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4"/>
    <p:sldMasterId id="2147483977" r:id="rId5"/>
  </p:sldMasterIdLst>
  <p:notesMasterIdLst>
    <p:notesMasterId r:id="rId23"/>
  </p:notesMasterIdLst>
  <p:handoutMasterIdLst>
    <p:handoutMasterId r:id="rId24"/>
  </p:handoutMasterIdLst>
  <p:sldIdLst>
    <p:sldId id="356" r:id="rId6"/>
    <p:sldId id="387" r:id="rId7"/>
    <p:sldId id="379" r:id="rId8"/>
    <p:sldId id="367" r:id="rId9"/>
    <p:sldId id="369" r:id="rId10"/>
    <p:sldId id="371" r:id="rId11"/>
    <p:sldId id="366" r:id="rId12"/>
    <p:sldId id="370" r:id="rId13"/>
    <p:sldId id="375" r:id="rId14"/>
    <p:sldId id="377" r:id="rId15"/>
    <p:sldId id="384" r:id="rId16"/>
    <p:sldId id="380" r:id="rId17"/>
    <p:sldId id="386" r:id="rId18"/>
    <p:sldId id="383" r:id="rId19"/>
    <p:sldId id="376" r:id="rId20"/>
    <p:sldId id="378" r:id="rId21"/>
    <p:sldId id="385" r:id="rId22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1C1"/>
    <a:srgbClr val="DDDDE6"/>
    <a:srgbClr val="33CCFF"/>
    <a:srgbClr val="FF3300"/>
    <a:srgbClr val="DCDCDC"/>
    <a:srgbClr val="FF6600"/>
    <a:srgbClr val="4D4D4D"/>
    <a:srgbClr val="136DD9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4" autoAdjust="0"/>
    <p:restoredTop sz="94660" autoAdjust="0"/>
  </p:normalViewPr>
  <p:slideViewPr>
    <p:cSldViewPr snapToObjects="1">
      <p:cViewPr varScale="1">
        <p:scale>
          <a:sx n="93" d="100"/>
          <a:sy n="93" d="100"/>
        </p:scale>
        <p:origin x="-61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964" y="-126"/>
      </p:cViewPr>
      <p:guideLst>
        <p:guide orient="horz" pos="3127"/>
        <p:guide pos="214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Сборы, млн руб.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2557</c:v>
                </c:pt>
                <c:pt idx="1">
                  <c:v>5941</c:v>
                </c:pt>
                <c:pt idx="2">
                  <c:v>9702</c:v>
                </c:pt>
                <c:pt idx="3">
                  <c:v>18226</c:v>
                </c:pt>
                <c:pt idx="4">
                  <c:v>25147</c:v>
                </c:pt>
              </c:numCache>
            </c:numRef>
          </c:val>
        </c:ser>
        <c:dLbls>
          <c:showVal val="1"/>
        </c:dLbls>
        <c:axId val="126629376"/>
        <c:axId val="131976192"/>
      </c:barChart>
      <c:catAx>
        <c:axId val="126629376"/>
        <c:scaling>
          <c:orientation val="minMax"/>
        </c:scaling>
        <c:axPos val="b"/>
        <c:numFmt formatCode="General" sourceLinked="1"/>
        <c:tickLblPos val="nextTo"/>
        <c:crossAx val="131976192"/>
        <c:crosses val="autoZero"/>
        <c:auto val="1"/>
        <c:lblAlgn val="ctr"/>
        <c:lblOffset val="100"/>
      </c:catAx>
      <c:valAx>
        <c:axId val="131976192"/>
        <c:scaling>
          <c:orientation val="minMax"/>
        </c:scaling>
        <c:delete val="1"/>
        <c:axPos val="l"/>
        <c:numFmt formatCode="_-* #,##0_р_._-;\-* #,##0_р_._-;_-* &quot;-&quot;??_р_._-;_-@_-" sourceLinked="1"/>
        <c:tickLblPos val="none"/>
        <c:crossAx val="126629376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клиентов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521924</c:v>
                </c:pt>
                <c:pt idx="1">
                  <c:v>1290907</c:v>
                </c:pt>
                <c:pt idx="2">
                  <c:v>1618682</c:v>
                </c:pt>
                <c:pt idx="3">
                  <c:v>2417401</c:v>
                </c:pt>
                <c:pt idx="4">
                  <c:v>4716215</c:v>
                </c:pt>
              </c:numCache>
            </c:numRef>
          </c:val>
        </c:ser>
        <c:dLbls>
          <c:showVal val="1"/>
        </c:dLbls>
        <c:axId val="132064000"/>
        <c:axId val="132065536"/>
      </c:barChart>
      <c:catAx>
        <c:axId val="132064000"/>
        <c:scaling>
          <c:orientation val="minMax"/>
        </c:scaling>
        <c:axPos val="b"/>
        <c:numFmt formatCode="General" sourceLinked="1"/>
        <c:tickLblPos val="nextTo"/>
        <c:crossAx val="132065536"/>
        <c:crosses val="autoZero"/>
        <c:auto val="1"/>
        <c:lblAlgn val="ctr"/>
        <c:lblOffset val="100"/>
      </c:catAx>
      <c:valAx>
        <c:axId val="132065536"/>
        <c:scaling>
          <c:orientation val="minMax"/>
        </c:scaling>
        <c:delete val="1"/>
        <c:axPos val="l"/>
        <c:numFmt formatCode="_-* #,##0_р_._-;\-* #,##0_р_._-;_-* &quot;-&quot;??_р_._-;_-@_-" sourceLinked="1"/>
        <c:tickLblPos val="none"/>
        <c:crossAx val="13206400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Чистая прибыль, млн руб.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2003</c:v>
                </c:pt>
                <c:pt idx="2">
                  <c:v>2005</c:v>
                </c:pt>
                <c:pt idx="3">
                  <c:v>2007</c:v>
                </c:pt>
                <c:pt idx="4">
                  <c:v>2010</c:v>
                </c:pt>
              </c:numCache>
            </c:num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29</c:v>
                </c:pt>
                <c:pt idx="1">
                  <c:v>75</c:v>
                </c:pt>
                <c:pt idx="2">
                  <c:v>493</c:v>
                </c:pt>
                <c:pt idx="3">
                  <c:v>1042</c:v>
                </c:pt>
                <c:pt idx="4">
                  <c:v>403</c:v>
                </c:pt>
              </c:numCache>
            </c:numRef>
          </c:val>
        </c:ser>
        <c:dLbls>
          <c:showVal val="1"/>
        </c:dLbls>
        <c:axId val="132085632"/>
        <c:axId val="132087168"/>
      </c:barChart>
      <c:catAx>
        <c:axId val="132085632"/>
        <c:scaling>
          <c:orientation val="minMax"/>
        </c:scaling>
        <c:axPos val="b"/>
        <c:numFmt formatCode="General" sourceLinked="1"/>
        <c:tickLblPos val="nextTo"/>
        <c:crossAx val="132087168"/>
        <c:crosses val="autoZero"/>
        <c:auto val="1"/>
        <c:lblAlgn val="ctr"/>
        <c:lblOffset val="100"/>
      </c:catAx>
      <c:valAx>
        <c:axId val="132087168"/>
        <c:scaling>
          <c:orientation val="minMax"/>
        </c:scaling>
        <c:delete val="1"/>
        <c:axPos val="l"/>
        <c:numFmt formatCode="_-* #,##0_р_._-;\-* #,##0_р_._-;_-* &quot;-&quot;??_р_._-;_-@_-" sourceLinked="1"/>
        <c:tickLblPos val="none"/>
        <c:crossAx val="132085632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Прирост рынка</c:v>
                </c:pt>
              </c:strCache>
            </c:strRef>
          </c:tx>
          <c:spPr>
            <a:gradFill flip="none" rotWithShape="1">
              <a:gsLst>
                <a:gs pos="0">
                  <a:prstClr val="white">
                    <a:lumMod val="85000"/>
                    <a:shade val="30000"/>
                    <a:satMod val="115000"/>
                  </a:prstClr>
                </a:gs>
                <a:gs pos="50000">
                  <a:prstClr val="white">
                    <a:lumMod val="85000"/>
                    <a:shade val="67500"/>
                    <a:satMod val="115000"/>
                  </a:prstClr>
                </a:gs>
                <a:gs pos="100000">
                  <a:prstClr val="white">
                    <a:lumMod val="85000"/>
                    <a:shade val="100000"/>
                    <a:satMod val="115000"/>
                  </a:prstClr>
                </a:gs>
              </a:gsLst>
              <a:lin ang="16200000" scaled="1"/>
              <a:tileRect/>
            </a:gradFill>
          </c:spPr>
          <c:cat>
            <c:strRef>
              <c:f>Лист1!$A$2:$A$6</c:f>
              <c:strCache>
                <c:ptCount val="5"/>
                <c:pt idx="0">
                  <c:v>Имущество</c:v>
                </c:pt>
                <c:pt idx="1">
                  <c:v>Ответственность</c:v>
                </c:pt>
                <c:pt idx="2">
                  <c:v>ОСАГО</c:v>
                </c:pt>
                <c:pt idx="3">
                  <c:v>Грузы</c:v>
                </c:pt>
                <c:pt idx="4">
                  <c:v>ДМС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6.9000000000000034E-2</c:v>
                </c:pt>
                <c:pt idx="1">
                  <c:v>2.8000000000000001E-2</c:v>
                </c:pt>
                <c:pt idx="2">
                  <c:v>6.8699999999999997E-2</c:v>
                </c:pt>
                <c:pt idx="3">
                  <c:v>0.18800000000000031</c:v>
                </c:pt>
                <c:pt idx="4">
                  <c:v>0.14900000000000024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Прирост ВСК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cat>
            <c:strRef>
              <c:f>Лист1!$A$2:$A$6</c:f>
              <c:strCache>
                <c:ptCount val="5"/>
                <c:pt idx="0">
                  <c:v>Имущество</c:v>
                </c:pt>
                <c:pt idx="1">
                  <c:v>Ответственность</c:v>
                </c:pt>
                <c:pt idx="2">
                  <c:v>ОСАГО</c:v>
                </c:pt>
                <c:pt idx="3">
                  <c:v>Грузы</c:v>
                </c:pt>
                <c:pt idx="4">
                  <c:v>ДМС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0.12970000000000001</c:v>
                </c:pt>
                <c:pt idx="1">
                  <c:v>0.125</c:v>
                </c:pt>
                <c:pt idx="2">
                  <c:v>0.36500000000000032</c:v>
                </c:pt>
                <c:pt idx="3">
                  <c:v>0.47260000000000002</c:v>
                </c:pt>
                <c:pt idx="4">
                  <c:v>0.68340000000000001</c:v>
                </c:pt>
              </c:numCache>
            </c:numRef>
          </c:val>
        </c:ser>
        <c:dLbls>
          <c:showVal val="1"/>
        </c:dLbls>
        <c:axId val="134773376"/>
        <c:axId val="134979968"/>
      </c:barChart>
      <c:catAx>
        <c:axId val="134773376"/>
        <c:scaling>
          <c:orientation val="minMax"/>
        </c:scaling>
        <c:axPos val="l"/>
        <c:tickLblPos val="nextTo"/>
        <c:crossAx val="134979968"/>
        <c:crosses val="autoZero"/>
        <c:auto val="1"/>
        <c:lblAlgn val="ctr"/>
        <c:lblOffset val="100"/>
      </c:catAx>
      <c:valAx>
        <c:axId val="134979968"/>
        <c:scaling>
          <c:orientation val="minMax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1"/>
        <c:tickLblPos val="nextTo"/>
        <c:crossAx val="13477337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Росгосстрах</c:v>
                </c:pt>
              </c:strCache>
            </c:strRef>
          </c:tx>
          <c:dPt>
            <c:idx val="5"/>
            <c:spPr>
              <a:gradFill>
                <a:gsLst>
                  <a:gs pos="0">
                    <a:srgbClr val="92D050"/>
                  </a:gs>
                  <a:gs pos="100000">
                    <a:srgbClr val="00B05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0.11171296296296297"/>
                  <c:y val="0.14699074074074364"/>
                </c:manualLayout>
              </c:layout>
              <c:showVal val="1"/>
            </c:dLbl>
            <c:dLbl>
              <c:idx val="1"/>
              <c:layout>
                <c:manualLayout>
                  <c:x val="-0.10583333333333333"/>
                  <c:y val="0.10583333333333333"/>
                </c:manualLayout>
              </c:layout>
              <c:showVal val="1"/>
            </c:dLbl>
            <c:dLbl>
              <c:idx val="2"/>
              <c:layout>
                <c:manualLayout>
                  <c:x val="-0.15875000000000244"/>
                  <c:y val="2.3518518518518522E-2"/>
                </c:manualLayout>
              </c:layout>
              <c:showVal val="1"/>
            </c:dLbl>
            <c:dLbl>
              <c:idx val="3"/>
              <c:layout>
                <c:manualLayout>
                  <c:x val="-0.17638935185185362"/>
                  <c:y val="-5.8796296296297318E-2"/>
                </c:manualLayout>
              </c:layout>
              <c:showVal val="1"/>
            </c:dLbl>
            <c:dLbl>
              <c:idx val="4"/>
              <c:layout>
                <c:manualLayout>
                  <c:x val="-0.19990740740741297"/>
                  <c:y val="-9.4074074074074768E-2"/>
                </c:manualLayout>
              </c:layout>
              <c:showVal val="1"/>
            </c:dLbl>
            <c:dLbl>
              <c:idx val="5"/>
              <c:layout>
                <c:manualLayout>
                  <c:x val="-9.7659259259259348E-2"/>
                  <c:y val="-0.12858148148148582"/>
                </c:manualLayout>
              </c:layout>
              <c:showVal val="1"/>
            </c:dLbl>
            <c:dLbl>
              <c:idx val="6"/>
              <c:layout>
                <c:manualLayout>
                  <c:x val="8.2314814814814619E-2"/>
                  <c:y val="-0.15287037037037041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Автострахование и ОСАГО</c:v>
                </c:pt>
                <c:pt idx="1">
                  <c:v>НС</c:v>
                </c:pt>
                <c:pt idx="2">
                  <c:v>ДМС</c:v>
                </c:pt>
                <c:pt idx="3">
                  <c:v>Страхование имущества</c:v>
                </c:pt>
                <c:pt idx="4">
                  <c:v>Страхование ответственности</c:v>
                </c:pt>
                <c:pt idx="5">
                  <c:v>ОГЛС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0.61280000000000212</c:v>
                </c:pt>
                <c:pt idx="1">
                  <c:v>2.53E-2</c:v>
                </c:pt>
                <c:pt idx="2">
                  <c:v>4.470000000000017E-2</c:v>
                </c:pt>
                <c:pt idx="3">
                  <c:v>0.25030000000000002</c:v>
                </c:pt>
                <c:pt idx="4">
                  <c:v>2.2400000000000052E-2</c:v>
                </c:pt>
                <c:pt idx="5">
                  <c:v>3.2300000000000002E-2</c:v>
                </c:pt>
                <c:pt idx="6">
                  <c:v>1.2200000000000001E-2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  <c:txPr>
        <a:bodyPr/>
        <a:lstStyle/>
        <a:p>
          <a:pPr>
            <a:defRPr sz="1800"/>
          </a:pPr>
          <a:endParaRPr lang="ru-RU"/>
        </a:p>
      </c:txPr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ВСК</c:v>
                </c:pt>
              </c:strCache>
            </c:strRef>
          </c:tx>
          <c:dPt>
            <c:idx val="5"/>
            <c:spPr>
              <a:gradFill>
                <a:gsLst>
                  <a:gs pos="0">
                    <a:srgbClr val="92D050"/>
                  </a:gs>
                  <a:gs pos="100000">
                    <a:srgbClr val="00B050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0.10447089501874635"/>
                  <c:y val="-0.23371527777777948"/>
                </c:manualLayout>
              </c:layout>
              <c:showVal val="1"/>
            </c:dLbl>
            <c:dLbl>
              <c:idx val="1"/>
              <c:layout>
                <c:manualLayout>
                  <c:x val="-6.9647263345831434E-2"/>
                  <c:y val="0.13670138888888891"/>
                </c:manualLayout>
              </c:layout>
              <c:showVal val="1"/>
            </c:dLbl>
            <c:dLbl>
              <c:idx val="2"/>
              <c:layout>
                <c:manualLayout>
                  <c:x val="-0.14355013900318725"/>
                  <c:y val="0.10719965277777779"/>
                </c:manualLayout>
              </c:layout>
              <c:showVal val="1"/>
            </c:dLbl>
            <c:dLbl>
              <c:idx val="3"/>
              <c:layout>
                <c:manualLayout>
                  <c:x val="-0.18282406628280698"/>
                  <c:y val="-4.4097222222223093E-2"/>
                </c:manualLayout>
              </c:layout>
              <c:showVal val="1"/>
            </c:dLbl>
            <c:dLbl>
              <c:idx val="4"/>
              <c:layout>
                <c:manualLayout>
                  <c:x val="-0.15925402022718321"/>
                  <c:y val="-0.10142361111111214"/>
                </c:manualLayout>
              </c:layout>
              <c:showVal val="1"/>
            </c:dLbl>
            <c:dLbl>
              <c:idx val="5"/>
              <c:layout>
                <c:manualLayout>
                  <c:x val="-8.6549406541564525E-2"/>
                  <c:y val="-0.13229166666666664"/>
                </c:manualLayout>
              </c:layout>
              <c:showVal val="1"/>
            </c:dLbl>
            <c:dLbl>
              <c:idx val="6"/>
              <c:layout>
                <c:manualLayout>
                  <c:x val="4.3529539591144466E-2"/>
                  <c:y val="-0.13670138888888891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Автострахование и ОСАГО</c:v>
                </c:pt>
                <c:pt idx="1">
                  <c:v>НС</c:v>
                </c:pt>
                <c:pt idx="2">
                  <c:v>ДМС</c:v>
                </c:pt>
                <c:pt idx="3">
                  <c:v>Страхование имущества</c:v>
                </c:pt>
                <c:pt idx="4">
                  <c:v>Страхование ответственности</c:v>
                </c:pt>
                <c:pt idx="5">
                  <c:v>ОГЛС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0.51390000000000002</c:v>
                </c:pt>
                <c:pt idx="1">
                  <c:v>8.0400000000000041E-2</c:v>
                </c:pt>
                <c:pt idx="2">
                  <c:v>9.8500000000000268E-2</c:v>
                </c:pt>
                <c:pt idx="3">
                  <c:v>0.21920000000000056</c:v>
                </c:pt>
                <c:pt idx="4">
                  <c:v>5.6599999999999998E-2</c:v>
                </c:pt>
                <c:pt idx="5">
                  <c:v>3.0599999999999999E-2</c:v>
                </c:pt>
                <c:pt idx="6">
                  <c:v>8.0000000000000264E-4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0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Ингосстрах</c:v>
                </c:pt>
              </c:strCache>
            </c:strRef>
          </c:tx>
          <c:dPt>
            <c:idx val="5"/>
            <c:spPr>
              <a:gradFill flip="none" rotWithShape="1">
                <a:gsLst>
                  <a:gs pos="0">
                    <a:srgbClr val="03497E">
                      <a:lumMod val="20000"/>
                      <a:lumOff val="80000"/>
                      <a:shade val="30000"/>
                      <a:satMod val="115000"/>
                    </a:srgbClr>
                  </a:gs>
                  <a:gs pos="50000">
                    <a:srgbClr val="03497E">
                      <a:lumMod val="20000"/>
                      <a:lumOff val="80000"/>
                      <a:shade val="67500"/>
                      <a:satMod val="115000"/>
                    </a:srgbClr>
                  </a:gs>
                  <a:gs pos="100000">
                    <a:srgbClr val="03497E">
                      <a:lumMod val="20000"/>
                      <a:lumOff val="8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Lbls>
            <c:dLbl>
              <c:idx val="0"/>
              <c:layout>
                <c:manualLayout>
                  <c:x val="8.1678703703703684E-2"/>
                  <c:y val="-0.34101851851851844"/>
                </c:manualLayout>
              </c:layout>
              <c:showVal val="1"/>
            </c:dLbl>
            <c:dLbl>
              <c:idx val="1"/>
              <c:layout>
                <c:manualLayout>
                  <c:x val="-0.12347222222222352"/>
                  <c:y val="0.12935185185185186"/>
                </c:manualLayout>
              </c:layout>
              <c:showVal val="1"/>
            </c:dLbl>
            <c:dLbl>
              <c:idx val="2"/>
              <c:layout>
                <c:manualLayout>
                  <c:x val="-0.18756620370370394"/>
                  <c:y val="8.5016203703703691E-2"/>
                </c:manualLayout>
              </c:layout>
              <c:showVal val="1"/>
            </c:dLbl>
            <c:dLbl>
              <c:idx val="3"/>
              <c:layout>
                <c:manualLayout>
                  <c:x val="-0.20578703703704143"/>
                  <c:y val="-9.4074074074074268E-2"/>
                </c:manualLayout>
              </c:layout>
              <c:showVal val="1"/>
            </c:dLbl>
            <c:dLbl>
              <c:idx val="4"/>
              <c:layout>
                <c:manualLayout>
                  <c:x val="-0.11759259259259261"/>
                  <c:y val="-0.12347222222222444"/>
                </c:manualLayout>
              </c:layout>
              <c:showVal val="1"/>
            </c:dLbl>
            <c:dLbl>
              <c:idx val="5"/>
              <c:layout>
                <c:manualLayout>
                  <c:x val="1.1759259259259261E-2"/>
                  <c:y val="-0.14111111111111121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Автострахование и ОСАГО</c:v>
                </c:pt>
                <c:pt idx="1">
                  <c:v>НС</c:v>
                </c:pt>
                <c:pt idx="2">
                  <c:v>ДМС</c:v>
                </c:pt>
                <c:pt idx="3">
                  <c:v>Страхование имущества</c:v>
                </c:pt>
                <c:pt idx="4">
                  <c:v>Страхование ответственности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0.60410000000000064</c:v>
                </c:pt>
                <c:pt idx="1">
                  <c:v>4.1000000000000003E-3</c:v>
                </c:pt>
                <c:pt idx="2">
                  <c:v>0.12759999999999999</c:v>
                </c:pt>
                <c:pt idx="3">
                  <c:v>0.17660000000000001</c:v>
                </c:pt>
                <c:pt idx="4">
                  <c:v>6.9700000000000123E-2</c:v>
                </c:pt>
                <c:pt idx="5">
                  <c:v>1.7899999999999999E-2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0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РЕСО-Гарантия</c:v>
                </c:pt>
              </c:strCache>
            </c:strRef>
          </c:tx>
          <c:dPt>
            <c:idx val="5"/>
            <c:spPr>
              <a:gradFill flip="none" rotWithShape="1">
                <a:gsLst>
                  <a:gs pos="0">
                    <a:srgbClr val="03497E">
                      <a:lumMod val="20000"/>
                      <a:lumOff val="80000"/>
                      <a:shade val="30000"/>
                      <a:satMod val="115000"/>
                    </a:srgbClr>
                  </a:gs>
                  <a:gs pos="50000">
                    <a:srgbClr val="03497E">
                      <a:lumMod val="20000"/>
                      <a:lumOff val="80000"/>
                      <a:shade val="67500"/>
                      <a:satMod val="115000"/>
                    </a:srgbClr>
                  </a:gs>
                  <a:gs pos="100000">
                    <a:srgbClr val="03497E">
                      <a:lumMod val="20000"/>
                      <a:lumOff val="80000"/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c:spPr>
          </c:dPt>
          <c:dLbls>
            <c:dLbl>
              <c:idx val="0"/>
              <c:layout>
                <c:manualLayout>
                  <c:x val="0.16024305555555571"/>
                  <c:y val="-0.34689814814814812"/>
                </c:manualLayout>
              </c:layout>
              <c:showVal val="1"/>
            </c:dLbl>
            <c:dLbl>
              <c:idx val="1"/>
              <c:layout>
                <c:manualLayout>
                  <c:x val="-0.12347222222222354"/>
                  <c:y val="0.12935185185185186"/>
                </c:manualLayout>
              </c:layout>
              <c:showVal val="1"/>
            </c:dLbl>
            <c:dLbl>
              <c:idx val="2"/>
              <c:layout>
                <c:manualLayout>
                  <c:x val="-0.18756620370370394"/>
                  <c:y val="8.5016203703703691E-2"/>
                </c:manualLayout>
              </c:layout>
              <c:showVal val="1"/>
            </c:dLbl>
            <c:dLbl>
              <c:idx val="3"/>
              <c:layout>
                <c:manualLayout>
                  <c:x val="-0.20578703703704146"/>
                  <c:y val="-9.4074074074074268E-2"/>
                </c:manualLayout>
              </c:layout>
              <c:showVal val="1"/>
            </c:dLbl>
            <c:dLbl>
              <c:idx val="4"/>
              <c:layout>
                <c:manualLayout>
                  <c:x val="-0.11759259259259261"/>
                  <c:y val="-0.12347222222222447"/>
                </c:manualLayout>
              </c:layout>
              <c:showVal val="1"/>
            </c:dLbl>
            <c:dLbl>
              <c:idx val="5"/>
              <c:layout>
                <c:manualLayout>
                  <c:x val="1.1759259259259261E-2"/>
                  <c:y val="-0.14111111111111121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Автострахование и ОСАГО</c:v>
                </c:pt>
                <c:pt idx="1">
                  <c:v>НС</c:v>
                </c:pt>
                <c:pt idx="2">
                  <c:v>ДМС</c:v>
                </c:pt>
                <c:pt idx="3">
                  <c:v>Страхование имущества</c:v>
                </c:pt>
                <c:pt idx="4">
                  <c:v>Страхование ответственности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0.67580000000000284</c:v>
                </c:pt>
                <c:pt idx="1">
                  <c:v>3.1900000000000005E-2</c:v>
                </c:pt>
                <c:pt idx="2">
                  <c:v>0.1368</c:v>
                </c:pt>
                <c:pt idx="3">
                  <c:v>0.12139999999999998</c:v>
                </c:pt>
                <c:pt idx="4">
                  <c:v>2.53E-2</c:v>
                </c:pt>
                <c:pt idx="5">
                  <c:v>8.8000000000000248E-3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0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 algn="l">
              <a:defRPr sz="1600">
                <a:latin typeface="+mj-lt"/>
                <a:cs typeface="Arial" pitchFamily="34" charset="0"/>
              </a:defRPr>
            </a:pPr>
            <a:r>
              <a:rPr lang="ru-RU" sz="1600" dirty="0">
                <a:latin typeface="+mj-lt"/>
                <a:cs typeface="Arial" pitchFamily="34" charset="0"/>
              </a:rPr>
              <a:t>Динамика количества</a:t>
            </a:r>
            <a:r>
              <a:rPr lang="ru-RU" sz="1600" baseline="0" dirty="0">
                <a:latin typeface="+mj-lt"/>
                <a:cs typeface="Arial" pitchFamily="34" charset="0"/>
              </a:rPr>
              <a:t> офисов</a:t>
            </a:r>
            <a:r>
              <a:rPr lang="ru-RU" sz="1600" dirty="0">
                <a:latin typeface="+mj-lt"/>
                <a:cs typeface="Arial" pitchFamily="34" charset="0"/>
              </a:rPr>
              <a:t> ВСК</a:t>
            </a:r>
          </a:p>
        </c:rich>
      </c:tx>
      <c:layout>
        <c:manualLayout>
          <c:xMode val="edge"/>
          <c:yMode val="edge"/>
          <c:x val="2.0289855072464018E-4"/>
          <c:y val="0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филиалов и отделений, шт.</c:v>
                </c:pt>
              </c:strCache>
            </c:strRef>
          </c:tx>
          <c:marker>
            <c:symbol val="circle"/>
            <c:size val="9"/>
            <c:spPr>
              <a:solidFill>
                <a:schemeClr val="bg1"/>
              </a:solidFill>
            </c:spPr>
          </c:marker>
          <c:dLbls>
            <c:dLbl>
              <c:idx val="2"/>
              <c:layout>
                <c:manualLayout>
                  <c:x val="-7.7862375898664904E-2"/>
                  <c:y val="-3.848462747044109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7.206527444938951E-2"/>
                  <c:y val="-5.2514790774913514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0.10394933242040408"/>
                  <c:y val="-3.006652948775763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t"/>
            <c:showVal val="1"/>
          </c:dLbls>
          <c:cat>
            <c:numRef>
              <c:f>Sheet1!$B$1:$N$1</c:f>
              <c:numCache>
                <c:formatCode>General</c:formatCode>
                <c:ptCount val="9"/>
                <c:pt idx="0">
                  <c:v>1993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2008</c:v>
                </c:pt>
                <c:pt idx="8">
                  <c:v>2010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9"/>
                <c:pt idx="0">
                  <c:v>57</c:v>
                </c:pt>
                <c:pt idx="1">
                  <c:v>84</c:v>
                </c:pt>
                <c:pt idx="2">
                  <c:v>155</c:v>
                </c:pt>
                <c:pt idx="3">
                  <c:v>249</c:v>
                </c:pt>
                <c:pt idx="4">
                  <c:v>301</c:v>
                </c:pt>
                <c:pt idx="5">
                  <c:v>340</c:v>
                </c:pt>
                <c:pt idx="6">
                  <c:v>424</c:v>
                </c:pt>
                <c:pt idx="7">
                  <c:v>543</c:v>
                </c:pt>
                <c:pt idx="8">
                  <c:v>852</c:v>
                </c:pt>
              </c:numCache>
            </c:numRef>
          </c:val>
        </c:ser>
        <c:dLbls>
          <c:showVal val="1"/>
        </c:dLbls>
        <c:marker val="1"/>
        <c:axId val="162289920"/>
        <c:axId val="166080512"/>
      </c:lineChart>
      <c:catAx>
        <c:axId val="1622899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6080512"/>
        <c:crossesAt val="0"/>
        <c:auto val="1"/>
        <c:lblAlgn val="ctr"/>
        <c:lblOffset val="100"/>
        <c:tickLblSkip val="1"/>
        <c:tickMarkSkip val="1"/>
      </c:catAx>
      <c:valAx>
        <c:axId val="1660805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2289920"/>
        <c:crosses val="autoZero"/>
        <c:crossBetween val="between"/>
        <c:majorUnit val="100"/>
        <c:minorUnit val="50"/>
      </c:valAx>
    </c:plotArea>
    <c:plotVisOnly val="1"/>
    <c:dispBlanksAs val="gap"/>
  </c:chart>
  <c:txPr>
    <a:bodyPr/>
    <a:lstStyle/>
    <a:p>
      <a:pPr>
        <a:defRPr sz="105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 defTabSz="91579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2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2" rIns="91482" bIns="45742" numCol="1" anchor="t" anchorCtr="0" compatLnSpc="1">
            <a:prstTxWarp prst="textNoShape">
              <a:avLst/>
            </a:prstTxWarp>
          </a:bodyPr>
          <a:lstStyle>
            <a:lvl1pPr algn="r" defTabSz="91579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 defTabSz="91579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82" tIns="45742" rIns="91482" bIns="45742" numCol="1" anchor="b" anchorCtr="0" compatLnSpc="1">
            <a:prstTxWarp prst="textNoShape">
              <a:avLst/>
            </a:prstTxWarp>
          </a:bodyPr>
          <a:lstStyle>
            <a:lvl1pPr algn="r" defTabSz="915797">
              <a:defRPr sz="1200">
                <a:latin typeface="Arial" charset="0"/>
              </a:defRPr>
            </a:lvl1pPr>
          </a:lstStyle>
          <a:p>
            <a:pPr>
              <a:defRPr/>
            </a:pPr>
            <a:fld id="{4C7B3B1F-BE6A-4687-904F-60020F2E2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3" tIns="47742" rIns="95483" bIns="47742" numCol="1" anchor="t" anchorCtr="0" compatLnSpc="1">
            <a:prstTxWarp prst="textNoShape">
              <a:avLst/>
            </a:prstTxWarp>
          </a:bodyPr>
          <a:lstStyle>
            <a:lvl1pPr defTabSz="95547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2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3" tIns="47742" rIns="95483" bIns="47742" numCol="1" anchor="t" anchorCtr="0" compatLnSpc="1">
            <a:prstTxWarp prst="textNoShape">
              <a:avLst/>
            </a:prstTxWarp>
          </a:bodyPr>
          <a:lstStyle>
            <a:lvl1pPr algn="r" defTabSz="95547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36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2893"/>
            <a:ext cx="5438464" cy="446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3" tIns="47742" rIns="95483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3" tIns="47742" rIns="95483" bIns="47742" numCol="1" anchor="b" anchorCtr="0" compatLnSpc="1">
            <a:prstTxWarp prst="textNoShape">
              <a:avLst/>
            </a:prstTxWarp>
          </a:bodyPr>
          <a:lstStyle>
            <a:lvl1pPr defTabSz="95547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429016"/>
            <a:ext cx="2944957" cy="4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83" tIns="47742" rIns="95483" bIns="47742" numCol="1" anchor="b" anchorCtr="0" compatLnSpc="1">
            <a:prstTxWarp prst="textNoShape">
              <a:avLst/>
            </a:prstTxWarp>
          </a:bodyPr>
          <a:lstStyle>
            <a:lvl1pPr algn="r" defTabSz="955474">
              <a:defRPr sz="1300">
                <a:latin typeface="Arial" charset="0"/>
              </a:defRPr>
            </a:lvl1pPr>
          </a:lstStyle>
          <a:p>
            <a:pPr>
              <a:defRPr/>
            </a:pPr>
            <a:fld id="{421CA8C8-FC69-43A3-9DEC-0DB1D437A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4538"/>
            <a:ext cx="5373687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CA8C8-FC69-43A3-9DEC-0DB1D437A76B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8"/>
          <p:cNvSpPr>
            <a:spLocks noChangeArrowheads="1"/>
          </p:cNvSpPr>
          <p:nvPr userDrawn="1"/>
        </p:nvSpPr>
        <p:spPr bwMode="auto">
          <a:xfrm>
            <a:off x="0" y="1823534"/>
            <a:ext cx="3584848" cy="273208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3836876" y="2264147"/>
            <a:ext cx="5345029" cy="1416881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 sz="2400" b="0">
                <a:solidFill>
                  <a:schemeClr val="tx1">
                    <a:lumMod val="90000"/>
                    <a:lumOff val="1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rot="5400000">
            <a:off x="2264058" y="3188562"/>
            <a:ext cx="2732400" cy="172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/>
          <p:cNvGrpSpPr/>
          <p:nvPr userDrawn="1"/>
        </p:nvGrpSpPr>
        <p:grpSpPr>
          <a:xfrm>
            <a:off x="488504" y="2844353"/>
            <a:ext cx="2682875" cy="728663"/>
            <a:chOff x="436563" y="2965450"/>
            <a:chExt cx="2682875" cy="728663"/>
          </a:xfrm>
        </p:grpSpPr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1123951" y="3308350"/>
              <a:ext cx="395288" cy="37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" y="0"/>
                </a:cxn>
                <a:cxn ang="0">
                  <a:pos x="94" y="83"/>
                </a:cxn>
                <a:cxn ang="0">
                  <a:pos x="146" y="0"/>
                </a:cxn>
                <a:cxn ang="0">
                  <a:pos x="247" y="0"/>
                </a:cxn>
                <a:cxn ang="0">
                  <a:pos x="168" y="111"/>
                </a:cxn>
                <a:cxn ang="0">
                  <a:pos x="249" y="234"/>
                </a:cxn>
                <a:cxn ang="0">
                  <a:pos x="142" y="234"/>
                </a:cxn>
                <a:cxn ang="0">
                  <a:pos x="94" y="145"/>
                </a:cxn>
                <a:cxn ang="0">
                  <a:pos x="94" y="234"/>
                </a:cxn>
                <a:cxn ang="0">
                  <a:pos x="0" y="234"/>
                </a:cxn>
                <a:cxn ang="0">
                  <a:pos x="0" y="0"/>
                </a:cxn>
              </a:cxnLst>
              <a:rect l="0" t="0" r="r" b="b"/>
              <a:pathLst>
                <a:path w="249" h="234">
                  <a:moveTo>
                    <a:pt x="0" y="0"/>
                  </a:moveTo>
                  <a:lnTo>
                    <a:pt x="94" y="0"/>
                  </a:lnTo>
                  <a:lnTo>
                    <a:pt x="94" y="83"/>
                  </a:lnTo>
                  <a:lnTo>
                    <a:pt x="146" y="0"/>
                  </a:lnTo>
                  <a:lnTo>
                    <a:pt x="247" y="0"/>
                  </a:lnTo>
                  <a:lnTo>
                    <a:pt x="168" y="111"/>
                  </a:lnTo>
                  <a:lnTo>
                    <a:pt x="249" y="234"/>
                  </a:lnTo>
                  <a:lnTo>
                    <a:pt x="142" y="234"/>
                  </a:lnTo>
                  <a:lnTo>
                    <a:pt x="94" y="145"/>
                  </a:lnTo>
                  <a:lnTo>
                    <a:pt x="94" y="234"/>
                  </a:lnTo>
                  <a:lnTo>
                    <a:pt x="0" y="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782638" y="3297238"/>
              <a:ext cx="306388" cy="393700"/>
            </a:xfrm>
            <a:custGeom>
              <a:avLst/>
              <a:gdLst/>
              <a:ahLst/>
              <a:cxnLst>
                <a:cxn ang="0">
                  <a:pos x="103" y="124"/>
                </a:cxn>
                <a:cxn ang="0">
                  <a:pos x="69" y="132"/>
                </a:cxn>
                <a:cxn ang="0">
                  <a:pos x="0" y="66"/>
                </a:cxn>
                <a:cxn ang="0">
                  <a:pos x="69" y="0"/>
                </a:cxn>
                <a:cxn ang="0">
                  <a:pos x="103" y="9"/>
                </a:cxn>
                <a:cxn ang="0">
                  <a:pos x="103" y="53"/>
                </a:cxn>
                <a:cxn ang="0">
                  <a:pos x="75" y="40"/>
                </a:cxn>
                <a:cxn ang="0">
                  <a:pos x="48" y="67"/>
                </a:cxn>
                <a:cxn ang="0">
                  <a:pos x="75" y="92"/>
                </a:cxn>
                <a:cxn ang="0">
                  <a:pos x="103" y="80"/>
                </a:cxn>
                <a:cxn ang="0">
                  <a:pos x="103" y="124"/>
                </a:cxn>
              </a:cxnLst>
              <a:rect l="0" t="0" r="r" b="b"/>
              <a:pathLst>
                <a:path w="103" h="132">
                  <a:moveTo>
                    <a:pt x="103" y="124"/>
                  </a:moveTo>
                  <a:cubicBezTo>
                    <a:pt x="95" y="128"/>
                    <a:pt x="84" y="132"/>
                    <a:pt x="69" y="132"/>
                  </a:cubicBezTo>
                  <a:cubicBezTo>
                    <a:pt x="29" y="132"/>
                    <a:pt x="0" y="106"/>
                    <a:pt x="0" y="66"/>
                  </a:cubicBezTo>
                  <a:cubicBezTo>
                    <a:pt x="0" y="21"/>
                    <a:pt x="37" y="0"/>
                    <a:pt x="69" y="0"/>
                  </a:cubicBezTo>
                  <a:cubicBezTo>
                    <a:pt x="79" y="0"/>
                    <a:pt x="93" y="2"/>
                    <a:pt x="103" y="9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95" y="43"/>
                    <a:pt x="84" y="40"/>
                    <a:pt x="75" y="40"/>
                  </a:cubicBezTo>
                  <a:cubicBezTo>
                    <a:pt x="57" y="40"/>
                    <a:pt x="48" y="52"/>
                    <a:pt x="48" y="67"/>
                  </a:cubicBezTo>
                  <a:cubicBezTo>
                    <a:pt x="48" y="83"/>
                    <a:pt x="59" y="92"/>
                    <a:pt x="75" y="92"/>
                  </a:cubicBezTo>
                  <a:cubicBezTo>
                    <a:pt x="86" y="92"/>
                    <a:pt x="96" y="87"/>
                    <a:pt x="103" y="80"/>
                  </a:cubicBezTo>
                  <a:lnTo>
                    <a:pt x="103" y="1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436563" y="3305175"/>
              <a:ext cx="344488" cy="371475"/>
            </a:xfrm>
            <a:custGeom>
              <a:avLst/>
              <a:gdLst/>
              <a:ahLst/>
              <a:cxnLst>
                <a:cxn ang="0">
                  <a:pos x="50" y="47"/>
                </a:cxn>
                <a:cxn ang="0">
                  <a:pos x="50" y="30"/>
                </a:cxn>
                <a:cxn ang="0">
                  <a:pos x="55" y="30"/>
                </a:cxn>
                <a:cxn ang="0">
                  <a:pos x="66" y="38"/>
                </a:cxn>
                <a:cxn ang="0">
                  <a:pos x="55" y="47"/>
                </a:cxn>
                <a:cxn ang="0">
                  <a:pos x="50" y="47"/>
                </a:cxn>
                <a:cxn ang="0">
                  <a:pos x="0" y="0"/>
                </a:cxn>
                <a:cxn ang="0">
                  <a:pos x="0" y="124"/>
                </a:cxn>
                <a:cxn ang="0">
                  <a:pos x="74" y="124"/>
                </a:cxn>
                <a:cxn ang="0">
                  <a:pos x="116" y="89"/>
                </a:cxn>
                <a:cxn ang="0">
                  <a:pos x="88" y="58"/>
                </a:cxn>
                <a:cxn ang="0">
                  <a:pos x="88" y="57"/>
                </a:cxn>
                <a:cxn ang="0">
                  <a:pos x="110" y="31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50" y="94"/>
                </a:cxn>
                <a:cxn ang="0">
                  <a:pos x="50" y="76"/>
                </a:cxn>
                <a:cxn ang="0">
                  <a:pos x="56" y="76"/>
                </a:cxn>
                <a:cxn ang="0">
                  <a:pos x="69" y="85"/>
                </a:cxn>
                <a:cxn ang="0">
                  <a:pos x="56" y="94"/>
                </a:cxn>
                <a:cxn ang="0">
                  <a:pos x="50" y="94"/>
                </a:cxn>
              </a:cxnLst>
              <a:rect l="0" t="0" r="r" b="b"/>
              <a:pathLst>
                <a:path w="116" h="124">
                  <a:moveTo>
                    <a:pt x="50" y="47"/>
                  </a:moveTo>
                  <a:cubicBezTo>
                    <a:pt x="50" y="30"/>
                    <a:pt x="50" y="30"/>
                    <a:pt x="50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64" y="30"/>
                    <a:pt x="66" y="34"/>
                    <a:pt x="66" y="38"/>
                  </a:cubicBezTo>
                  <a:cubicBezTo>
                    <a:pt x="66" y="43"/>
                    <a:pt x="64" y="47"/>
                    <a:pt x="55" y="47"/>
                  </a:cubicBezTo>
                  <a:lnTo>
                    <a:pt x="50" y="47"/>
                  </a:lnTo>
                  <a:close/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109" y="124"/>
                    <a:pt x="116" y="102"/>
                    <a:pt x="116" y="89"/>
                  </a:cubicBezTo>
                  <a:cubicBezTo>
                    <a:pt x="116" y="73"/>
                    <a:pt x="104" y="60"/>
                    <a:pt x="88" y="58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9" y="54"/>
                    <a:pt x="110" y="45"/>
                    <a:pt x="110" y="31"/>
                  </a:cubicBezTo>
                  <a:cubicBezTo>
                    <a:pt x="110" y="22"/>
                    <a:pt x="106" y="0"/>
                    <a:pt x="71" y="0"/>
                  </a:cubicBezTo>
                  <a:lnTo>
                    <a:pt x="0" y="0"/>
                  </a:lnTo>
                  <a:close/>
                  <a:moveTo>
                    <a:pt x="50" y="94"/>
                  </a:moveTo>
                  <a:cubicBezTo>
                    <a:pt x="50" y="76"/>
                    <a:pt x="50" y="76"/>
                    <a:pt x="50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61" y="76"/>
                    <a:pt x="69" y="77"/>
                    <a:pt x="69" y="85"/>
                  </a:cubicBezTo>
                  <a:cubicBezTo>
                    <a:pt x="69" y="94"/>
                    <a:pt x="61" y="94"/>
                    <a:pt x="56" y="94"/>
                  </a:cubicBezTo>
                  <a:lnTo>
                    <a:pt x="50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2251076" y="3335338"/>
              <a:ext cx="138113" cy="30163"/>
            </a:xfrm>
            <a:custGeom>
              <a:avLst/>
              <a:gdLst/>
              <a:ahLst/>
              <a:cxnLst>
                <a:cxn ang="0">
                  <a:pos x="82" y="12"/>
                </a:cxn>
                <a:cxn ang="0">
                  <a:pos x="56" y="13"/>
                </a:cxn>
                <a:cxn ang="0">
                  <a:pos x="54" y="6"/>
                </a:cxn>
                <a:cxn ang="0">
                  <a:pos x="28" y="6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17" y="12"/>
                </a:cxn>
                <a:cxn ang="0">
                  <a:pos x="17" y="8"/>
                </a:cxn>
                <a:cxn ang="0">
                  <a:pos x="28" y="15"/>
                </a:cxn>
                <a:cxn ang="0">
                  <a:pos x="45" y="19"/>
                </a:cxn>
                <a:cxn ang="0">
                  <a:pos x="58" y="19"/>
                </a:cxn>
                <a:cxn ang="0">
                  <a:pos x="87" y="15"/>
                </a:cxn>
                <a:cxn ang="0">
                  <a:pos x="82" y="12"/>
                </a:cxn>
              </a:cxnLst>
              <a:rect l="0" t="0" r="r" b="b"/>
              <a:pathLst>
                <a:path w="87" h="19">
                  <a:moveTo>
                    <a:pt x="82" y="12"/>
                  </a:moveTo>
                  <a:lnTo>
                    <a:pt x="56" y="13"/>
                  </a:lnTo>
                  <a:lnTo>
                    <a:pt x="54" y="6"/>
                  </a:lnTo>
                  <a:lnTo>
                    <a:pt x="28" y="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28" y="15"/>
                  </a:lnTo>
                  <a:lnTo>
                    <a:pt x="45" y="19"/>
                  </a:lnTo>
                  <a:lnTo>
                    <a:pt x="58" y="19"/>
                  </a:lnTo>
                  <a:lnTo>
                    <a:pt x="87" y="15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1363663" y="2965450"/>
              <a:ext cx="911225" cy="363538"/>
            </a:xfrm>
            <a:custGeom>
              <a:avLst/>
              <a:gdLst/>
              <a:ahLst/>
              <a:cxnLst>
                <a:cxn ang="0">
                  <a:pos x="300" y="117"/>
                </a:cxn>
                <a:cxn ang="0">
                  <a:pos x="296" y="114"/>
                </a:cxn>
                <a:cxn ang="0">
                  <a:pos x="289" y="111"/>
                </a:cxn>
                <a:cxn ang="0">
                  <a:pos x="282" y="107"/>
                </a:cxn>
                <a:cxn ang="0">
                  <a:pos x="278" y="105"/>
                </a:cxn>
                <a:cxn ang="0">
                  <a:pos x="276" y="101"/>
                </a:cxn>
                <a:cxn ang="0">
                  <a:pos x="269" y="97"/>
                </a:cxn>
                <a:cxn ang="0">
                  <a:pos x="261" y="92"/>
                </a:cxn>
                <a:cxn ang="0">
                  <a:pos x="253" y="84"/>
                </a:cxn>
                <a:cxn ang="0">
                  <a:pos x="229" y="71"/>
                </a:cxn>
                <a:cxn ang="0">
                  <a:pos x="220" y="67"/>
                </a:cxn>
                <a:cxn ang="0">
                  <a:pos x="194" y="53"/>
                </a:cxn>
                <a:cxn ang="0">
                  <a:pos x="151" y="33"/>
                </a:cxn>
                <a:cxn ang="0">
                  <a:pos x="135" y="24"/>
                </a:cxn>
                <a:cxn ang="0">
                  <a:pos x="114" y="16"/>
                </a:cxn>
                <a:cxn ang="0">
                  <a:pos x="76" y="4"/>
                </a:cxn>
                <a:cxn ang="0">
                  <a:pos x="53" y="1"/>
                </a:cxn>
                <a:cxn ang="0">
                  <a:pos x="31" y="2"/>
                </a:cxn>
                <a:cxn ang="0">
                  <a:pos x="4" y="11"/>
                </a:cxn>
                <a:cxn ang="0">
                  <a:pos x="17" y="19"/>
                </a:cxn>
                <a:cxn ang="0">
                  <a:pos x="38" y="27"/>
                </a:cxn>
                <a:cxn ang="0">
                  <a:pos x="54" y="36"/>
                </a:cxn>
                <a:cxn ang="0">
                  <a:pos x="97" y="56"/>
                </a:cxn>
                <a:cxn ang="0">
                  <a:pos x="123" y="70"/>
                </a:cxn>
                <a:cxn ang="0">
                  <a:pos x="132" y="74"/>
                </a:cxn>
                <a:cxn ang="0">
                  <a:pos x="144" y="80"/>
                </a:cxn>
                <a:cxn ang="0">
                  <a:pos x="181" y="93"/>
                </a:cxn>
                <a:cxn ang="0">
                  <a:pos x="196" y="98"/>
                </a:cxn>
                <a:cxn ang="0">
                  <a:pos x="204" y="99"/>
                </a:cxn>
                <a:cxn ang="0">
                  <a:pos x="212" y="101"/>
                </a:cxn>
                <a:cxn ang="0">
                  <a:pos x="218" y="105"/>
                </a:cxn>
                <a:cxn ang="0">
                  <a:pos x="223" y="107"/>
                </a:cxn>
                <a:cxn ang="0">
                  <a:pos x="232" y="107"/>
                </a:cxn>
                <a:cxn ang="0">
                  <a:pos x="239" y="111"/>
                </a:cxn>
                <a:cxn ang="0">
                  <a:pos x="251" y="112"/>
                </a:cxn>
                <a:cxn ang="0">
                  <a:pos x="261" y="115"/>
                </a:cxn>
                <a:cxn ang="0">
                  <a:pos x="270" y="120"/>
                </a:cxn>
                <a:cxn ang="0">
                  <a:pos x="296" y="120"/>
                </a:cxn>
                <a:cxn ang="0">
                  <a:pos x="307" y="118"/>
                </a:cxn>
              </a:cxnLst>
              <a:rect l="0" t="0" r="r" b="b"/>
              <a:pathLst>
                <a:path w="307" h="122">
                  <a:moveTo>
                    <a:pt x="307" y="118"/>
                  </a:moveTo>
                  <a:cubicBezTo>
                    <a:pt x="300" y="117"/>
                    <a:pt x="300" y="117"/>
                    <a:pt x="300" y="117"/>
                  </a:cubicBezTo>
                  <a:cubicBezTo>
                    <a:pt x="300" y="117"/>
                    <a:pt x="301" y="115"/>
                    <a:pt x="298" y="114"/>
                  </a:cubicBezTo>
                  <a:cubicBezTo>
                    <a:pt x="295" y="113"/>
                    <a:pt x="296" y="114"/>
                    <a:pt x="296" y="114"/>
                  </a:cubicBezTo>
                  <a:cubicBezTo>
                    <a:pt x="293" y="112"/>
                    <a:pt x="293" y="112"/>
                    <a:pt x="293" y="112"/>
                  </a:cubicBezTo>
                  <a:cubicBezTo>
                    <a:pt x="289" y="111"/>
                    <a:pt x="289" y="111"/>
                    <a:pt x="289" y="111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78" y="105"/>
                    <a:pt x="278" y="105"/>
                    <a:pt x="278" y="105"/>
                  </a:cubicBezTo>
                  <a:cubicBezTo>
                    <a:pt x="276" y="103"/>
                    <a:pt x="276" y="103"/>
                    <a:pt x="276" y="103"/>
                  </a:cubicBezTo>
                  <a:cubicBezTo>
                    <a:pt x="276" y="101"/>
                    <a:pt x="276" y="101"/>
                    <a:pt x="276" y="101"/>
                  </a:cubicBezTo>
                  <a:cubicBezTo>
                    <a:pt x="275" y="100"/>
                    <a:pt x="275" y="100"/>
                    <a:pt x="275" y="100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8" y="88"/>
                    <a:pt x="258" y="88"/>
                    <a:pt x="258" y="88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41" y="80"/>
                    <a:pt x="241" y="80"/>
                    <a:pt x="241" y="80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09" y="62"/>
                    <a:pt x="209" y="62"/>
                    <a:pt x="209" y="62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45" y="31"/>
                    <a:pt x="144" y="30"/>
                    <a:pt x="144" y="29"/>
                  </a:cubicBezTo>
                  <a:cubicBezTo>
                    <a:pt x="139" y="28"/>
                    <a:pt x="137" y="27"/>
                    <a:pt x="135" y="24"/>
                  </a:cubicBezTo>
                  <a:cubicBezTo>
                    <a:pt x="132" y="24"/>
                    <a:pt x="126" y="21"/>
                    <a:pt x="125" y="20"/>
                  </a:cubicBezTo>
                  <a:cubicBezTo>
                    <a:pt x="125" y="20"/>
                    <a:pt x="115" y="17"/>
                    <a:pt x="114" y="16"/>
                  </a:cubicBezTo>
                  <a:cubicBezTo>
                    <a:pt x="114" y="16"/>
                    <a:pt x="88" y="7"/>
                    <a:pt x="85" y="6"/>
                  </a:cubicBezTo>
                  <a:cubicBezTo>
                    <a:pt x="83" y="6"/>
                    <a:pt x="77" y="5"/>
                    <a:pt x="76" y="4"/>
                  </a:cubicBezTo>
                  <a:cubicBezTo>
                    <a:pt x="75" y="4"/>
                    <a:pt x="71" y="3"/>
                    <a:pt x="69" y="3"/>
                  </a:cubicBezTo>
                  <a:cubicBezTo>
                    <a:pt x="64" y="2"/>
                    <a:pt x="59" y="1"/>
                    <a:pt x="53" y="1"/>
                  </a:cubicBezTo>
                  <a:cubicBezTo>
                    <a:pt x="49" y="1"/>
                    <a:pt x="47" y="1"/>
                    <a:pt x="43" y="0"/>
                  </a:cubicBezTo>
                  <a:cubicBezTo>
                    <a:pt x="42" y="1"/>
                    <a:pt x="34" y="0"/>
                    <a:pt x="31" y="2"/>
                  </a:cubicBezTo>
                  <a:cubicBezTo>
                    <a:pt x="28" y="2"/>
                    <a:pt x="20" y="4"/>
                    <a:pt x="18" y="5"/>
                  </a:cubicBezTo>
                  <a:cubicBezTo>
                    <a:pt x="14" y="5"/>
                    <a:pt x="6" y="9"/>
                    <a:pt x="4" y="11"/>
                  </a:cubicBezTo>
                  <a:cubicBezTo>
                    <a:pt x="3" y="11"/>
                    <a:pt x="1" y="12"/>
                    <a:pt x="0" y="13"/>
                  </a:cubicBezTo>
                  <a:cubicBezTo>
                    <a:pt x="8" y="15"/>
                    <a:pt x="17" y="19"/>
                    <a:pt x="17" y="19"/>
                  </a:cubicBezTo>
                  <a:cubicBezTo>
                    <a:pt x="18" y="20"/>
                    <a:pt x="28" y="22"/>
                    <a:pt x="28" y="22"/>
                  </a:cubicBezTo>
                  <a:cubicBezTo>
                    <a:pt x="29" y="24"/>
                    <a:pt x="35" y="27"/>
                    <a:pt x="38" y="27"/>
                  </a:cubicBezTo>
                  <a:cubicBezTo>
                    <a:pt x="40" y="30"/>
                    <a:pt x="42" y="31"/>
                    <a:pt x="47" y="32"/>
                  </a:cubicBezTo>
                  <a:cubicBezTo>
                    <a:pt x="47" y="32"/>
                    <a:pt x="48" y="34"/>
                    <a:pt x="54" y="36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12" y="101"/>
                    <a:pt x="212" y="101"/>
                    <a:pt x="212" y="101"/>
                  </a:cubicBezTo>
                  <a:cubicBezTo>
                    <a:pt x="216" y="101"/>
                    <a:pt x="216" y="101"/>
                    <a:pt x="216" y="101"/>
                  </a:cubicBezTo>
                  <a:cubicBezTo>
                    <a:pt x="218" y="105"/>
                    <a:pt x="218" y="105"/>
                    <a:pt x="218" y="105"/>
                  </a:cubicBezTo>
                  <a:cubicBezTo>
                    <a:pt x="219" y="106"/>
                    <a:pt x="219" y="106"/>
                    <a:pt x="219" y="106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2" y="107"/>
                    <a:pt x="232" y="107"/>
                    <a:pt x="232" y="107"/>
                  </a:cubicBezTo>
                  <a:cubicBezTo>
                    <a:pt x="237" y="108"/>
                    <a:pt x="237" y="108"/>
                    <a:pt x="237" y="108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7" y="113"/>
                    <a:pt x="257" y="113"/>
                    <a:pt x="257" y="113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265" y="119"/>
                    <a:pt x="265" y="119"/>
                    <a:pt x="265" y="119"/>
                  </a:cubicBezTo>
                  <a:cubicBezTo>
                    <a:pt x="270" y="120"/>
                    <a:pt x="270" y="120"/>
                    <a:pt x="270" y="120"/>
                  </a:cubicBezTo>
                  <a:cubicBezTo>
                    <a:pt x="284" y="122"/>
                    <a:pt x="284" y="122"/>
                    <a:pt x="284" y="122"/>
                  </a:cubicBezTo>
                  <a:cubicBezTo>
                    <a:pt x="296" y="120"/>
                    <a:pt x="296" y="120"/>
                    <a:pt x="296" y="120"/>
                  </a:cubicBezTo>
                  <a:cubicBezTo>
                    <a:pt x="304" y="120"/>
                    <a:pt x="304" y="120"/>
                    <a:pt x="304" y="120"/>
                  </a:cubicBezTo>
                  <a:lnTo>
                    <a:pt x="307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1943101" y="3378200"/>
              <a:ext cx="138113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28" y="5"/>
                </a:cxn>
                <a:cxn ang="0">
                  <a:pos x="54" y="7"/>
                </a:cxn>
                <a:cxn ang="0">
                  <a:pos x="56" y="13"/>
                </a:cxn>
                <a:cxn ang="0">
                  <a:pos x="82" y="11"/>
                </a:cxn>
                <a:cxn ang="0">
                  <a:pos x="87" y="15"/>
                </a:cxn>
                <a:cxn ang="0">
                  <a:pos x="57" y="18"/>
                </a:cxn>
                <a:cxn ang="0">
                  <a:pos x="44" y="18"/>
                </a:cxn>
                <a:cxn ang="0">
                  <a:pos x="28" y="15"/>
                </a:cxn>
                <a:cxn ang="0">
                  <a:pos x="16" y="7"/>
                </a:cxn>
                <a:cxn ang="0">
                  <a:pos x="16" y="11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87" h="18">
                  <a:moveTo>
                    <a:pt x="0" y="0"/>
                  </a:moveTo>
                  <a:lnTo>
                    <a:pt x="28" y="0"/>
                  </a:lnTo>
                  <a:lnTo>
                    <a:pt x="28" y="5"/>
                  </a:lnTo>
                  <a:lnTo>
                    <a:pt x="54" y="7"/>
                  </a:lnTo>
                  <a:lnTo>
                    <a:pt x="56" y="13"/>
                  </a:lnTo>
                  <a:lnTo>
                    <a:pt x="82" y="11"/>
                  </a:lnTo>
                  <a:lnTo>
                    <a:pt x="87" y="15"/>
                  </a:lnTo>
                  <a:lnTo>
                    <a:pt x="57" y="18"/>
                  </a:lnTo>
                  <a:lnTo>
                    <a:pt x="44" y="18"/>
                  </a:lnTo>
                  <a:lnTo>
                    <a:pt x="28" y="1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768351" y="3006725"/>
              <a:ext cx="1200150" cy="365125"/>
            </a:xfrm>
            <a:custGeom>
              <a:avLst/>
              <a:gdLst/>
              <a:ahLst/>
              <a:cxnLst>
                <a:cxn ang="0">
                  <a:pos x="396" y="115"/>
                </a:cxn>
                <a:cxn ang="0">
                  <a:pos x="391" y="113"/>
                </a:cxn>
                <a:cxn ang="0">
                  <a:pos x="386" y="108"/>
                </a:cxn>
                <a:cxn ang="0">
                  <a:pos x="380" y="106"/>
                </a:cxn>
                <a:cxn ang="0">
                  <a:pos x="373" y="104"/>
                </a:cxn>
                <a:cxn ang="0">
                  <a:pos x="373" y="100"/>
                </a:cxn>
                <a:cxn ang="0">
                  <a:pos x="362" y="96"/>
                </a:cxn>
                <a:cxn ang="0">
                  <a:pos x="355" y="89"/>
                </a:cxn>
                <a:cxn ang="0">
                  <a:pos x="338" y="80"/>
                </a:cxn>
                <a:cxn ang="0">
                  <a:pos x="322" y="70"/>
                </a:cxn>
                <a:cxn ang="0">
                  <a:pos x="307" y="62"/>
                </a:cxn>
                <a:cxn ang="0">
                  <a:pos x="258" y="38"/>
                </a:cxn>
                <a:cxn ang="0">
                  <a:pos x="242" y="30"/>
                </a:cxn>
                <a:cxn ang="0">
                  <a:pos x="222" y="20"/>
                </a:cxn>
                <a:cxn ang="0">
                  <a:pos x="183" y="7"/>
                </a:cxn>
                <a:cxn ang="0">
                  <a:pos x="167" y="3"/>
                </a:cxn>
                <a:cxn ang="0">
                  <a:pos x="141" y="1"/>
                </a:cxn>
                <a:cxn ang="0">
                  <a:pos x="116" y="5"/>
                </a:cxn>
                <a:cxn ang="0">
                  <a:pos x="95" y="15"/>
                </a:cxn>
                <a:cxn ang="0">
                  <a:pos x="63" y="33"/>
                </a:cxn>
                <a:cxn ang="0">
                  <a:pos x="52" y="41"/>
                </a:cxn>
                <a:cxn ang="0">
                  <a:pos x="41" y="48"/>
                </a:cxn>
                <a:cxn ang="0">
                  <a:pos x="35" y="55"/>
                </a:cxn>
                <a:cxn ang="0">
                  <a:pos x="26" y="63"/>
                </a:cxn>
                <a:cxn ang="0">
                  <a:pos x="17" y="72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92"/>
                </a:cxn>
                <a:cxn ang="0">
                  <a:pos x="2" y="92"/>
                </a:cxn>
                <a:cxn ang="0">
                  <a:pos x="11" y="88"/>
                </a:cxn>
                <a:cxn ang="0">
                  <a:pos x="69" y="58"/>
                </a:cxn>
                <a:cxn ang="0">
                  <a:pos x="108" y="38"/>
                </a:cxn>
                <a:cxn ang="0">
                  <a:pos x="139" y="45"/>
                </a:cxn>
                <a:cxn ang="0">
                  <a:pos x="150" y="49"/>
                </a:cxn>
                <a:cxn ang="0">
                  <a:pos x="174" y="56"/>
                </a:cxn>
                <a:cxn ang="0">
                  <a:pos x="188" y="62"/>
                </a:cxn>
                <a:cxn ang="0">
                  <a:pos x="200" y="65"/>
                </a:cxn>
                <a:cxn ang="0">
                  <a:pos x="214" y="71"/>
                </a:cxn>
                <a:cxn ang="0">
                  <a:pos x="226" y="75"/>
                </a:cxn>
                <a:cxn ang="0">
                  <a:pos x="258" y="86"/>
                </a:cxn>
                <a:cxn ang="0">
                  <a:pos x="286" y="96"/>
                </a:cxn>
                <a:cxn ang="0">
                  <a:pos x="297" y="98"/>
                </a:cxn>
                <a:cxn ang="0">
                  <a:pos x="306" y="103"/>
                </a:cxn>
                <a:cxn ang="0">
                  <a:pos x="313" y="102"/>
                </a:cxn>
                <a:cxn ang="0">
                  <a:pos x="317" y="107"/>
                </a:cxn>
                <a:cxn ang="0">
                  <a:pos x="325" y="109"/>
                </a:cxn>
                <a:cxn ang="0">
                  <a:pos x="334" y="108"/>
                </a:cxn>
                <a:cxn ang="0">
                  <a:pos x="344" y="113"/>
                </a:cxn>
                <a:cxn ang="0">
                  <a:pos x="354" y="113"/>
                </a:cxn>
                <a:cxn ang="0">
                  <a:pos x="362" y="119"/>
                </a:cxn>
                <a:cxn ang="0">
                  <a:pos x="381" y="122"/>
                </a:cxn>
                <a:cxn ang="0">
                  <a:pos x="402" y="121"/>
                </a:cxn>
                <a:cxn ang="0">
                  <a:pos x="398" y="118"/>
                </a:cxn>
              </a:cxnLst>
              <a:rect l="0" t="0" r="r" b="b"/>
              <a:pathLst>
                <a:path w="405" h="122">
                  <a:moveTo>
                    <a:pt x="398" y="118"/>
                  </a:moveTo>
                  <a:cubicBezTo>
                    <a:pt x="398" y="118"/>
                    <a:pt x="398" y="116"/>
                    <a:pt x="396" y="115"/>
                  </a:cubicBezTo>
                  <a:cubicBezTo>
                    <a:pt x="393" y="113"/>
                    <a:pt x="394" y="114"/>
                    <a:pt x="394" y="114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86" y="112"/>
                    <a:pt x="386" y="112"/>
                    <a:pt x="386" y="112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75" y="106"/>
                    <a:pt x="375" y="106"/>
                    <a:pt x="375" y="106"/>
                  </a:cubicBezTo>
                  <a:cubicBezTo>
                    <a:pt x="373" y="104"/>
                    <a:pt x="373" y="104"/>
                    <a:pt x="373" y="104"/>
                  </a:cubicBezTo>
                  <a:cubicBezTo>
                    <a:pt x="374" y="102"/>
                    <a:pt x="374" y="102"/>
                    <a:pt x="374" y="102"/>
                  </a:cubicBezTo>
                  <a:cubicBezTo>
                    <a:pt x="373" y="100"/>
                    <a:pt x="373" y="100"/>
                    <a:pt x="373" y="100"/>
                  </a:cubicBezTo>
                  <a:cubicBezTo>
                    <a:pt x="367" y="98"/>
                    <a:pt x="367" y="98"/>
                    <a:pt x="367" y="98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59" y="92"/>
                    <a:pt x="359" y="92"/>
                    <a:pt x="359" y="92"/>
                  </a:cubicBezTo>
                  <a:cubicBezTo>
                    <a:pt x="355" y="89"/>
                    <a:pt x="355" y="89"/>
                    <a:pt x="355" y="89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27" y="72"/>
                    <a:pt x="327" y="72"/>
                    <a:pt x="327" y="72"/>
                  </a:cubicBezTo>
                  <a:cubicBezTo>
                    <a:pt x="322" y="70"/>
                    <a:pt x="322" y="70"/>
                    <a:pt x="322" y="70"/>
                  </a:cubicBezTo>
                  <a:cubicBezTo>
                    <a:pt x="317" y="68"/>
                    <a:pt x="317" y="68"/>
                    <a:pt x="317" y="68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58" y="38"/>
                    <a:pt x="258" y="38"/>
                    <a:pt x="258" y="38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3" y="31"/>
                    <a:pt x="242" y="30"/>
                    <a:pt x="242" y="30"/>
                  </a:cubicBezTo>
                  <a:cubicBezTo>
                    <a:pt x="237" y="28"/>
                    <a:pt x="235" y="28"/>
                    <a:pt x="232" y="25"/>
                  </a:cubicBezTo>
                  <a:cubicBezTo>
                    <a:pt x="230" y="25"/>
                    <a:pt x="224" y="22"/>
                    <a:pt x="222" y="20"/>
                  </a:cubicBezTo>
                  <a:cubicBezTo>
                    <a:pt x="222" y="20"/>
                    <a:pt x="212" y="17"/>
                    <a:pt x="212" y="17"/>
                  </a:cubicBezTo>
                  <a:cubicBezTo>
                    <a:pt x="212" y="16"/>
                    <a:pt x="186" y="7"/>
                    <a:pt x="183" y="7"/>
                  </a:cubicBezTo>
                  <a:cubicBezTo>
                    <a:pt x="180" y="6"/>
                    <a:pt x="174" y="5"/>
                    <a:pt x="173" y="5"/>
                  </a:cubicBezTo>
                  <a:cubicBezTo>
                    <a:pt x="172" y="5"/>
                    <a:pt x="168" y="4"/>
                    <a:pt x="167" y="3"/>
                  </a:cubicBezTo>
                  <a:cubicBezTo>
                    <a:pt x="161" y="3"/>
                    <a:pt x="156" y="2"/>
                    <a:pt x="151" y="2"/>
                  </a:cubicBezTo>
                  <a:cubicBezTo>
                    <a:pt x="147" y="2"/>
                    <a:pt x="144" y="2"/>
                    <a:pt x="141" y="1"/>
                  </a:cubicBezTo>
                  <a:cubicBezTo>
                    <a:pt x="140" y="2"/>
                    <a:pt x="132" y="0"/>
                    <a:pt x="129" y="3"/>
                  </a:cubicBezTo>
                  <a:cubicBezTo>
                    <a:pt x="125" y="3"/>
                    <a:pt x="118" y="4"/>
                    <a:pt x="116" y="5"/>
                  </a:cubicBezTo>
                  <a:cubicBezTo>
                    <a:pt x="111" y="5"/>
                    <a:pt x="104" y="10"/>
                    <a:pt x="101" y="11"/>
                  </a:cubicBezTo>
                  <a:cubicBezTo>
                    <a:pt x="99" y="12"/>
                    <a:pt x="97" y="14"/>
                    <a:pt x="95" y="15"/>
                  </a:cubicBezTo>
                  <a:cubicBezTo>
                    <a:pt x="94" y="16"/>
                    <a:pt x="79" y="22"/>
                    <a:pt x="78" y="23"/>
                  </a:cubicBezTo>
                  <a:cubicBezTo>
                    <a:pt x="79" y="24"/>
                    <a:pt x="65" y="32"/>
                    <a:pt x="63" y="33"/>
                  </a:cubicBezTo>
                  <a:cubicBezTo>
                    <a:pt x="63" y="34"/>
                    <a:pt x="59" y="35"/>
                    <a:pt x="58" y="36"/>
                  </a:cubicBezTo>
                  <a:cubicBezTo>
                    <a:pt x="57" y="37"/>
                    <a:pt x="53" y="40"/>
                    <a:pt x="52" y="41"/>
                  </a:cubicBezTo>
                  <a:cubicBezTo>
                    <a:pt x="51" y="42"/>
                    <a:pt x="48" y="43"/>
                    <a:pt x="47" y="44"/>
                  </a:cubicBezTo>
                  <a:cubicBezTo>
                    <a:pt x="46" y="46"/>
                    <a:pt x="42" y="48"/>
                    <a:pt x="41" y="48"/>
                  </a:cubicBezTo>
                  <a:cubicBezTo>
                    <a:pt x="41" y="49"/>
                    <a:pt x="39" y="50"/>
                    <a:pt x="37" y="52"/>
                  </a:cubicBezTo>
                  <a:cubicBezTo>
                    <a:pt x="36" y="53"/>
                    <a:pt x="35" y="54"/>
                    <a:pt x="35" y="55"/>
                  </a:cubicBezTo>
                  <a:cubicBezTo>
                    <a:pt x="34" y="55"/>
                    <a:pt x="30" y="57"/>
                    <a:pt x="29" y="58"/>
                  </a:cubicBezTo>
                  <a:cubicBezTo>
                    <a:pt x="29" y="60"/>
                    <a:pt x="29" y="64"/>
                    <a:pt x="26" y="63"/>
                  </a:cubicBezTo>
                  <a:cubicBezTo>
                    <a:pt x="26" y="63"/>
                    <a:pt x="22" y="66"/>
                    <a:pt x="22" y="66"/>
                  </a:cubicBezTo>
                  <a:cubicBezTo>
                    <a:pt x="22" y="66"/>
                    <a:pt x="19" y="69"/>
                    <a:pt x="17" y="72"/>
                  </a:cubicBezTo>
                  <a:cubicBezTo>
                    <a:pt x="16" y="74"/>
                    <a:pt x="10" y="76"/>
                    <a:pt x="8" y="78"/>
                  </a:cubicBezTo>
                  <a:cubicBezTo>
                    <a:pt x="6" y="81"/>
                    <a:pt x="3" y="84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3" y="88"/>
                    <a:pt x="3" y="89"/>
                  </a:cubicBezTo>
                  <a:cubicBezTo>
                    <a:pt x="4" y="90"/>
                    <a:pt x="2" y="91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92"/>
                    <a:pt x="6" y="90"/>
                    <a:pt x="8" y="90"/>
                  </a:cubicBezTo>
                  <a:cubicBezTo>
                    <a:pt x="9" y="89"/>
                    <a:pt x="10" y="89"/>
                    <a:pt x="11" y="88"/>
                  </a:cubicBezTo>
                  <a:cubicBezTo>
                    <a:pt x="14" y="87"/>
                    <a:pt x="16" y="86"/>
                    <a:pt x="18" y="84"/>
                  </a:cubicBezTo>
                  <a:cubicBezTo>
                    <a:pt x="35" y="75"/>
                    <a:pt x="52" y="67"/>
                    <a:pt x="69" y="58"/>
                  </a:cubicBezTo>
                  <a:cubicBezTo>
                    <a:pt x="77" y="53"/>
                    <a:pt x="83" y="50"/>
                    <a:pt x="92" y="45"/>
                  </a:cubicBezTo>
                  <a:cubicBezTo>
                    <a:pt x="94" y="44"/>
                    <a:pt x="102" y="38"/>
                    <a:pt x="108" y="38"/>
                  </a:cubicBezTo>
                  <a:cubicBezTo>
                    <a:pt x="116" y="37"/>
                    <a:pt x="125" y="39"/>
                    <a:pt x="128" y="40"/>
                  </a:cubicBezTo>
                  <a:cubicBezTo>
                    <a:pt x="130" y="41"/>
                    <a:pt x="136" y="44"/>
                    <a:pt x="139" y="45"/>
                  </a:cubicBezTo>
                  <a:cubicBezTo>
                    <a:pt x="140" y="45"/>
                    <a:pt x="141" y="46"/>
                    <a:pt x="142" y="46"/>
                  </a:cubicBezTo>
                  <a:cubicBezTo>
                    <a:pt x="142" y="47"/>
                    <a:pt x="147" y="48"/>
                    <a:pt x="150" y="49"/>
                  </a:cubicBezTo>
                  <a:cubicBezTo>
                    <a:pt x="151" y="49"/>
                    <a:pt x="152" y="50"/>
                    <a:pt x="153" y="50"/>
                  </a:cubicBezTo>
                  <a:cubicBezTo>
                    <a:pt x="158" y="52"/>
                    <a:pt x="170" y="54"/>
                    <a:pt x="174" y="56"/>
                  </a:cubicBezTo>
                  <a:cubicBezTo>
                    <a:pt x="178" y="57"/>
                    <a:pt x="180" y="59"/>
                    <a:pt x="182" y="59"/>
                  </a:cubicBezTo>
                  <a:cubicBezTo>
                    <a:pt x="185" y="61"/>
                    <a:pt x="185" y="60"/>
                    <a:pt x="188" y="62"/>
                  </a:cubicBezTo>
                  <a:cubicBezTo>
                    <a:pt x="193" y="62"/>
                    <a:pt x="196" y="64"/>
                    <a:pt x="196" y="64"/>
                  </a:cubicBezTo>
                  <a:cubicBezTo>
                    <a:pt x="197" y="64"/>
                    <a:pt x="198" y="65"/>
                    <a:pt x="200" y="65"/>
                  </a:cubicBezTo>
                  <a:cubicBezTo>
                    <a:pt x="201" y="66"/>
                    <a:pt x="203" y="67"/>
                    <a:pt x="204" y="68"/>
                  </a:cubicBezTo>
                  <a:cubicBezTo>
                    <a:pt x="205" y="68"/>
                    <a:pt x="213" y="70"/>
                    <a:pt x="214" y="71"/>
                  </a:cubicBezTo>
                  <a:cubicBezTo>
                    <a:pt x="215" y="71"/>
                    <a:pt x="220" y="73"/>
                    <a:pt x="221" y="73"/>
                  </a:cubicBezTo>
                  <a:cubicBezTo>
                    <a:pt x="222" y="74"/>
                    <a:pt x="224" y="74"/>
                    <a:pt x="226" y="75"/>
                  </a:cubicBezTo>
                  <a:cubicBezTo>
                    <a:pt x="241" y="81"/>
                    <a:pt x="241" y="81"/>
                    <a:pt x="241" y="81"/>
                  </a:cubicBezTo>
                  <a:cubicBezTo>
                    <a:pt x="258" y="86"/>
                    <a:pt x="258" y="86"/>
                    <a:pt x="258" y="86"/>
                  </a:cubicBezTo>
                  <a:cubicBezTo>
                    <a:pt x="278" y="94"/>
                    <a:pt x="278" y="94"/>
                    <a:pt x="278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94" y="99"/>
                    <a:pt x="294" y="99"/>
                    <a:pt x="294" y="99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301" y="99"/>
                    <a:pt x="301" y="99"/>
                    <a:pt x="301" y="99"/>
                  </a:cubicBezTo>
                  <a:cubicBezTo>
                    <a:pt x="306" y="103"/>
                    <a:pt x="306" y="103"/>
                    <a:pt x="306" y="103"/>
                  </a:cubicBezTo>
                  <a:cubicBezTo>
                    <a:pt x="310" y="102"/>
                    <a:pt x="310" y="102"/>
                    <a:pt x="310" y="102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21" y="108"/>
                    <a:pt x="321" y="108"/>
                    <a:pt x="321" y="108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34" y="108"/>
                    <a:pt x="334" y="108"/>
                    <a:pt x="334" y="108"/>
                  </a:cubicBezTo>
                  <a:cubicBezTo>
                    <a:pt x="336" y="111"/>
                    <a:pt x="336" y="111"/>
                    <a:pt x="336" y="111"/>
                  </a:cubicBezTo>
                  <a:cubicBezTo>
                    <a:pt x="344" y="113"/>
                    <a:pt x="344" y="113"/>
                    <a:pt x="344" y="113"/>
                  </a:cubicBezTo>
                  <a:cubicBezTo>
                    <a:pt x="349" y="113"/>
                    <a:pt x="349" y="113"/>
                    <a:pt x="349" y="113"/>
                  </a:cubicBezTo>
                  <a:cubicBezTo>
                    <a:pt x="354" y="113"/>
                    <a:pt x="354" y="113"/>
                    <a:pt x="354" y="113"/>
                  </a:cubicBezTo>
                  <a:cubicBezTo>
                    <a:pt x="358" y="115"/>
                    <a:pt x="358" y="115"/>
                    <a:pt x="358" y="115"/>
                  </a:cubicBezTo>
                  <a:cubicBezTo>
                    <a:pt x="362" y="119"/>
                    <a:pt x="362" y="119"/>
                    <a:pt x="362" y="119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81" y="122"/>
                    <a:pt x="381" y="122"/>
                    <a:pt x="381" y="122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402" y="121"/>
                    <a:pt x="402" y="121"/>
                    <a:pt x="402" y="121"/>
                  </a:cubicBezTo>
                  <a:cubicBezTo>
                    <a:pt x="405" y="119"/>
                    <a:pt x="405" y="119"/>
                    <a:pt x="405" y="119"/>
                  </a:cubicBezTo>
                  <a:lnTo>
                    <a:pt x="398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1550988" y="3551238"/>
              <a:ext cx="92075" cy="119063"/>
            </a:xfrm>
            <a:custGeom>
              <a:avLst/>
              <a:gdLst/>
              <a:ahLst/>
              <a:cxnLst>
                <a:cxn ang="0">
                  <a:pos x="31" y="38"/>
                </a:cxn>
                <a:cxn ang="0">
                  <a:pos x="21" y="40"/>
                </a:cxn>
                <a:cxn ang="0">
                  <a:pos x="6" y="35"/>
                </a:cxn>
                <a:cxn ang="0">
                  <a:pos x="0" y="20"/>
                </a:cxn>
                <a:cxn ang="0">
                  <a:pos x="6" y="5"/>
                </a:cxn>
                <a:cxn ang="0">
                  <a:pos x="21" y="0"/>
                </a:cxn>
                <a:cxn ang="0">
                  <a:pos x="31" y="2"/>
                </a:cxn>
                <a:cxn ang="0">
                  <a:pos x="31" y="11"/>
                </a:cxn>
                <a:cxn ang="0">
                  <a:pos x="21" y="6"/>
                </a:cxn>
                <a:cxn ang="0">
                  <a:pos x="8" y="20"/>
                </a:cxn>
                <a:cxn ang="0">
                  <a:pos x="22" y="33"/>
                </a:cxn>
                <a:cxn ang="0">
                  <a:pos x="31" y="29"/>
                </a:cxn>
                <a:cxn ang="0">
                  <a:pos x="31" y="38"/>
                </a:cxn>
              </a:cxnLst>
              <a:rect l="0" t="0" r="r" b="b"/>
              <a:pathLst>
                <a:path w="31" h="40">
                  <a:moveTo>
                    <a:pt x="31" y="38"/>
                  </a:moveTo>
                  <a:cubicBezTo>
                    <a:pt x="29" y="39"/>
                    <a:pt x="25" y="40"/>
                    <a:pt x="21" y="40"/>
                  </a:cubicBezTo>
                  <a:cubicBezTo>
                    <a:pt x="14" y="40"/>
                    <a:pt x="10" y="38"/>
                    <a:pt x="6" y="35"/>
                  </a:cubicBezTo>
                  <a:cubicBezTo>
                    <a:pt x="2" y="30"/>
                    <a:pt x="0" y="26"/>
                    <a:pt x="0" y="20"/>
                  </a:cubicBezTo>
                  <a:cubicBezTo>
                    <a:pt x="0" y="13"/>
                    <a:pt x="3" y="8"/>
                    <a:pt x="6" y="5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24" y="0"/>
                    <a:pt x="27" y="0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7" y="7"/>
                    <a:pt x="23" y="6"/>
                    <a:pt x="21" y="6"/>
                  </a:cubicBezTo>
                  <a:cubicBezTo>
                    <a:pt x="13" y="6"/>
                    <a:pt x="8" y="13"/>
                    <a:pt x="8" y="20"/>
                  </a:cubicBezTo>
                  <a:cubicBezTo>
                    <a:pt x="8" y="29"/>
                    <a:pt x="15" y="33"/>
                    <a:pt x="22" y="33"/>
                  </a:cubicBezTo>
                  <a:cubicBezTo>
                    <a:pt x="25" y="33"/>
                    <a:pt x="29" y="32"/>
                    <a:pt x="31" y="29"/>
                  </a:cubicBezTo>
                  <a:lnTo>
                    <a:pt x="31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auto">
            <a:xfrm>
              <a:off x="1660526" y="3551238"/>
              <a:ext cx="77788" cy="115888"/>
            </a:xfrm>
            <a:custGeom>
              <a:avLst/>
              <a:gdLst/>
              <a:ahLst/>
              <a:cxnLst>
                <a:cxn ang="0">
                  <a:pos x="32" y="73"/>
                </a:cxn>
                <a:cxn ang="0">
                  <a:pos x="17" y="73"/>
                </a:cxn>
                <a:cxn ang="0">
                  <a:pos x="17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49" y="13"/>
                </a:cxn>
                <a:cxn ang="0">
                  <a:pos x="32" y="13"/>
                </a:cxn>
                <a:cxn ang="0">
                  <a:pos x="32" y="73"/>
                </a:cxn>
              </a:cxnLst>
              <a:rect l="0" t="0" r="r" b="b"/>
              <a:pathLst>
                <a:path w="49" h="73">
                  <a:moveTo>
                    <a:pt x="32" y="73"/>
                  </a:moveTo>
                  <a:lnTo>
                    <a:pt x="17" y="73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13"/>
                  </a:lnTo>
                  <a:lnTo>
                    <a:pt x="32" y="13"/>
                  </a:lnTo>
                  <a:lnTo>
                    <a:pt x="32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1762126" y="3551238"/>
              <a:ext cx="76200" cy="115888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10" y="7"/>
                </a:cxn>
                <a:cxn ang="0">
                  <a:pos x="15" y="8"/>
                </a:cxn>
                <a:cxn ang="0">
                  <a:pos x="18" y="13"/>
                </a:cxn>
                <a:cxn ang="0">
                  <a:pos x="16" y="17"/>
                </a:cxn>
                <a:cxn ang="0">
                  <a:pos x="10" y="18"/>
                </a:cxn>
                <a:cxn ang="0">
                  <a:pos x="7" y="18"/>
                </a:cxn>
                <a:cxn ang="0">
                  <a:pos x="7" y="7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7" y="39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22" y="21"/>
                </a:cxn>
                <a:cxn ang="0">
                  <a:pos x="26" y="13"/>
                </a:cxn>
                <a:cxn ang="0">
                  <a:pos x="22" y="3"/>
                </a:cxn>
                <a:cxn ang="0">
                  <a:pos x="11" y="0"/>
                </a:cxn>
                <a:cxn ang="0">
                  <a:pos x="0" y="0"/>
                </a:cxn>
              </a:cxnLst>
              <a:rect l="0" t="0" r="r" b="b"/>
              <a:pathLst>
                <a:path w="26" h="39">
                  <a:moveTo>
                    <a:pt x="7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2" y="7"/>
                    <a:pt x="14" y="7"/>
                    <a:pt x="15" y="8"/>
                  </a:cubicBezTo>
                  <a:cubicBezTo>
                    <a:pt x="17" y="9"/>
                    <a:pt x="18" y="10"/>
                    <a:pt x="18" y="13"/>
                  </a:cubicBezTo>
                  <a:cubicBezTo>
                    <a:pt x="18" y="14"/>
                    <a:pt x="17" y="16"/>
                    <a:pt x="16" y="17"/>
                  </a:cubicBezTo>
                  <a:cubicBezTo>
                    <a:pt x="14" y="18"/>
                    <a:pt x="12" y="18"/>
                    <a:pt x="10" y="18"/>
                  </a:cubicBezTo>
                  <a:cubicBezTo>
                    <a:pt x="7" y="18"/>
                    <a:pt x="7" y="18"/>
                    <a:pt x="7" y="18"/>
                  </a:cubicBezTo>
                  <a:lnTo>
                    <a:pt x="7" y="7"/>
                  </a:lnTo>
                  <a:close/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7" y="25"/>
                    <a:pt x="20" y="24"/>
                    <a:pt x="22" y="21"/>
                  </a:cubicBezTo>
                  <a:cubicBezTo>
                    <a:pt x="25" y="19"/>
                    <a:pt x="26" y="14"/>
                    <a:pt x="26" y="13"/>
                  </a:cubicBezTo>
                  <a:cubicBezTo>
                    <a:pt x="26" y="10"/>
                    <a:pt x="25" y="6"/>
                    <a:pt x="22" y="3"/>
                  </a:cubicBezTo>
                  <a:cubicBezTo>
                    <a:pt x="19" y="1"/>
                    <a:pt x="16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 noEditPoints="1"/>
            </p:cNvSpPr>
            <p:nvPr userDrawn="1"/>
          </p:nvSpPr>
          <p:spPr bwMode="auto">
            <a:xfrm>
              <a:off x="1841501" y="3551238"/>
              <a:ext cx="119063" cy="115888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39" y="20"/>
                </a:cxn>
                <a:cxn ang="0">
                  <a:pos x="49" y="47"/>
                </a:cxn>
                <a:cxn ang="0">
                  <a:pos x="28" y="47"/>
                </a:cxn>
                <a:cxn ang="0">
                  <a:pos x="60" y="73"/>
                </a:cxn>
                <a:cxn ang="0">
                  <a:pos x="75" y="73"/>
                </a:cxn>
                <a:cxn ang="0">
                  <a:pos x="45" y="0"/>
                </a:cxn>
                <a:cxn ang="0">
                  <a:pos x="34" y="0"/>
                </a:cxn>
                <a:cxn ang="0">
                  <a:pos x="0" y="73"/>
                </a:cxn>
                <a:cxn ang="0">
                  <a:pos x="17" y="73"/>
                </a:cxn>
                <a:cxn ang="0">
                  <a:pos x="22" y="58"/>
                </a:cxn>
                <a:cxn ang="0">
                  <a:pos x="52" y="58"/>
                </a:cxn>
                <a:cxn ang="0">
                  <a:pos x="60" y="73"/>
                </a:cxn>
              </a:cxnLst>
              <a:rect l="0" t="0" r="r" b="b"/>
              <a:pathLst>
                <a:path w="75" h="73">
                  <a:moveTo>
                    <a:pt x="28" y="47"/>
                  </a:moveTo>
                  <a:lnTo>
                    <a:pt x="39" y="20"/>
                  </a:lnTo>
                  <a:lnTo>
                    <a:pt x="49" y="47"/>
                  </a:lnTo>
                  <a:lnTo>
                    <a:pt x="28" y="47"/>
                  </a:lnTo>
                  <a:close/>
                  <a:moveTo>
                    <a:pt x="60" y="73"/>
                  </a:moveTo>
                  <a:lnTo>
                    <a:pt x="75" y="73"/>
                  </a:lnTo>
                  <a:lnTo>
                    <a:pt x="45" y="0"/>
                  </a:lnTo>
                  <a:lnTo>
                    <a:pt x="34" y="0"/>
                  </a:lnTo>
                  <a:lnTo>
                    <a:pt x="0" y="73"/>
                  </a:lnTo>
                  <a:lnTo>
                    <a:pt x="17" y="73"/>
                  </a:lnTo>
                  <a:lnTo>
                    <a:pt x="22" y="58"/>
                  </a:lnTo>
                  <a:lnTo>
                    <a:pt x="52" y="58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1971676" y="3551238"/>
              <a:ext cx="109538" cy="115888"/>
            </a:xfrm>
            <a:custGeom>
              <a:avLst/>
              <a:gdLst/>
              <a:ahLst/>
              <a:cxnLst>
                <a:cxn ang="0">
                  <a:pos x="26" y="35"/>
                </a:cxn>
                <a:cxn ang="0">
                  <a:pos x="4" y="0"/>
                </a:cxn>
                <a:cxn ang="0">
                  <a:pos x="21" y="0"/>
                </a:cxn>
                <a:cxn ang="0">
                  <a:pos x="34" y="24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43" y="35"/>
                </a:cxn>
                <a:cxn ang="0">
                  <a:pos x="69" y="73"/>
                </a:cxn>
                <a:cxn ang="0">
                  <a:pos x="51" y="73"/>
                </a:cxn>
                <a:cxn ang="0">
                  <a:pos x="34" y="47"/>
                </a:cxn>
                <a:cxn ang="0">
                  <a:pos x="17" y="73"/>
                </a:cxn>
                <a:cxn ang="0">
                  <a:pos x="0" y="73"/>
                </a:cxn>
                <a:cxn ang="0">
                  <a:pos x="26" y="35"/>
                </a:cxn>
              </a:cxnLst>
              <a:rect l="0" t="0" r="r" b="b"/>
              <a:pathLst>
                <a:path w="69" h="73">
                  <a:moveTo>
                    <a:pt x="26" y="35"/>
                  </a:moveTo>
                  <a:lnTo>
                    <a:pt x="4" y="0"/>
                  </a:lnTo>
                  <a:lnTo>
                    <a:pt x="21" y="0"/>
                  </a:lnTo>
                  <a:lnTo>
                    <a:pt x="34" y="24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43" y="35"/>
                  </a:lnTo>
                  <a:lnTo>
                    <a:pt x="69" y="73"/>
                  </a:lnTo>
                  <a:lnTo>
                    <a:pt x="51" y="73"/>
                  </a:lnTo>
                  <a:lnTo>
                    <a:pt x="34" y="47"/>
                  </a:lnTo>
                  <a:lnTo>
                    <a:pt x="17" y="73"/>
                  </a:lnTo>
                  <a:lnTo>
                    <a:pt x="0" y="73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 noEditPoints="1"/>
            </p:cNvSpPr>
            <p:nvPr userDrawn="1"/>
          </p:nvSpPr>
          <p:spPr bwMode="auto">
            <a:xfrm>
              <a:off x="2100263" y="3551238"/>
              <a:ext cx="127000" cy="119063"/>
            </a:xfrm>
            <a:custGeom>
              <a:avLst/>
              <a:gdLst/>
              <a:ahLst/>
              <a:cxnLst>
                <a:cxn ang="0">
                  <a:pos x="22" y="33"/>
                </a:cxn>
                <a:cxn ang="0">
                  <a:pos x="8" y="20"/>
                </a:cxn>
                <a:cxn ang="0">
                  <a:pos x="22" y="6"/>
                </a:cxn>
                <a:cxn ang="0">
                  <a:pos x="35" y="20"/>
                </a:cxn>
                <a:cxn ang="0">
                  <a:pos x="22" y="33"/>
                </a:cxn>
                <a:cxn ang="0">
                  <a:pos x="22" y="0"/>
                </a:cxn>
                <a:cxn ang="0">
                  <a:pos x="0" y="20"/>
                </a:cxn>
                <a:cxn ang="0">
                  <a:pos x="22" y="40"/>
                </a:cxn>
                <a:cxn ang="0">
                  <a:pos x="43" y="20"/>
                </a:cxn>
                <a:cxn ang="0">
                  <a:pos x="22" y="0"/>
                </a:cxn>
              </a:cxnLst>
              <a:rect l="0" t="0" r="r" b="b"/>
              <a:pathLst>
                <a:path w="43" h="40">
                  <a:moveTo>
                    <a:pt x="22" y="33"/>
                  </a:moveTo>
                  <a:cubicBezTo>
                    <a:pt x="14" y="33"/>
                    <a:pt x="8" y="28"/>
                    <a:pt x="8" y="20"/>
                  </a:cubicBezTo>
                  <a:cubicBezTo>
                    <a:pt x="8" y="12"/>
                    <a:pt x="14" y="6"/>
                    <a:pt x="22" y="6"/>
                  </a:cubicBezTo>
                  <a:cubicBezTo>
                    <a:pt x="29" y="6"/>
                    <a:pt x="35" y="12"/>
                    <a:pt x="35" y="20"/>
                  </a:cubicBezTo>
                  <a:cubicBezTo>
                    <a:pt x="35" y="28"/>
                    <a:pt x="29" y="33"/>
                    <a:pt x="22" y="33"/>
                  </a:cubicBezTo>
                  <a:close/>
                  <a:moveTo>
                    <a:pt x="22" y="0"/>
                  </a:moveTo>
                  <a:cubicBezTo>
                    <a:pt x="9" y="0"/>
                    <a:pt x="0" y="8"/>
                    <a:pt x="0" y="20"/>
                  </a:cubicBezTo>
                  <a:cubicBezTo>
                    <a:pt x="0" y="32"/>
                    <a:pt x="9" y="40"/>
                    <a:pt x="22" y="40"/>
                  </a:cubicBezTo>
                  <a:cubicBezTo>
                    <a:pt x="34" y="40"/>
                    <a:pt x="43" y="32"/>
                    <a:pt x="43" y="20"/>
                  </a:cubicBezTo>
                  <a:cubicBezTo>
                    <a:pt x="43" y="8"/>
                    <a:pt x="34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 noEditPoints="1"/>
            </p:cNvSpPr>
            <p:nvPr userDrawn="1"/>
          </p:nvSpPr>
          <p:spPr bwMode="auto">
            <a:xfrm>
              <a:off x="2255838" y="3551238"/>
              <a:ext cx="80963" cy="115888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0" y="7"/>
                </a:cxn>
                <a:cxn ang="0">
                  <a:pos x="16" y="12"/>
                </a:cxn>
                <a:cxn ang="0">
                  <a:pos x="10" y="17"/>
                </a:cxn>
                <a:cxn ang="0">
                  <a:pos x="8" y="17"/>
                </a:cxn>
                <a:cxn ang="0">
                  <a:pos x="8" y="7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3" y="39"/>
                </a:cxn>
                <a:cxn ang="0">
                  <a:pos x="24" y="36"/>
                </a:cxn>
                <a:cxn ang="0">
                  <a:pos x="27" y="28"/>
                </a:cxn>
                <a:cxn ang="0">
                  <a:pos x="24" y="21"/>
                </a:cxn>
                <a:cxn ang="0">
                  <a:pos x="19" y="19"/>
                </a:cxn>
                <a:cxn ang="0">
                  <a:pos x="23" y="11"/>
                </a:cxn>
                <a:cxn ang="0">
                  <a:pos x="20" y="3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8" y="22"/>
                </a:cxn>
                <a:cxn ang="0">
                  <a:pos x="11" y="22"/>
                </a:cxn>
                <a:cxn ang="0">
                  <a:pos x="16" y="23"/>
                </a:cxn>
                <a:cxn ang="0">
                  <a:pos x="19" y="28"/>
                </a:cxn>
                <a:cxn ang="0">
                  <a:pos x="16" y="32"/>
                </a:cxn>
                <a:cxn ang="0">
                  <a:pos x="11" y="33"/>
                </a:cxn>
                <a:cxn ang="0">
                  <a:pos x="8" y="33"/>
                </a:cxn>
                <a:cxn ang="0">
                  <a:pos x="8" y="22"/>
                </a:cxn>
              </a:cxnLst>
              <a:rect l="0" t="0" r="r" b="b"/>
              <a:pathLst>
                <a:path w="27" h="39">
                  <a:moveTo>
                    <a:pt x="8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6" y="8"/>
                    <a:pt x="16" y="12"/>
                  </a:cubicBezTo>
                  <a:cubicBezTo>
                    <a:pt x="16" y="16"/>
                    <a:pt x="11" y="17"/>
                    <a:pt x="10" y="17"/>
                  </a:cubicBezTo>
                  <a:cubicBezTo>
                    <a:pt x="8" y="17"/>
                    <a:pt x="8" y="17"/>
                    <a:pt x="8" y="17"/>
                  </a:cubicBezTo>
                  <a:lnTo>
                    <a:pt x="8" y="7"/>
                  </a:lnTo>
                  <a:close/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7" y="39"/>
                    <a:pt x="21" y="39"/>
                    <a:pt x="24" y="36"/>
                  </a:cubicBezTo>
                  <a:cubicBezTo>
                    <a:pt x="26" y="34"/>
                    <a:pt x="27" y="31"/>
                    <a:pt x="27" y="28"/>
                  </a:cubicBezTo>
                  <a:cubicBezTo>
                    <a:pt x="27" y="26"/>
                    <a:pt x="26" y="23"/>
                    <a:pt x="24" y="21"/>
                  </a:cubicBezTo>
                  <a:cubicBezTo>
                    <a:pt x="23" y="20"/>
                    <a:pt x="21" y="19"/>
                    <a:pt x="19" y="19"/>
                  </a:cubicBezTo>
                  <a:cubicBezTo>
                    <a:pt x="20" y="18"/>
                    <a:pt x="23" y="16"/>
                    <a:pt x="23" y="11"/>
                  </a:cubicBezTo>
                  <a:cubicBezTo>
                    <a:pt x="23" y="8"/>
                    <a:pt x="22" y="5"/>
                    <a:pt x="20" y="3"/>
                  </a:cubicBezTo>
                  <a:cubicBezTo>
                    <a:pt x="16" y="0"/>
                    <a:pt x="12" y="0"/>
                    <a:pt x="10" y="0"/>
                  </a:cubicBezTo>
                  <a:lnTo>
                    <a:pt x="0" y="0"/>
                  </a:lnTo>
                  <a:close/>
                  <a:moveTo>
                    <a:pt x="8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4" y="22"/>
                    <a:pt x="16" y="23"/>
                  </a:cubicBezTo>
                  <a:cubicBezTo>
                    <a:pt x="19" y="24"/>
                    <a:pt x="19" y="26"/>
                    <a:pt x="19" y="28"/>
                  </a:cubicBezTo>
                  <a:cubicBezTo>
                    <a:pt x="19" y="29"/>
                    <a:pt x="18" y="31"/>
                    <a:pt x="16" y="32"/>
                  </a:cubicBezTo>
                  <a:cubicBezTo>
                    <a:pt x="15" y="33"/>
                    <a:pt x="13" y="33"/>
                    <a:pt x="11" y="33"/>
                  </a:cubicBezTo>
                  <a:cubicBezTo>
                    <a:pt x="8" y="33"/>
                    <a:pt x="8" y="33"/>
                    <a:pt x="8" y="33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 noEditPoints="1"/>
            </p:cNvSpPr>
            <p:nvPr userDrawn="1"/>
          </p:nvSpPr>
          <p:spPr bwMode="auto">
            <a:xfrm>
              <a:off x="2360613" y="3551238"/>
              <a:ext cx="127000" cy="119063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8" y="20"/>
                </a:cxn>
                <a:cxn ang="0">
                  <a:pos x="21" y="6"/>
                </a:cxn>
                <a:cxn ang="0">
                  <a:pos x="35" y="20"/>
                </a:cxn>
                <a:cxn ang="0">
                  <a:pos x="21" y="33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21" y="40"/>
                </a:cxn>
                <a:cxn ang="0">
                  <a:pos x="43" y="20"/>
                </a:cxn>
                <a:cxn ang="0">
                  <a:pos x="21" y="0"/>
                </a:cxn>
              </a:cxnLst>
              <a:rect l="0" t="0" r="r" b="b"/>
              <a:pathLst>
                <a:path w="43" h="40">
                  <a:moveTo>
                    <a:pt x="21" y="33"/>
                  </a:moveTo>
                  <a:cubicBezTo>
                    <a:pt x="14" y="33"/>
                    <a:pt x="8" y="28"/>
                    <a:pt x="8" y="20"/>
                  </a:cubicBezTo>
                  <a:cubicBezTo>
                    <a:pt x="8" y="12"/>
                    <a:pt x="14" y="6"/>
                    <a:pt x="21" y="6"/>
                  </a:cubicBezTo>
                  <a:cubicBezTo>
                    <a:pt x="29" y="6"/>
                    <a:pt x="35" y="12"/>
                    <a:pt x="35" y="20"/>
                  </a:cubicBezTo>
                  <a:cubicBezTo>
                    <a:pt x="35" y="28"/>
                    <a:pt x="29" y="33"/>
                    <a:pt x="21" y="33"/>
                  </a:cubicBezTo>
                  <a:close/>
                  <a:moveTo>
                    <a:pt x="21" y="0"/>
                  </a:moveTo>
                  <a:cubicBezTo>
                    <a:pt x="9" y="0"/>
                    <a:pt x="0" y="8"/>
                    <a:pt x="0" y="20"/>
                  </a:cubicBezTo>
                  <a:cubicBezTo>
                    <a:pt x="0" y="32"/>
                    <a:pt x="9" y="40"/>
                    <a:pt x="21" y="40"/>
                  </a:cubicBezTo>
                  <a:cubicBezTo>
                    <a:pt x="34" y="40"/>
                    <a:pt x="43" y="32"/>
                    <a:pt x="43" y="20"/>
                  </a:cubicBezTo>
                  <a:cubicBezTo>
                    <a:pt x="43" y="8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 noEditPoints="1"/>
            </p:cNvSpPr>
            <p:nvPr userDrawn="1"/>
          </p:nvSpPr>
          <p:spPr bwMode="auto">
            <a:xfrm>
              <a:off x="2517776" y="3514725"/>
              <a:ext cx="103188" cy="155575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8" y="39"/>
                </a:cxn>
                <a:cxn ang="0">
                  <a:pos x="30" y="12"/>
                </a:cxn>
                <a:cxn ang="0">
                  <a:pos x="35" y="12"/>
                </a:cxn>
                <a:cxn ang="0">
                  <a:pos x="35" y="51"/>
                </a:cxn>
                <a:cxn ang="0">
                  <a:pos x="27" y="51"/>
                </a:cxn>
                <a:cxn ang="0">
                  <a:pos x="27" y="25"/>
                </a:cxn>
                <a:cxn ang="0">
                  <a:pos x="5" y="52"/>
                </a:cxn>
                <a:cxn ang="0">
                  <a:pos x="0" y="52"/>
                </a:cxn>
                <a:cxn ang="0">
                  <a:pos x="0" y="12"/>
                </a:cxn>
                <a:cxn ang="0">
                  <a:pos x="8" y="12"/>
                </a:cxn>
                <a:cxn ang="0">
                  <a:pos x="12" y="0"/>
                </a:cxn>
                <a:cxn ang="0">
                  <a:pos x="17" y="3"/>
                </a:cxn>
                <a:cxn ang="0">
                  <a:pos x="23" y="0"/>
                </a:cxn>
                <a:cxn ang="0">
                  <a:pos x="28" y="2"/>
                </a:cxn>
                <a:cxn ang="0">
                  <a:pos x="17" y="9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35" h="52">
                  <a:moveTo>
                    <a:pt x="8" y="12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8" y="12"/>
                  </a:lnTo>
                  <a:close/>
                  <a:moveTo>
                    <a:pt x="12" y="0"/>
                  </a:moveTo>
                  <a:cubicBezTo>
                    <a:pt x="13" y="3"/>
                    <a:pt x="17" y="3"/>
                    <a:pt x="17" y="3"/>
                  </a:cubicBezTo>
                  <a:cubicBezTo>
                    <a:pt x="18" y="3"/>
                    <a:pt x="22" y="3"/>
                    <a:pt x="23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6"/>
                    <a:pt x="23" y="9"/>
                    <a:pt x="17" y="9"/>
                  </a:cubicBezTo>
                  <a:cubicBezTo>
                    <a:pt x="12" y="9"/>
                    <a:pt x="8" y="6"/>
                    <a:pt x="7" y="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 noEditPoints="1"/>
            </p:cNvSpPr>
            <p:nvPr userDrawn="1"/>
          </p:nvSpPr>
          <p:spPr bwMode="auto">
            <a:xfrm>
              <a:off x="2695576" y="3551238"/>
              <a:ext cx="115888" cy="142875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27" y="7"/>
                </a:cxn>
                <a:cxn ang="0">
                  <a:pos x="27" y="33"/>
                </a:cxn>
                <a:cxn ang="0">
                  <a:pos x="11" y="33"/>
                </a:cxn>
                <a:cxn ang="0">
                  <a:pos x="14" y="28"/>
                </a:cxn>
                <a:cxn ang="0">
                  <a:pos x="15" y="17"/>
                </a:cxn>
                <a:cxn ang="0">
                  <a:pos x="15" y="7"/>
                </a:cxn>
                <a:cxn ang="0">
                  <a:pos x="8" y="0"/>
                </a:cxn>
                <a:cxn ang="0">
                  <a:pos x="8" y="17"/>
                </a:cxn>
                <a:cxn ang="0">
                  <a:pos x="6" y="28"/>
                </a:cxn>
                <a:cxn ang="0">
                  <a:pos x="0" y="33"/>
                </a:cxn>
                <a:cxn ang="0">
                  <a:pos x="0" y="48"/>
                </a:cxn>
                <a:cxn ang="0">
                  <a:pos x="7" y="48"/>
                </a:cxn>
                <a:cxn ang="0">
                  <a:pos x="7" y="39"/>
                </a:cxn>
                <a:cxn ang="0">
                  <a:pos x="32" y="39"/>
                </a:cxn>
                <a:cxn ang="0">
                  <a:pos x="32" y="48"/>
                </a:cxn>
                <a:cxn ang="0">
                  <a:pos x="39" y="48"/>
                </a:cxn>
                <a:cxn ang="0">
                  <a:pos x="39" y="33"/>
                </a:cxn>
                <a:cxn ang="0">
                  <a:pos x="35" y="33"/>
                </a:cxn>
                <a:cxn ang="0">
                  <a:pos x="35" y="0"/>
                </a:cxn>
                <a:cxn ang="0">
                  <a:pos x="8" y="0"/>
                </a:cxn>
              </a:cxnLst>
              <a:rect l="0" t="0" r="r" b="b"/>
              <a:pathLst>
                <a:path w="39" h="48">
                  <a:moveTo>
                    <a:pt x="15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32"/>
                    <a:pt x="13" y="30"/>
                    <a:pt x="14" y="28"/>
                  </a:cubicBezTo>
                  <a:cubicBezTo>
                    <a:pt x="15" y="26"/>
                    <a:pt x="15" y="23"/>
                    <a:pt x="15" y="17"/>
                  </a:cubicBezTo>
                  <a:lnTo>
                    <a:pt x="15" y="7"/>
                  </a:lnTo>
                  <a:close/>
                  <a:moveTo>
                    <a:pt x="8" y="0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23"/>
                    <a:pt x="7" y="26"/>
                    <a:pt x="6" y="28"/>
                  </a:cubicBezTo>
                  <a:cubicBezTo>
                    <a:pt x="5" y="30"/>
                    <a:pt x="3" y="33"/>
                    <a:pt x="0" y="3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 noEditPoints="1"/>
            </p:cNvSpPr>
            <p:nvPr userDrawn="1"/>
          </p:nvSpPr>
          <p:spPr bwMode="auto">
            <a:xfrm>
              <a:off x="2828926" y="3551238"/>
              <a:ext cx="127000" cy="119063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8" y="20"/>
                </a:cxn>
                <a:cxn ang="0">
                  <a:pos x="21" y="6"/>
                </a:cxn>
                <a:cxn ang="0">
                  <a:pos x="35" y="20"/>
                </a:cxn>
                <a:cxn ang="0">
                  <a:pos x="21" y="33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21" y="40"/>
                </a:cxn>
                <a:cxn ang="0">
                  <a:pos x="43" y="20"/>
                </a:cxn>
                <a:cxn ang="0">
                  <a:pos x="21" y="0"/>
                </a:cxn>
              </a:cxnLst>
              <a:rect l="0" t="0" r="r" b="b"/>
              <a:pathLst>
                <a:path w="43" h="40">
                  <a:moveTo>
                    <a:pt x="21" y="33"/>
                  </a:moveTo>
                  <a:cubicBezTo>
                    <a:pt x="14" y="33"/>
                    <a:pt x="8" y="28"/>
                    <a:pt x="8" y="20"/>
                  </a:cubicBezTo>
                  <a:cubicBezTo>
                    <a:pt x="8" y="12"/>
                    <a:pt x="14" y="6"/>
                    <a:pt x="21" y="6"/>
                  </a:cubicBezTo>
                  <a:cubicBezTo>
                    <a:pt x="29" y="6"/>
                    <a:pt x="35" y="12"/>
                    <a:pt x="35" y="20"/>
                  </a:cubicBezTo>
                  <a:cubicBezTo>
                    <a:pt x="35" y="28"/>
                    <a:pt x="29" y="33"/>
                    <a:pt x="21" y="33"/>
                  </a:cubicBezTo>
                  <a:close/>
                  <a:moveTo>
                    <a:pt x="21" y="0"/>
                  </a:moveTo>
                  <a:cubicBezTo>
                    <a:pt x="9" y="0"/>
                    <a:pt x="0" y="8"/>
                    <a:pt x="0" y="20"/>
                  </a:cubicBezTo>
                  <a:cubicBezTo>
                    <a:pt x="0" y="32"/>
                    <a:pt x="9" y="40"/>
                    <a:pt x="21" y="40"/>
                  </a:cubicBezTo>
                  <a:cubicBezTo>
                    <a:pt x="34" y="40"/>
                    <a:pt x="43" y="32"/>
                    <a:pt x="43" y="20"/>
                  </a:cubicBezTo>
                  <a:cubicBezTo>
                    <a:pt x="43" y="8"/>
                    <a:pt x="34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auto">
            <a:xfrm>
              <a:off x="2979738" y="3551238"/>
              <a:ext cx="139700" cy="11906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3" y="0"/>
                </a:cxn>
                <a:cxn ang="0">
                  <a:pos x="24" y="0"/>
                </a:cxn>
                <a:cxn ang="0">
                  <a:pos x="43" y="47"/>
                </a:cxn>
                <a:cxn ang="0">
                  <a:pos x="65" y="0"/>
                </a:cxn>
                <a:cxn ang="0">
                  <a:pos x="75" y="0"/>
                </a:cxn>
                <a:cxn ang="0">
                  <a:pos x="88" y="73"/>
                </a:cxn>
                <a:cxn ang="0">
                  <a:pos x="73" y="73"/>
                </a:cxn>
                <a:cxn ang="0">
                  <a:pos x="65" y="28"/>
                </a:cxn>
                <a:cxn ang="0">
                  <a:pos x="45" y="75"/>
                </a:cxn>
                <a:cxn ang="0">
                  <a:pos x="41" y="75"/>
                </a:cxn>
                <a:cxn ang="0">
                  <a:pos x="22" y="28"/>
                </a:cxn>
                <a:cxn ang="0">
                  <a:pos x="15" y="73"/>
                </a:cxn>
                <a:cxn ang="0">
                  <a:pos x="0" y="73"/>
                </a:cxn>
              </a:cxnLst>
              <a:rect l="0" t="0" r="r" b="b"/>
              <a:pathLst>
                <a:path w="88" h="75">
                  <a:moveTo>
                    <a:pt x="0" y="73"/>
                  </a:moveTo>
                  <a:lnTo>
                    <a:pt x="13" y="0"/>
                  </a:lnTo>
                  <a:lnTo>
                    <a:pt x="24" y="0"/>
                  </a:lnTo>
                  <a:lnTo>
                    <a:pt x="43" y="47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8" y="73"/>
                  </a:lnTo>
                  <a:lnTo>
                    <a:pt x="73" y="73"/>
                  </a:lnTo>
                  <a:lnTo>
                    <a:pt x="65" y="28"/>
                  </a:lnTo>
                  <a:lnTo>
                    <a:pt x="45" y="75"/>
                  </a:lnTo>
                  <a:lnTo>
                    <a:pt x="41" y="75"/>
                  </a:lnTo>
                  <a:lnTo>
                    <a:pt x="22" y="28"/>
                  </a:lnTo>
                  <a:lnTo>
                    <a:pt x="15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 noEditPoints="1"/>
            </p:cNvSpPr>
            <p:nvPr userDrawn="1"/>
          </p:nvSpPr>
          <p:spPr bwMode="auto">
            <a:xfrm>
              <a:off x="1524001" y="3303588"/>
              <a:ext cx="80963" cy="793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2"/>
                </a:cxn>
                <a:cxn ang="0">
                  <a:pos x="25" y="7"/>
                </a:cxn>
                <a:cxn ang="0">
                  <a:pos x="27" y="14"/>
                </a:cxn>
                <a:cxn ang="0">
                  <a:pos x="25" y="20"/>
                </a:cxn>
                <a:cxn ang="0">
                  <a:pos x="20" y="25"/>
                </a:cxn>
                <a:cxn ang="0">
                  <a:pos x="14" y="27"/>
                </a:cxn>
                <a:cxn ang="0">
                  <a:pos x="7" y="25"/>
                </a:cxn>
                <a:cxn ang="0">
                  <a:pos x="2" y="20"/>
                </a:cxn>
                <a:cxn ang="0">
                  <a:pos x="0" y="14"/>
                </a:cxn>
                <a:cxn ang="0">
                  <a:pos x="2" y="7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8" y="23"/>
                </a:cxn>
                <a:cxn ang="0">
                  <a:pos x="14" y="25"/>
                </a:cxn>
                <a:cxn ang="0">
                  <a:pos x="19" y="23"/>
                </a:cxn>
                <a:cxn ang="0">
                  <a:pos x="23" y="19"/>
                </a:cxn>
                <a:cxn ang="0">
                  <a:pos x="25" y="14"/>
                </a:cxn>
                <a:cxn ang="0">
                  <a:pos x="23" y="8"/>
                </a:cxn>
                <a:cxn ang="0">
                  <a:pos x="19" y="4"/>
                </a:cxn>
                <a:cxn ang="0">
                  <a:pos x="14" y="2"/>
                </a:cxn>
                <a:cxn ang="0">
                  <a:pos x="8" y="21"/>
                </a:cxn>
                <a:cxn ang="0">
                  <a:pos x="8" y="6"/>
                </a:cxn>
                <a:cxn ang="0">
                  <a:pos x="13" y="6"/>
                </a:cxn>
                <a:cxn ang="0">
                  <a:pos x="16" y="7"/>
                </a:cxn>
                <a:cxn ang="0">
                  <a:pos x="18" y="8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5" y="15"/>
                </a:cxn>
                <a:cxn ang="0">
                  <a:pos x="16" y="15"/>
                </a:cxn>
                <a:cxn ang="0">
                  <a:pos x="18" y="18"/>
                </a:cxn>
                <a:cxn ang="0">
                  <a:pos x="20" y="21"/>
                </a:cxn>
                <a:cxn ang="0">
                  <a:pos x="17" y="21"/>
                </a:cxn>
                <a:cxn ang="0">
                  <a:pos x="16" y="19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0" y="15"/>
                </a:cxn>
                <a:cxn ang="0">
                  <a:pos x="10" y="21"/>
                </a:cxn>
                <a:cxn ang="0">
                  <a:pos x="8" y="21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6" y="12"/>
                </a:cxn>
                <a:cxn ang="0">
                  <a:pos x="17" y="11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10" y="1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16" y="0"/>
                    <a:pt x="18" y="0"/>
                    <a:pt x="20" y="2"/>
                  </a:cubicBezTo>
                  <a:cubicBezTo>
                    <a:pt x="23" y="3"/>
                    <a:pt x="24" y="4"/>
                    <a:pt x="25" y="7"/>
                  </a:cubicBezTo>
                  <a:cubicBezTo>
                    <a:pt x="27" y="9"/>
                    <a:pt x="27" y="11"/>
                    <a:pt x="27" y="14"/>
                  </a:cubicBezTo>
                  <a:cubicBezTo>
                    <a:pt x="27" y="16"/>
                    <a:pt x="27" y="18"/>
                    <a:pt x="25" y="20"/>
                  </a:cubicBezTo>
                  <a:cubicBezTo>
                    <a:pt x="24" y="23"/>
                    <a:pt x="23" y="24"/>
                    <a:pt x="20" y="25"/>
                  </a:cubicBezTo>
                  <a:cubicBezTo>
                    <a:pt x="18" y="27"/>
                    <a:pt x="16" y="27"/>
                    <a:pt x="14" y="27"/>
                  </a:cubicBezTo>
                  <a:cubicBezTo>
                    <a:pt x="11" y="27"/>
                    <a:pt x="9" y="27"/>
                    <a:pt x="7" y="25"/>
                  </a:cubicBezTo>
                  <a:cubicBezTo>
                    <a:pt x="5" y="24"/>
                    <a:pt x="3" y="23"/>
                    <a:pt x="2" y="20"/>
                  </a:cubicBezTo>
                  <a:cubicBezTo>
                    <a:pt x="1" y="18"/>
                    <a:pt x="0" y="16"/>
                    <a:pt x="0" y="14"/>
                  </a:cubicBezTo>
                  <a:cubicBezTo>
                    <a:pt x="0" y="11"/>
                    <a:pt x="1" y="9"/>
                    <a:pt x="2" y="7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9" y="0"/>
                    <a:pt x="11" y="0"/>
                    <a:pt x="14" y="0"/>
                  </a:cubicBezTo>
                  <a:close/>
                  <a:moveTo>
                    <a:pt x="14" y="2"/>
                  </a:moveTo>
                  <a:cubicBezTo>
                    <a:pt x="12" y="2"/>
                    <a:pt x="10" y="3"/>
                    <a:pt x="8" y="4"/>
                  </a:cubicBezTo>
                  <a:cubicBezTo>
                    <a:pt x="6" y="5"/>
                    <a:pt x="5" y="6"/>
                    <a:pt x="4" y="8"/>
                  </a:cubicBezTo>
                  <a:cubicBezTo>
                    <a:pt x="3" y="10"/>
                    <a:pt x="2" y="12"/>
                    <a:pt x="2" y="14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5" y="21"/>
                    <a:pt x="6" y="22"/>
                    <a:pt x="8" y="23"/>
                  </a:cubicBezTo>
                  <a:cubicBezTo>
                    <a:pt x="10" y="24"/>
                    <a:pt x="12" y="25"/>
                    <a:pt x="14" y="25"/>
                  </a:cubicBezTo>
                  <a:cubicBezTo>
                    <a:pt x="16" y="25"/>
                    <a:pt x="17" y="24"/>
                    <a:pt x="19" y="23"/>
                  </a:cubicBezTo>
                  <a:cubicBezTo>
                    <a:pt x="21" y="22"/>
                    <a:pt x="22" y="21"/>
                    <a:pt x="23" y="19"/>
                  </a:cubicBezTo>
                  <a:cubicBezTo>
                    <a:pt x="24" y="17"/>
                    <a:pt x="25" y="16"/>
                    <a:pt x="25" y="14"/>
                  </a:cubicBezTo>
                  <a:cubicBezTo>
                    <a:pt x="25" y="12"/>
                    <a:pt x="24" y="10"/>
                    <a:pt x="23" y="8"/>
                  </a:cubicBezTo>
                  <a:cubicBezTo>
                    <a:pt x="22" y="6"/>
                    <a:pt x="21" y="5"/>
                    <a:pt x="19" y="4"/>
                  </a:cubicBezTo>
                  <a:cubicBezTo>
                    <a:pt x="17" y="3"/>
                    <a:pt x="16" y="2"/>
                    <a:pt x="14" y="2"/>
                  </a:cubicBezTo>
                  <a:close/>
                  <a:moveTo>
                    <a:pt x="8" y="21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6" y="7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9" y="12"/>
                    <a:pt x="18" y="13"/>
                  </a:cubicBezTo>
                  <a:cubicBezTo>
                    <a:pt x="17" y="14"/>
                    <a:pt x="16" y="14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7" y="16"/>
                    <a:pt x="17" y="17"/>
                    <a:pt x="18" y="18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7"/>
                    <a:pt x="14" y="16"/>
                    <a:pt x="13" y="15"/>
                  </a:cubicBezTo>
                  <a:cubicBezTo>
                    <a:pt x="13" y="15"/>
                    <a:pt x="12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21"/>
                    <a:pt x="10" y="21"/>
                    <a:pt x="10" y="21"/>
                  </a:cubicBezTo>
                  <a:lnTo>
                    <a:pt x="8" y="21"/>
                  </a:lnTo>
                  <a:close/>
                  <a:moveTo>
                    <a:pt x="10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6" y="12"/>
                  </a:cubicBezTo>
                  <a:cubicBezTo>
                    <a:pt x="16" y="12"/>
                    <a:pt x="17" y="11"/>
                    <a:pt x="17" y="11"/>
                  </a:cubicBezTo>
                  <a:cubicBezTo>
                    <a:pt x="17" y="10"/>
                    <a:pt x="16" y="10"/>
                    <a:pt x="16" y="9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8"/>
                    <a:pt x="14" y="8"/>
                    <a:pt x="13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5" descr="C:\Documents and Settings\petoshin.VSK\Local Settings\Temporary Internet Files\Content.IE5\7MGJRP81\MPj04386440000[1].jpg"/>
          <p:cNvPicPr>
            <a:picLocks noChangeAspect="1" noChangeArrowheads="1"/>
          </p:cNvPicPr>
          <p:nvPr userDrawn="1"/>
        </p:nvPicPr>
        <p:blipFill>
          <a:blip r:embed="rId2" cstate="print"/>
          <a:srcRect t="579" b="579"/>
          <a:stretch>
            <a:fillRect/>
          </a:stretch>
        </p:blipFill>
        <p:spPr bwMode="auto">
          <a:xfrm>
            <a:off x="-2243" y="8620"/>
            <a:ext cx="2994025" cy="2220912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 userDrawn="1"/>
        </p:nvSpPr>
        <p:spPr>
          <a:xfrm>
            <a:off x="-3317" y="2302325"/>
            <a:ext cx="3001941" cy="224279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3065442" y="2302324"/>
            <a:ext cx="6831032" cy="2242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Заголовок 90"/>
          <p:cNvSpPr>
            <a:spLocks noGrp="1"/>
          </p:cNvSpPr>
          <p:nvPr>
            <p:ph type="title"/>
          </p:nvPr>
        </p:nvSpPr>
        <p:spPr>
          <a:xfrm>
            <a:off x="3332820" y="3284984"/>
            <a:ext cx="6214348" cy="936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8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 t="10391" b="10391"/>
          <a:stretch>
            <a:fillRect/>
          </a:stretch>
        </p:blipFill>
        <p:spPr bwMode="auto">
          <a:xfrm>
            <a:off x="0" y="4626658"/>
            <a:ext cx="607695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 l="17712" t="10995"/>
          <a:stretch>
            <a:fillRect/>
          </a:stretch>
        </p:blipFill>
        <p:spPr bwMode="auto">
          <a:xfrm>
            <a:off x="6141429" y="4611672"/>
            <a:ext cx="3756025" cy="223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540" t="25784" b="29154"/>
          <a:stretch>
            <a:fillRect/>
          </a:stretch>
        </p:blipFill>
        <p:spPr bwMode="auto">
          <a:xfrm>
            <a:off x="3066422" y="-9526"/>
            <a:ext cx="6831032" cy="224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Группа 48"/>
          <p:cNvGrpSpPr/>
          <p:nvPr userDrawn="1"/>
        </p:nvGrpSpPr>
        <p:grpSpPr>
          <a:xfrm>
            <a:off x="382365" y="2925429"/>
            <a:ext cx="2338387" cy="899615"/>
            <a:chOff x="347663" y="2814638"/>
            <a:chExt cx="2430462" cy="935038"/>
          </a:xfrm>
        </p:grpSpPr>
        <p:sp>
          <p:nvSpPr>
            <p:cNvPr id="1030" name="Freeform 6"/>
            <p:cNvSpPr>
              <a:spLocks noEditPoints="1"/>
            </p:cNvSpPr>
            <p:nvPr userDrawn="1"/>
          </p:nvSpPr>
          <p:spPr bwMode="auto">
            <a:xfrm>
              <a:off x="347663" y="3236913"/>
              <a:ext cx="1289050" cy="488950"/>
            </a:xfrm>
            <a:custGeom>
              <a:avLst/>
              <a:gdLst/>
              <a:ahLst/>
              <a:cxnLst>
                <a:cxn ang="0">
                  <a:pos x="116" y="81"/>
                </a:cxn>
                <a:cxn ang="0">
                  <a:pos x="127" y="101"/>
                </a:cxn>
                <a:cxn ang="0">
                  <a:pos x="124" y="132"/>
                </a:cxn>
                <a:cxn ang="0">
                  <a:pos x="95" y="157"/>
                </a:cxn>
                <a:cxn ang="0">
                  <a:pos x="15" y="160"/>
                </a:cxn>
                <a:cxn ang="0">
                  <a:pos x="0" y="145"/>
                </a:cxn>
                <a:cxn ang="0">
                  <a:pos x="3" y="6"/>
                </a:cxn>
                <a:cxn ang="0">
                  <a:pos x="73" y="3"/>
                </a:cxn>
                <a:cxn ang="0">
                  <a:pos x="107" y="12"/>
                </a:cxn>
                <a:cxn ang="0">
                  <a:pos x="122" y="43"/>
                </a:cxn>
                <a:cxn ang="0">
                  <a:pos x="105" y="73"/>
                </a:cxn>
                <a:cxn ang="0">
                  <a:pos x="84" y="109"/>
                </a:cxn>
                <a:cxn ang="0">
                  <a:pos x="69" y="94"/>
                </a:cxn>
                <a:cxn ang="0">
                  <a:pos x="42" y="124"/>
                </a:cxn>
                <a:cxn ang="0">
                  <a:pos x="76" y="122"/>
                </a:cxn>
                <a:cxn ang="0">
                  <a:pos x="84" y="114"/>
                </a:cxn>
                <a:cxn ang="0">
                  <a:pos x="42" y="61"/>
                </a:cxn>
                <a:cxn ang="0">
                  <a:pos x="74" y="58"/>
                </a:cxn>
                <a:cxn ang="0">
                  <a:pos x="75" y="42"/>
                </a:cxn>
                <a:cxn ang="0">
                  <a:pos x="42" y="39"/>
                </a:cxn>
                <a:cxn ang="0">
                  <a:pos x="219" y="125"/>
                </a:cxn>
                <a:cxn ang="0">
                  <a:pos x="253" y="117"/>
                </a:cxn>
                <a:cxn ang="0">
                  <a:pos x="261" y="120"/>
                </a:cxn>
                <a:cxn ang="0">
                  <a:pos x="272" y="145"/>
                </a:cxn>
                <a:cxn ang="0">
                  <a:pos x="243" y="160"/>
                </a:cxn>
                <a:cxn ang="0">
                  <a:pos x="181" y="157"/>
                </a:cxn>
                <a:cxn ang="0">
                  <a:pos x="145" y="114"/>
                </a:cxn>
                <a:cxn ang="0">
                  <a:pos x="147" y="48"/>
                </a:cxn>
                <a:cxn ang="0">
                  <a:pos x="186" y="6"/>
                </a:cxn>
                <a:cxn ang="0">
                  <a:pos x="240" y="3"/>
                </a:cxn>
                <a:cxn ang="0">
                  <a:pos x="265" y="12"/>
                </a:cxn>
                <a:cxn ang="0">
                  <a:pos x="265" y="16"/>
                </a:cxn>
                <a:cxn ang="0">
                  <a:pos x="256" y="38"/>
                </a:cxn>
                <a:cxn ang="0">
                  <a:pos x="248" y="43"/>
                </a:cxn>
                <a:cxn ang="0">
                  <a:pos x="233" y="39"/>
                </a:cxn>
                <a:cxn ang="0">
                  <a:pos x="218" y="38"/>
                </a:cxn>
                <a:cxn ang="0">
                  <a:pos x="187" y="81"/>
                </a:cxn>
                <a:cxn ang="0">
                  <a:pos x="219" y="125"/>
                </a:cxn>
                <a:cxn ang="0">
                  <a:pos x="429" y="154"/>
                </a:cxn>
                <a:cxn ang="0">
                  <a:pos x="426" y="160"/>
                </a:cxn>
                <a:cxn ang="0">
                  <a:pos x="385" y="160"/>
                </a:cxn>
                <a:cxn ang="0">
                  <a:pos x="348" y="95"/>
                </a:cxn>
                <a:cxn ang="0">
                  <a:pos x="330" y="156"/>
                </a:cxn>
                <a:cxn ang="0">
                  <a:pos x="325" y="160"/>
                </a:cxn>
                <a:cxn ang="0">
                  <a:pos x="288" y="156"/>
                </a:cxn>
                <a:cxn ang="0">
                  <a:pos x="293" y="3"/>
                </a:cxn>
                <a:cxn ang="0">
                  <a:pos x="330" y="4"/>
                </a:cxn>
                <a:cxn ang="0">
                  <a:pos x="330" y="58"/>
                </a:cxn>
                <a:cxn ang="0">
                  <a:pos x="351" y="34"/>
                </a:cxn>
                <a:cxn ang="0">
                  <a:pos x="376" y="3"/>
                </a:cxn>
                <a:cxn ang="0">
                  <a:pos x="421" y="3"/>
                </a:cxn>
                <a:cxn ang="0">
                  <a:pos x="423" y="7"/>
                </a:cxn>
              </a:cxnLst>
              <a:rect l="0" t="0" r="r" b="b"/>
              <a:pathLst>
                <a:path w="430" h="163">
                  <a:moveTo>
                    <a:pt x="105" y="74"/>
                  </a:moveTo>
                  <a:cubicBezTo>
                    <a:pt x="109" y="76"/>
                    <a:pt x="113" y="78"/>
                    <a:pt x="116" y="81"/>
                  </a:cubicBezTo>
                  <a:cubicBezTo>
                    <a:pt x="119" y="84"/>
                    <a:pt x="121" y="87"/>
                    <a:pt x="123" y="90"/>
                  </a:cubicBezTo>
                  <a:cubicBezTo>
                    <a:pt x="125" y="94"/>
                    <a:pt x="126" y="97"/>
                    <a:pt x="127" y="101"/>
                  </a:cubicBezTo>
                  <a:cubicBezTo>
                    <a:pt x="128" y="105"/>
                    <a:pt x="128" y="108"/>
                    <a:pt x="128" y="112"/>
                  </a:cubicBezTo>
                  <a:cubicBezTo>
                    <a:pt x="128" y="119"/>
                    <a:pt x="127" y="126"/>
                    <a:pt x="124" y="132"/>
                  </a:cubicBezTo>
                  <a:cubicBezTo>
                    <a:pt x="121" y="137"/>
                    <a:pt x="117" y="143"/>
                    <a:pt x="112" y="147"/>
                  </a:cubicBezTo>
                  <a:cubicBezTo>
                    <a:pt x="107" y="151"/>
                    <a:pt x="102" y="154"/>
                    <a:pt x="95" y="157"/>
                  </a:cubicBezTo>
                  <a:cubicBezTo>
                    <a:pt x="88" y="159"/>
                    <a:pt x="81" y="160"/>
                    <a:pt x="73" y="16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8" y="160"/>
                    <a:pt x="5" y="159"/>
                    <a:pt x="3" y="157"/>
                  </a:cubicBezTo>
                  <a:cubicBezTo>
                    <a:pt x="1" y="154"/>
                    <a:pt x="0" y="151"/>
                    <a:pt x="0" y="14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1" y="9"/>
                    <a:pt x="3" y="6"/>
                  </a:cubicBezTo>
                  <a:cubicBezTo>
                    <a:pt x="5" y="4"/>
                    <a:pt x="8" y="3"/>
                    <a:pt x="1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0" y="3"/>
                    <a:pt x="86" y="3"/>
                    <a:pt x="92" y="5"/>
                  </a:cubicBezTo>
                  <a:cubicBezTo>
                    <a:pt x="98" y="6"/>
                    <a:pt x="103" y="9"/>
                    <a:pt x="107" y="12"/>
                  </a:cubicBezTo>
                  <a:cubicBezTo>
                    <a:pt x="112" y="15"/>
                    <a:pt x="115" y="20"/>
                    <a:pt x="118" y="25"/>
                  </a:cubicBezTo>
                  <a:cubicBezTo>
                    <a:pt x="120" y="30"/>
                    <a:pt x="122" y="36"/>
                    <a:pt x="122" y="43"/>
                  </a:cubicBezTo>
                  <a:cubicBezTo>
                    <a:pt x="122" y="49"/>
                    <a:pt x="120" y="55"/>
                    <a:pt x="117" y="60"/>
                  </a:cubicBezTo>
                  <a:cubicBezTo>
                    <a:pt x="114" y="66"/>
                    <a:pt x="110" y="70"/>
                    <a:pt x="105" y="73"/>
                  </a:cubicBezTo>
                  <a:cubicBezTo>
                    <a:pt x="105" y="74"/>
                    <a:pt x="105" y="74"/>
                    <a:pt x="105" y="74"/>
                  </a:cubicBezTo>
                  <a:close/>
                  <a:moveTo>
                    <a:pt x="84" y="109"/>
                  </a:moveTo>
                  <a:cubicBezTo>
                    <a:pt x="84" y="105"/>
                    <a:pt x="83" y="101"/>
                    <a:pt x="80" y="98"/>
                  </a:cubicBezTo>
                  <a:cubicBezTo>
                    <a:pt x="78" y="95"/>
                    <a:pt x="74" y="94"/>
                    <a:pt x="69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2" y="124"/>
                    <a:pt x="74" y="123"/>
                    <a:pt x="76" y="122"/>
                  </a:cubicBezTo>
                  <a:cubicBezTo>
                    <a:pt x="78" y="121"/>
                    <a:pt x="80" y="120"/>
                    <a:pt x="81" y="119"/>
                  </a:cubicBezTo>
                  <a:cubicBezTo>
                    <a:pt x="82" y="117"/>
                    <a:pt x="83" y="116"/>
                    <a:pt x="84" y="114"/>
                  </a:cubicBezTo>
                  <a:cubicBezTo>
                    <a:pt x="84" y="112"/>
                    <a:pt x="84" y="111"/>
                    <a:pt x="84" y="109"/>
                  </a:cubicBezTo>
                  <a:close/>
                  <a:moveTo>
                    <a:pt x="42" y="61"/>
                  </a:moveTo>
                  <a:cubicBezTo>
                    <a:pt x="66" y="61"/>
                    <a:pt x="66" y="61"/>
                    <a:pt x="66" y="61"/>
                  </a:cubicBezTo>
                  <a:cubicBezTo>
                    <a:pt x="69" y="61"/>
                    <a:pt x="72" y="60"/>
                    <a:pt x="74" y="58"/>
                  </a:cubicBezTo>
                  <a:cubicBezTo>
                    <a:pt x="77" y="57"/>
                    <a:pt x="78" y="54"/>
                    <a:pt x="78" y="50"/>
                  </a:cubicBezTo>
                  <a:cubicBezTo>
                    <a:pt x="78" y="46"/>
                    <a:pt x="77" y="44"/>
                    <a:pt x="75" y="42"/>
                  </a:cubicBezTo>
                  <a:cubicBezTo>
                    <a:pt x="73" y="40"/>
                    <a:pt x="70" y="39"/>
                    <a:pt x="67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61"/>
                    <a:pt x="42" y="61"/>
                    <a:pt x="42" y="61"/>
                  </a:cubicBezTo>
                  <a:close/>
                  <a:moveTo>
                    <a:pt x="219" y="125"/>
                  </a:moveTo>
                  <a:cubicBezTo>
                    <a:pt x="226" y="125"/>
                    <a:pt x="233" y="124"/>
                    <a:pt x="238" y="122"/>
                  </a:cubicBezTo>
                  <a:cubicBezTo>
                    <a:pt x="244" y="120"/>
                    <a:pt x="249" y="118"/>
                    <a:pt x="253" y="117"/>
                  </a:cubicBezTo>
                  <a:cubicBezTo>
                    <a:pt x="256" y="116"/>
                    <a:pt x="257" y="115"/>
                    <a:pt x="258" y="116"/>
                  </a:cubicBezTo>
                  <a:cubicBezTo>
                    <a:pt x="259" y="116"/>
                    <a:pt x="260" y="117"/>
                    <a:pt x="261" y="120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272" y="142"/>
                    <a:pt x="272" y="144"/>
                    <a:pt x="272" y="145"/>
                  </a:cubicBezTo>
                  <a:cubicBezTo>
                    <a:pt x="272" y="147"/>
                    <a:pt x="271" y="148"/>
                    <a:pt x="270" y="149"/>
                  </a:cubicBezTo>
                  <a:cubicBezTo>
                    <a:pt x="261" y="154"/>
                    <a:pt x="252" y="158"/>
                    <a:pt x="243" y="160"/>
                  </a:cubicBezTo>
                  <a:cubicBezTo>
                    <a:pt x="234" y="162"/>
                    <a:pt x="224" y="163"/>
                    <a:pt x="214" y="163"/>
                  </a:cubicBezTo>
                  <a:cubicBezTo>
                    <a:pt x="201" y="163"/>
                    <a:pt x="190" y="161"/>
                    <a:pt x="181" y="157"/>
                  </a:cubicBezTo>
                  <a:cubicBezTo>
                    <a:pt x="171" y="152"/>
                    <a:pt x="164" y="147"/>
                    <a:pt x="158" y="140"/>
                  </a:cubicBezTo>
                  <a:cubicBezTo>
                    <a:pt x="152" y="132"/>
                    <a:pt x="148" y="124"/>
                    <a:pt x="145" y="114"/>
                  </a:cubicBezTo>
                  <a:cubicBezTo>
                    <a:pt x="143" y="104"/>
                    <a:pt x="142" y="93"/>
                    <a:pt x="142" y="81"/>
                  </a:cubicBezTo>
                  <a:cubicBezTo>
                    <a:pt x="142" y="69"/>
                    <a:pt x="143" y="58"/>
                    <a:pt x="147" y="48"/>
                  </a:cubicBezTo>
                  <a:cubicBezTo>
                    <a:pt x="151" y="38"/>
                    <a:pt x="156" y="30"/>
                    <a:pt x="162" y="23"/>
                  </a:cubicBezTo>
                  <a:cubicBezTo>
                    <a:pt x="169" y="16"/>
                    <a:pt x="177" y="10"/>
                    <a:pt x="186" y="6"/>
                  </a:cubicBezTo>
                  <a:cubicBezTo>
                    <a:pt x="195" y="2"/>
                    <a:pt x="205" y="0"/>
                    <a:pt x="216" y="0"/>
                  </a:cubicBezTo>
                  <a:cubicBezTo>
                    <a:pt x="225" y="0"/>
                    <a:pt x="233" y="1"/>
                    <a:pt x="240" y="3"/>
                  </a:cubicBezTo>
                  <a:cubicBezTo>
                    <a:pt x="248" y="4"/>
                    <a:pt x="255" y="7"/>
                    <a:pt x="262" y="10"/>
                  </a:cubicBezTo>
                  <a:cubicBezTo>
                    <a:pt x="263" y="11"/>
                    <a:pt x="264" y="12"/>
                    <a:pt x="265" y="12"/>
                  </a:cubicBezTo>
                  <a:cubicBezTo>
                    <a:pt x="265" y="13"/>
                    <a:pt x="266" y="13"/>
                    <a:pt x="266" y="14"/>
                  </a:cubicBezTo>
                  <a:cubicBezTo>
                    <a:pt x="266" y="14"/>
                    <a:pt x="266" y="15"/>
                    <a:pt x="265" y="16"/>
                  </a:cubicBezTo>
                  <a:cubicBezTo>
                    <a:pt x="265" y="17"/>
                    <a:pt x="265" y="18"/>
                    <a:pt x="264" y="20"/>
                  </a:cubicBezTo>
                  <a:cubicBezTo>
                    <a:pt x="256" y="38"/>
                    <a:pt x="256" y="38"/>
                    <a:pt x="256" y="38"/>
                  </a:cubicBezTo>
                  <a:cubicBezTo>
                    <a:pt x="255" y="41"/>
                    <a:pt x="254" y="43"/>
                    <a:pt x="253" y="44"/>
                  </a:cubicBezTo>
                  <a:cubicBezTo>
                    <a:pt x="252" y="44"/>
                    <a:pt x="250" y="44"/>
                    <a:pt x="248" y="43"/>
                  </a:cubicBezTo>
                  <a:cubicBezTo>
                    <a:pt x="245" y="42"/>
                    <a:pt x="242" y="41"/>
                    <a:pt x="240" y="41"/>
                  </a:cubicBezTo>
                  <a:cubicBezTo>
                    <a:pt x="237" y="40"/>
                    <a:pt x="235" y="39"/>
                    <a:pt x="233" y="39"/>
                  </a:cubicBezTo>
                  <a:cubicBezTo>
                    <a:pt x="230" y="38"/>
                    <a:pt x="228" y="38"/>
                    <a:pt x="226" y="38"/>
                  </a:cubicBezTo>
                  <a:cubicBezTo>
                    <a:pt x="223" y="38"/>
                    <a:pt x="221" y="38"/>
                    <a:pt x="218" y="38"/>
                  </a:cubicBezTo>
                  <a:cubicBezTo>
                    <a:pt x="209" y="38"/>
                    <a:pt x="201" y="42"/>
                    <a:pt x="195" y="49"/>
                  </a:cubicBezTo>
                  <a:cubicBezTo>
                    <a:pt x="189" y="56"/>
                    <a:pt x="187" y="67"/>
                    <a:pt x="187" y="81"/>
                  </a:cubicBezTo>
                  <a:cubicBezTo>
                    <a:pt x="187" y="96"/>
                    <a:pt x="189" y="106"/>
                    <a:pt x="194" y="114"/>
                  </a:cubicBezTo>
                  <a:cubicBezTo>
                    <a:pt x="199" y="121"/>
                    <a:pt x="207" y="125"/>
                    <a:pt x="219" y="125"/>
                  </a:cubicBezTo>
                  <a:close/>
                  <a:moveTo>
                    <a:pt x="377" y="61"/>
                  </a:moveTo>
                  <a:cubicBezTo>
                    <a:pt x="429" y="154"/>
                    <a:pt x="429" y="154"/>
                    <a:pt x="429" y="154"/>
                  </a:cubicBezTo>
                  <a:cubicBezTo>
                    <a:pt x="430" y="156"/>
                    <a:pt x="430" y="157"/>
                    <a:pt x="430" y="159"/>
                  </a:cubicBezTo>
                  <a:cubicBezTo>
                    <a:pt x="429" y="160"/>
                    <a:pt x="428" y="160"/>
                    <a:pt x="426" y="160"/>
                  </a:cubicBezTo>
                  <a:cubicBezTo>
                    <a:pt x="393" y="160"/>
                    <a:pt x="393" y="160"/>
                    <a:pt x="393" y="160"/>
                  </a:cubicBezTo>
                  <a:cubicBezTo>
                    <a:pt x="389" y="160"/>
                    <a:pt x="386" y="160"/>
                    <a:pt x="385" y="160"/>
                  </a:cubicBezTo>
                  <a:cubicBezTo>
                    <a:pt x="383" y="159"/>
                    <a:pt x="382" y="158"/>
                    <a:pt x="380" y="154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56"/>
                    <a:pt x="330" y="156"/>
                    <a:pt x="330" y="156"/>
                  </a:cubicBezTo>
                  <a:cubicBezTo>
                    <a:pt x="330" y="158"/>
                    <a:pt x="330" y="159"/>
                    <a:pt x="330" y="159"/>
                  </a:cubicBezTo>
                  <a:cubicBezTo>
                    <a:pt x="329" y="160"/>
                    <a:pt x="328" y="160"/>
                    <a:pt x="325" y="160"/>
                  </a:cubicBezTo>
                  <a:cubicBezTo>
                    <a:pt x="293" y="160"/>
                    <a:pt x="293" y="160"/>
                    <a:pt x="293" y="160"/>
                  </a:cubicBezTo>
                  <a:cubicBezTo>
                    <a:pt x="290" y="160"/>
                    <a:pt x="288" y="159"/>
                    <a:pt x="288" y="156"/>
                  </a:cubicBezTo>
                  <a:cubicBezTo>
                    <a:pt x="288" y="7"/>
                    <a:pt x="288" y="7"/>
                    <a:pt x="288" y="7"/>
                  </a:cubicBezTo>
                  <a:cubicBezTo>
                    <a:pt x="288" y="4"/>
                    <a:pt x="290" y="3"/>
                    <a:pt x="293" y="3"/>
                  </a:cubicBezTo>
                  <a:cubicBezTo>
                    <a:pt x="325" y="3"/>
                    <a:pt x="325" y="3"/>
                    <a:pt x="325" y="3"/>
                  </a:cubicBezTo>
                  <a:cubicBezTo>
                    <a:pt x="328" y="3"/>
                    <a:pt x="329" y="3"/>
                    <a:pt x="330" y="4"/>
                  </a:cubicBezTo>
                  <a:cubicBezTo>
                    <a:pt x="330" y="4"/>
                    <a:pt x="330" y="5"/>
                    <a:pt x="330" y="7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51" y="34"/>
                    <a:pt x="351" y="34"/>
                    <a:pt x="351" y="34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3" y="5"/>
                    <a:pt x="375" y="4"/>
                    <a:pt x="376" y="3"/>
                  </a:cubicBezTo>
                  <a:cubicBezTo>
                    <a:pt x="378" y="3"/>
                    <a:pt x="380" y="3"/>
                    <a:pt x="384" y="3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2" y="3"/>
                    <a:pt x="423" y="3"/>
                    <a:pt x="424" y="4"/>
                  </a:cubicBezTo>
                  <a:cubicBezTo>
                    <a:pt x="424" y="5"/>
                    <a:pt x="424" y="6"/>
                    <a:pt x="423" y="7"/>
                  </a:cubicBezTo>
                  <a:cubicBezTo>
                    <a:pt x="377" y="61"/>
                    <a:pt x="377" y="61"/>
                    <a:pt x="377" y="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1720850" y="3354388"/>
              <a:ext cx="1057275" cy="395288"/>
            </a:xfrm>
            <a:custGeom>
              <a:avLst/>
              <a:gdLst/>
              <a:ahLst/>
              <a:cxnLst>
                <a:cxn ang="0">
                  <a:pos x="33" y="53"/>
                </a:cxn>
                <a:cxn ang="0">
                  <a:pos x="14" y="16"/>
                </a:cxn>
                <a:cxn ang="0">
                  <a:pos x="30" y="22"/>
                </a:cxn>
                <a:cxn ang="0">
                  <a:pos x="10" y="41"/>
                </a:cxn>
                <a:cxn ang="0">
                  <a:pos x="51" y="55"/>
                </a:cxn>
                <a:cxn ang="0">
                  <a:pos x="36" y="17"/>
                </a:cxn>
                <a:cxn ang="0">
                  <a:pos x="69" y="21"/>
                </a:cxn>
                <a:cxn ang="0">
                  <a:pos x="100" y="54"/>
                </a:cxn>
                <a:cxn ang="0">
                  <a:pos x="77" y="66"/>
                </a:cxn>
                <a:cxn ang="0">
                  <a:pos x="99" y="16"/>
                </a:cxn>
                <a:cxn ang="0">
                  <a:pos x="95" y="21"/>
                </a:cxn>
                <a:cxn ang="0">
                  <a:pos x="95" y="49"/>
                </a:cxn>
                <a:cxn ang="0">
                  <a:pos x="132" y="56"/>
                </a:cxn>
                <a:cxn ang="0">
                  <a:pos x="125" y="31"/>
                </a:cxn>
                <a:cxn ang="0">
                  <a:pos x="133" y="20"/>
                </a:cxn>
                <a:cxn ang="0">
                  <a:pos x="120" y="17"/>
                </a:cxn>
                <a:cxn ang="0">
                  <a:pos x="133" y="35"/>
                </a:cxn>
                <a:cxn ang="0">
                  <a:pos x="128" y="50"/>
                </a:cxn>
                <a:cxn ang="0">
                  <a:pos x="175" y="34"/>
                </a:cxn>
                <a:cxn ang="0">
                  <a:pos x="171" y="39"/>
                </a:cxn>
                <a:cxn ang="0">
                  <a:pos x="156" y="16"/>
                </a:cxn>
                <a:cxn ang="0">
                  <a:pos x="179" y="16"/>
                </a:cxn>
                <a:cxn ang="0">
                  <a:pos x="227" y="35"/>
                </a:cxn>
                <a:cxn ang="0">
                  <a:pos x="202" y="16"/>
                </a:cxn>
                <a:cxn ang="0">
                  <a:pos x="215" y="21"/>
                </a:cxn>
                <a:cxn ang="0">
                  <a:pos x="201" y="46"/>
                </a:cxn>
                <a:cxn ang="0">
                  <a:pos x="262" y="34"/>
                </a:cxn>
                <a:cxn ang="0">
                  <a:pos x="239" y="55"/>
                </a:cxn>
                <a:cxn ang="0">
                  <a:pos x="264" y="18"/>
                </a:cxn>
                <a:cxn ang="0">
                  <a:pos x="257" y="31"/>
                </a:cxn>
                <a:cxn ang="0">
                  <a:pos x="242" y="31"/>
                </a:cxn>
                <a:cxn ang="0">
                  <a:pos x="258" y="49"/>
                </a:cxn>
                <a:cxn ang="0">
                  <a:pos x="280" y="51"/>
                </a:cxn>
                <a:cxn ang="0">
                  <a:pos x="311" y="35"/>
                </a:cxn>
                <a:cxn ang="0">
                  <a:pos x="285" y="24"/>
                </a:cxn>
                <a:cxn ang="0">
                  <a:pos x="299" y="49"/>
                </a:cxn>
                <a:cxn ang="0">
                  <a:pos x="324" y="15"/>
                </a:cxn>
                <a:cxn ang="0">
                  <a:pos x="344" y="18"/>
                </a:cxn>
                <a:cxn ang="0">
                  <a:pos x="353" y="55"/>
                </a:cxn>
                <a:cxn ang="0">
                  <a:pos x="344" y="28"/>
                </a:cxn>
                <a:cxn ang="0">
                  <a:pos x="322" y="55"/>
                </a:cxn>
                <a:cxn ang="0">
                  <a:pos x="323" y="3"/>
                </a:cxn>
                <a:cxn ang="0">
                  <a:pos x="340" y="5"/>
                </a:cxn>
                <a:cxn ang="0">
                  <a:pos x="342" y="9"/>
                </a:cxn>
                <a:cxn ang="0">
                  <a:pos x="17" y="80"/>
                </a:cxn>
                <a:cxn ang="0">
                  <a:pos x="44" y="117"/>
                </a:cxn>
                <a:cxn ang="0">
                  <a:pos x="7" y="131"/>
                </a:cxn>
                <a:cxn ang="0">
                  <a:pos x="1" y="116"/>
                </a:cxn>
                <a:cxn ang="0">
                  <a:pos x="14" y="110"/>
                </a:cxn>
                <a:cxn ang="0">
                  <a:pos x="67" y="121"/>
                </a:cxn>
                <a:cxn ang="0">
                  <a:pos x="80" y="85"/>
                </a:cxn>
                <a:cxn ang="0">
                  <a:pos x="62" y="86"/>
                </a:cxn>
                <a:cxn ang="0">
                  <a:pos x="67" y="115"/>
                </a:cxn>
                <a:cxn ang="0">
                  <a:pos x="99" y="120"/>
                </a:cxn>
                <a:cxn ang="0">
                  <a:pos x="96" y="80"/>
                </a:cxn>
                <a:cxn ang="0">
                  <a:pos x="113" y="107"/>
                </a:cxn>
                <a:cxn ang="0">
                  <a:pos x="121" y="96"/>
                </a:cxn>
                <a:cxn ang="0">
                  <a:pos x="130" y="80"/>
                </a:cxn>
                <a:cxn ang="0">
                  <a:pos x="131" y="120"/>
                </a:cxn>
                <a:cxn ang="0">
                  <a:pos x="123" y="105"/>
                </a:cxn>
                <a:cxn ang="0">
                  <a:pos x="110" y="113"/>
                </a:cxn>
                <a:cxn ang="0">
                  <a:pos x="100" y="92"/>
                </a:cxn>
              </a:cxnLst>
              <a:rect l="0" t="0" r="r" b="b"/>
              <a:pathLst>
                <a:path w="353" h="132">
                  <a:moveTo>
                    <a:pt x="21" y="50"/>
                  </a:moveTo>
                  <a:cubicBezTo>
                    <a:pt x="23" y="50"/>
                    <a:pt x="25" y="50"/>
                    <a:pt x="26" y="49"/>
                  </a:cubicBezTo>
                  <a:cubicBezTo>
                    <a:pt x="28" y="49"/>
                    <a:pt x="29" y="49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3"/>
                    <a:pt x="33" y="53"/>
                  </a:cubicBezTo>
                  <a:cubicBezTo>
                    <a:pt x="31" y="54"/>
                    <a:pt x="29" y="55"/>
                    <a:pt x="27" y="55"/>
                  </a:cubicBezTo>
                  <a:cubicBezTo>
                    <a:pt x="25" y="56"/>
                    <a:pt x="22" y="56"/>
                    <a:pt x="20" y="56"/>
                  </a:cubicBezTo>
                  <a:cubicBezTo>
                    <a:pt x="15" y="56"/>
                    <a:pt x="11" y="54"/>
                    <a:pt x="8" y="51"/>
                  </a:cubicBezTo>
                  <a:cubicBezTo>
                    <a:pt x="5" y="47"/>
                    <a:pt x="3" y="42"/>
                    <a:pt x="3" y="36"/>
                  </a:cubicBezTo>
                  <a:cubicBezTo>
                    <a:pt x="3" y="32"/>
                    <a:pt x="4" y="29"/>
                    <a:pt x="4" y="27"/>
                  </a:cubicBezTo>
                  <a:cubicBezTo>
                    <a:pt x="5" y="24"/>
                    <a:pt x="6" y="22"/>
                    <a:pt x="8" y="20"/>
                  </a:cubicBezTo>
                  <a:cubicBezTo>
                    <a:pt x="9" y="18"/>
                    <a:pt x="11" y="17"/>
                    <a:pt x="14" y="16"/>
                  </a:cubicBezTo>
                  <a:cubicBezTo>
                    <a:pt x="16" y="15"/>
                    <a:pt x="18" y="14"/>
                    <a:pt x="21" y="14"/>
                  </a:cubicBezTo>
                  <a:cubicBezTo>
                    <a:pt x="23" y="14"/>
                    <a:pt x="25" y="15"/>
                    <a:pt x="27" y="15"/>
                  </a:cubicBezTo>
                  <a:cubicBezTo>
                    <a:pt x="29" y="15"/>
                    <a:pt x="30" y="16"/>
                    <a:pt x="32" y="17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2"/>
                    <a:pt x="27" y="21"/>
                    <a:pt x="26" y="21"/>
                  </a:cubicBezTo>
                  <a:cubicBezTo>
                    <a:pt x="24" y="20"/>
                    <a:pt x="23" y="20"/>
                    <a:pt x="21" y="20"/>
                  </a:cubicBezTo>
                  <a:cubicBezTo>
                    <a:pt x="19" y="20"/>
                    <a:pt x="17" y="21"/>
                    <a:pt x="16" y="22"/>
                  </a:cubicBezTo>
                  <a:cubicBezTo>
                    <a:pt x="15" y="22"/>
                    <a:pt x="13" y="23"/>
                    <a:pt x="12" y="25"/>
                  </a:cubicBezTo>
                  <a:cubicBezTo>
                    <a:pt x="11" y="26"/>
                    <a:pt x="11" y="28"/>
                    <a:pt x="10" y="30"/>
                  </a:cubicBezTo>
                  <a:cubicBezTo>
                    <a:pt x="10" y="32"/>
                    <a:pt x="10" y="33"/>
                    <a:pt x="10" y="36"/>
                  </a:cubicBezTo>
                  <a:cubicBezTo>
                    <a:pt x="10" y="38"/>
                    <a:pt x="10" y="39"/>
                    <a:pt x="10" y="41"/>
                  </a:cubicBezTo>
                  <a:cubicBezTo>
                    <a:pt x="11" y="43"/>
                    <a:pt x="11" y="45"/>
                    <a:pt x="12" y="46"/>
                  </a:cubicBezTo>
                  <a:cubicBezTo>
                    <a:pt x="13" y="47"/>
                    <a:pt x="14" y="48"/>
                    <a:pt x="16" y="49"/>
                  </a:cubicBezTo>
                  <a:cubicBezTo>
                    <a:pt x="17" y="50"/>
                    <a:pt x="19" y="50"/>
                    <a:pt x="21" y="50"/>
                  </a:cubicBezTo>
                  <a:close/>
                  <a:moveTo>
                    <a:pt x="56" y="54"/>
                  </a:moveTo>
                  <a:cubicBezTo>
                    <a:pt x="56" y="54"/>
                    <a:pt x="56" y="55"/>
                    <a:pt x="56" y="55"/>
                  </a:cubicBezTo>
                  <a:cubicBezTo>
                    <a:pt x="56" y="55"/>
                    <a:pt x="55" y="55"/>
                    <a:pt x="55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0" y="55"/>
                    <a:pt x="50" y="55"/>
                  </a:cubicBezTo>
                  <a:cubicBezTo>
                    <a:pt x="50" y="55"/>
                    <a:pt x="50" y="54"/>
                    <a:pt x="50" y="5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5"/>
                    <a:pt x="69" y="15"/>
                    <a:pt x="69" y="16"/>
                  </a:cubicBezTo>
                  <a:cubicBezTo>
                    <a:pt x="70" y="16"/>
                    <a:pt x="70" y="16"/>
                    <a:pt x="70" y="17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69" y="21"/>
                  </a:cubicBezTo>
                  <a:cubicBezTo>
                    <a:pt x="69" y="21"/>
                    <a:pt x="69" y="21"/>
                    <a:pt x="68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54"/>
                    <a:pt x="56" y="54"/>
                    <a:pt x="56" y="54"/>
                  </a:cubicBezTo>
                  <a:close/>
                  <a:moveTo>
                    <a:pt x="109" y="35"/>
                  </a:moveTo>
                  <a:cubicBezTo>
                    <a:pt x="109" y="38"/>
                    <a:pt x="109" y="41"/>
                    <a:pt x="108" y="43"/>
                  </a:cubicBezTo>
                  <a:cubicBezTo>
                    <a:pt x="108" y="46"/>
                    <a:pt x="106" y="48"/>
                    <a:pt x="105" y="50"/>
                  </a:cubicBezTo>
                  <a:cubicBezTo>
                    <a:pt x="104" y="52"/>
                    <a:pt x="102" y="53"/>
                    <a:pt x="100" y="54"/>
                  </a:cubicBezTo>
                  <a:cubicBezTo>
                    <a:pt x="97" y="55"/>
                    <a:pt x="95" y="56"/>
                    <a:pt x="92" y="56"/>
                  </a:cubicBezTo>
                  <a:cubicBezTo>
                    <a:pt x="90" y="56"/>
                    <a:pt x="89" y="56"/>
                    <a:pt x="87" y="56"/>
                  </a:cubicBezTo>
                  <a:cubicBezTo>
                    <a:pt x="86" y="55"/>
                    <a:pt x="84" y="55"/>
                    <a:pt x="82" y="5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6"/>
                    <a:pt x="82" y="66"/>
                  </a:cubicBezTo>
                  <a:cubicBezTo>
                    <a:pt x="82" y="66"/>
                    <a:pt x="81" y="66"/>
                    <a:pt x="81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7"/>
                    <a:pt x="76" y="17"/>
                  </a:cubicBezTo>
                  <a:cubicBezTo>
                    <a:pt x="79" y="16"/>
                    <a:pt x="81" y="15"/>
                    <a:pt x="84" y="15"/>
                  </a:cubicBezTo>
                  <a:cubicBezTo>
                    <a:pt x="87" y="15"/>
                    <a:pt x="89" y="14"/>
                    <a:pt x="92" y="14"/>
                  </a:cubicBezTo>
                  <a:cubicBezTo>
                    <a:pt x="95" y="14"/>
                    <a:pt x="97" y="15"/>
                    <a:pt x="99" y="16"/>
                  </a:cubicBezTo>
                  <a:cubicBezTo>
                    <a:pt x="102" y="17"/>
                    <a:pt x="104" y="18"/>
                    <a:pt x="105" y="20"/>
                  </a:cubicBezTo>
                  <a:cubicBezTo>
                    <a:pt x="106" y="22"/>
                    <a:pt x="107" y="24"/>
                    <a:pt x="108" y="27"/>
                  </a:cubicBezTo>
                  <a:cubicBezTo>
                    <a:pt x="109" y="29"/>
                    <a:pt x="109" y="32"/>
                    <a:pt x="109" y="35"/>
                  </a:cubicBezTo>
                  <a:close/>
                  <a:moveTo>
                    <a:pt x="102" y="35"/>
                  </a:moveTo>
                  <a:cubicBezTo>
                    <a:pt x="102" y="32"/>
                    <a:pt x="102" y="30"/>
                    <a:pt x="102" y="28"/>
                  </a:cubicBezTo>
                  <a:cubicBezTo>
                    <a:pt x="101" y="26"/>
                    <a:pt x="100" y="25"/>
                    <a:pt x="99" y="23"/>
                  </a:cubicBezTo>
                  <a:cubicBezTo>
                    <a:pt x="98" y="22"/>
                    <a:pt x="97" y="21"/>
                    <a:pt x="95" y="21"/>
                  </a:cubicBezTo>
                  <a:cubicBezTo>
                    <a:pt x="94" y="20"/>
                    <a:pt x="92" y="20"/>
                    <a:pt x="90" y="20"/>
                  </a:cubicBezTo>
                  <a:cubicBezTo>
                    <a:pt x="89" y="20"/>
                    <a:pt x="88" y="20"/>
                    <a:pt x="86" y="20"/>
                  </a:cubicBezTo>
                  <a:cubicBezTo>
                    <a:pt x="84" y="21"/>
                    <a:pt x="83" y="21"/>
                    <a:pt x="82" y="21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4" y="49"/>
                    <a:pt x="85" y="50"/>
                    <a:pt x="87" y="50"/>
                  </a:cubicBezTo>
                  <a:cubicBezTo>
                    <a:pt x="88" y="50"/>
                    <a:pt x="90" y="50"/>
                    <a:pt x="91" y="50"/>
                  </a:cubicBezTo>
                  <a:cubicBezTo>
                    <a:pt x="92" y="50"/>
                    <a:pt x="94" y="50"/>
                    <a:pt x="95" y="49"/>
                  </a:cubicBezTo>
                  <a:cubicBezTo>
                    <a:pt x="97" y="49"/>
                    <a:pt x="98" y="48"/>
                    <a:pt x="99" y="47"/>
                  </a:cubicBezTo>
                  <a:cubicBezTo>
                    <a:pt x="100" y="46"/>
                    <a:pt x="101" y="44"/>
                    <a:pt x="102" y="42"/>
                  </a:cubicBezTo>
                  <a:cubicBezTo>
                    <a:pt x="102" y="40"/>
                    <a:pt x="102" y="38"/>
                    <a:pt x="102" y="35"/>
                  </a:cubicBezTo>
                  <a:close/>
                  <a:moveTo>
                    <a:pt x="148" y="51"/>
                  </a:moveTo>
                  <a:cubicBezTo>
                    <a:pt x="148" y="52"/>
                    <a:pt x="148" y="53"/>
                    <a:pt x="147" y="53"/>
                  </a:cubicBezTo>
                  <a:cubicBezTo>
                    <a:pt x="145" y="54"/>
                    <a:pt x="143" y="55"/>
                    <a:pt x="140" y="55"/>
                  </a:cubicBezTo>
                  <a:cubicBezTo>
                    <a:pt x="137" y="56"/>
                    <a:pt x="135" y="56"/>
                    <a:pt x="132" y="56"/>
                  </a:cubicBezTo>
                  <a:cubicBezTo>
                    <a:pt x="129" y="56"/>
                    <a:pt x="126" y="56"/>
                    <a:pt x="124" y="55"/>
                  </a:cubicBezTo>
                  <a:cubicBezTo>
                    <a:pt x="122" y="54"/>
                    <a:pt x="120" y="53"/>
                    <a:pt x="119" y="52"/>
                  </a:cubicBezTo>
                  <a:cubicBezTo>
                    <a:pt x="118" y="51"/>
                    <a:pt x="117" y="50"/>
                    <a:pt x="117" y="48"/>
                  </a:cubicBezTo>
                  <a:cubicBezTo>
                    <a:pt x="116" y="47"/>
                    <a:pt x="116" y="45"/>
                    <a:pt x="116" y="43"/>
                  </a:cubicBezTo>
                  <a:cubicBezTo>
                    <a:pt x="116" y="42"/>
                    <a:pt x="116" y="40"/>
                    <a:pt x="117" y="38"/>
                  </a:cubicBezTo>
                  <a:cubicBezTo>
                    <a:pt x="117" y="37"/>
                    <a:pt x="118" y="35"/>
                    <a:pt x="120" y="34"/>
                  </a:cubicBezTo>
                  <a:cubicBezTo>
                    <a:pt x="121" y="33"/>
                    <a:pt x="123" y="32"/>
                    <a:pt x="125" y="31"/>
                  </a:cubicBezTo>
                  <a:cubicBezTo>
                    <a:pt x="127" y="30"/>
                    <a:pt x="129" y="30"/>
                    <a:pt x="13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27"/>
                    <a:pt x="142" y="26"/>
                    <a:pt x="141" y="25"/>
                  </a:cubicBezTo>
                  <a:cubicBezTo>
                    <a:pt x="141" y="24"/>
                    <a:pt x="141" y="23"/>
                    <a:pt x="140" y="22"/>
                  </a:cubicBezTo>
                  <a:cubicBezTo>
                    <a:pt x="139" y="22"/>
                    <a:pt x="138" y="21"/>
                    <a:pt x="137" y="21"/>
                  </a:cubicBezTo>
                  <a:cubicBezTo>
                    <a:pt x="136" y="20"/>
                    <a:pt x="134" y="20"/>
                    <a:pt x="133" y="20"/>
                  </a:cubicBezTo>
                  <a:cubicBezTo>
                    <a:pt x="131" y="20"/>
                    <a:pt x="129" y="20"/>
                    <a:pt x="127" y="21"/>
                  </a:cubicBezTo>
                  <a:cubicBezTo>
                    <a:pt x="125" y="21"/>
                    <a:pt x="123" y="21"/>
                    <a:pt x="122" y="22"/>
                  </a:cubicBezTo>
                  <a:cubicBezTo>
                    <a:pt x="122" y="22"/>
                    <a:pt x="121" y="22"/>
                    <a:pt x="121" y="22"/>
                  </a:cubicBezTo>
                  <a:cubicBezTo>
                    <a:pt x="121" y="22"/>
                    <a:pt x="121" y="21"/>
                    <a:pt x="121" y="21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19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2" y="16"/>
                    <a:pt x="124" y="15"/>
                    <a:pt x="127" y="15"/>
                  </a:cubicBezTo>
                  <a:cubicBezTo>
                    <a:pt x="129" y="14"/>
                    <a:pt x="132" y="14"/>
                    <a:pt x="134" y="14"/>
                  </a:cubicBezTo>
                  <a:cubicBezTo>
                    <a:pt x="139" y="14"/>
                    <a:pt x="142" y="15"/>
                    <a:pt x="145" y="18"/>
                  </a:cubicBezTo>
                  <a:cubicBezTo>
                    <a:pt x="147" y="20"/>
                    <a:pt x="148" y="23"/>
                    <a:pt x="148" y="28"/>
                  </a:cubicBezTo>
                  <a:cubicBezTo>
                    <a:pt x="148" y="51"/>
                    <a:pt x="148" y="51"/>
                    <a:pt x="148" y="51"/>
                  </a:cubicBezTo>
                  <a:close/>
                  <a:moveTo>
                    <a:pt x="142" y="35"/>
                  </a:move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1" y="36"/>
                    <a:pt x="130" y="36"/>
                  </a:cubicBezTo>
                  <a:cubicBezTo>
                    <a:pt x="128" y="36"/>
                    <a:pt x="127" y="36"/>
                    <a:pt x="126" y="37"/>
                  </a:cubicBezTo>
                  <a:cubicBezTo>
                    <a:pt x="125" y="37"/>
                    <a:pt x="124" y="38"/>
                    <a:pt x="124" y="39"/>
                  </a:cubicBezTo>
                  <a:cubicBezTo>
                    <a:pt x="123" y="40"/>
                    <a:pt x="123" y="41"/>
                    <a:pt x="123" y="43"/>
                  </a:cubicBezTo>
                  <a:cubicBezTo>
                    <a:pt x="123" y="45"/>
                    <a:pt x="123" y="46"/>
                    <a:pt x="123" y="47"/>
                  </a:cubicBezTo>
                  <a:cubicBezTo>
                    <a:pt x="124" y="48"/>
                    <a:pt x="124" y="48"/>
                    <a:pt x="125" y="49"/>
                  </a:cubicBezTo>
                  <a:cubicBezTo>
                    <a:pt x="126" y="49"/>
                    <a:pt x="127" y="50"/>
                    <a:pt x="128" y="50"/>
                  </a:cubicBezTo>
                  <a:cubicBezTo>
                    <a:pt x="130" y="50"/>
                    <a:pt x="131" y="50"/>
                    <a:pt x="132" y="50"/>
                  </a:cubicBezTo>
                  <a:cubicBezTo>
                    <a:pt x="133" y="50"/>
                    <a:pt x="133" y="50"/>
                    <a:pt x="134" y="50"/>
                  </a:cubicBezTo>
                  <a:cubicBezTo>
                    <a:pt x="135" y="50"/>
                    <a:pt x="136" y="50"/>
                    <a:pt x="136" y="50"/>
                  </a:cubicBezTo>
                  <a:cubicBezTo>
                    <a:pt x="137" y="50"/>
                    <a:pt x="138" y="50"/>
                    <a:pt x="139" y="50"/>
                  </a:cubicBezTo>
                  <a:cubicBezTo>
                    <a:pt x="140" y="50"/>
                    <a:pt x="141" y="49"/>
                    <a:pt x="142" y="49"/>
                  </a:cubicBezTo>
                  <a:cubicBezTo>
                    <a:pt x="142" y="35"/>
                    <a:pt x="142" y="35"/>
                    <a:pt x="142" y="35"/>
                  </a:cubicBezTo>
                  <a:close/>
                  <a:moveTo>
                    <a:pt x="175" y="3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8" y="54"/>
                    <a:pt x="188" y="54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0" y="54"/>
                    <a:pt x="180" y="54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4"/>
                    <a:pt x="161" y="55"/>
                    <a:pt x="160" y="55"/>
                  </a:cubicBezTo>
                  <a:cubicBezTo>
                    <a:pt x="160" y="55"/>
                    <a:pt x="160" y="55"/>
                    <a:pt x="159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4" y="55"/>
                    <a:pt x="153" y="55"/>
                    <a:pt x="154" y="5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5"/>
                    <a:pt x="156" y="15"/>
                    <a:pt x="156" y="15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9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1" y="15"/>
                  </a:cubicBezTo>
                  <a:cubicBezTo>
                    <a:pt x="186" y="15"/>
                    <a:pt x="186" y="15"/>
                    <a:pt x="186" y="15"/>
                  </a:cubicBezTo>
                  <a:cubicBezTo>
                    <a:pt x="186" y="15"/>
                    <a:pt x="186" y="15"/>
                    <a:pt x="186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75" y="34"/>
                    <a:pt x="175" y="34"/>
                    <a:pt x="175" y="34"/>
                  </a:cubicBezTo>
                  <a:close/>
                  <a:moveTo>
                    <a:pt x="227" y="35"/>
                  </a:moveTo>
                  <a:cubicBezTo>
                    <a:pt x="227" y="42"/>
                    <a:pt x="226" y="47"/>
                    <a:pt x="223" y="50"/>
                  </a:cubicBezTo>
                  <a:cubicBezTo>
                    <a:pt x="220" y="54"/>
                    <a:pt x="215" y="56"/>
                    <a:pt x="209" y="56"/>
                  </a:cubicBezTo>
                  <a:cubicBezTo>
                    <a:pt x="204" y="56"/>
                    <a:pt x="199" y="54"/>
                    <a:pt x="196" y="51"/>
                  </a:cubicBezTo>
                  <a:cubicBezTo>
                    <a:pt x="193" y="47"/>
                    <a:pt x="192" y="42"/>
                    <a:pt x="192" y="35"/>
                  </a:cubicBezTo>
                  <a:cubicBezTo>
                    <a:pt x="192" y="32"/>
                    <a:pt x="192" y="29"/>
                    <a:pt x="193" y="26"/>
                  </a:cubicBezTo>
                  <a:cubicBezTo>
                    <a:pt x="194" y="24"/>
                    <a:pt x="195" y="21"/>
                    <a:pt x="197" y="20"/>
                  </a:cubicBezTo>
                  <a:cubicBezTo>
                    <a:pt x="198" y="18"/>
                    <a:pt x="200" y="17"/>
                    <a:pt x="202" y="16"/>
                  </a:cubicBezTo>
                  <a:cubicBezTo>
                    <a:pt x="205" y="15"/>
                    <a:pt x="207" y="14"/>
                    <a:pt x="210" y="14"/>
                  </a:cubicBezTo>
                  <a:cubicBezTo>
                    <a:pt x="215" y="14"/>
                    <a:pt x="220" y="16"/>
                    <a:pt x="223" y="20"/>
                  </a:cubicBezTo>
                  <a:cubicBezTo>
                    <a:pt x="226" y="23"/>
                    <a:pt x="227" y="28"/>
                    <a:pt x="227" y="35"/>
                  </a:cubicBezTo>
                  <a:close/>
                  <a:moveTo>
                    <a:pt x="221" y="35"/>
                  </a:moveTo>
                  <a:cubicBezTo>
                    <a:pt x="221" y="33"/>
                    <a:pt x="220" y="31"/>
                    <a:pt x="220" y="29"/>
                  </a:cubicBezTo>
                  <a:cubicBezTo>
                    <a:pt x="220" y="28"/>
                    <a:pt x="219" y="26"/>
                    <a:pt x="218" y="25"/>
                  </a:cubicBezTo>
                  <a:cubicBezTo>
                    <a:pt x="218" y="23"/>
                    <a:pt x="217" y="22"/>
                    <a:pt x="215" y="21"/>
                  </a:cubicBezTo>
                  <a:cubicBezTo>
                    <a:pt x="214" y="20"/>
                    <a:pt x="212" y="20"/>
                    <a:pt x="210" y="20"/>
                  </a:cubicBezTo>
                  <a:cubicBezTo>
                    <a:pt x="208" y="20"/>
                    <a:pt x="206" y="20"/>
                    <a:pt x="205" y="21"/>
                  </a:cubicBezTo>
                  <a:cubicBezTo>
                    <a:pt x="203" y="22"/>
                    <a:pt x="202" y="23"/>
                    <a:pt x="201" y="24"/>
                  </a:cubicBezTo>
                  <a:cubicBezTo>
                    <a:pt x="200" y="26"/>
                    <a:pt x="200" y="27"/>
                    <a:pt x="199" y="29"/>
                  </a:cubicBezTo>
                  <a:cubicBezTo>
                    <a:pt x="199" y="31"/>
                    <a:pt x="198" y="33"/>
                    <a:pt x="198" y="35"/>
                  </a:cubicBezTo>
                  <a:cubicBezTo>
                    <a:pt x="198" y="37"/>
                    <a:pt x="199" y="39"/>
                    <a:pt x="199" y="41"/>
                  </a:cubicBezTo>
                  <a:cubicBezTo>
                    <a:pt x="199" y="43"/>
                    <a:pt x="200" y="45"/>
                    <a:pt x="201" y="46"/>
                  </a:cubicBezTo>
                  <a:cubicBezTo>
                    <a:pt x="202" y="47"/>
                    <a:pt x="203" y="48"/>
                    <a:pt x="204" y="49"/>
                  </a:cubicBezTo>
                  <a:cubicBezTo>
                    <a:pt x="206" y="50"/>
                    <a:pt x="207" y="50"/>
                    <a:pt x="210" y="50"/>
                  </a:cubicBezTo>
                  <a:cubicBezTo>
                    <a:pt x="212" y="50"/>
                    <a:pt x="213" y="50"/>
                    <a:pt x="215" y="49"/>
                  </a:cubicBezTo>
                  <a:cubicBezTo>
                    <a:pt x="216" y="48"/>
                    <a:pt x="217" y="47"/>
                    <a:pt x="218" y="46"/>
                  </a:cubicBezTo>
                  <a:cubicBezTo>
                    <a:pt x="219" y="44"/>
                    <a:pt x="220" y="43"/>
                    <a:pt x="220" y="41"/>
                  </a:cubicBezTo>
                  <a:cubicBezTo>
                    <a:pt x="220" y="39"/>
                    <a:pt x="221" y="37"/>
                    <a:pt x="221" y="35"/>
                  </a:cubicBezTo>
                  <a:close/>
                  <a:moveTo>
                    <a:pt x="262" y="34"/>
                  </a:moveTo>
                  <a:cubicBezTo>
                    <a:pt x="265" y="34"/>
                    <a:pt x="267" y="36"/>
                    <a:pt x="268" y="38"/>
                  </a:cubicBezTo>
                  <a:cubicBezTo>
                    <a:pt x="269" y="39"/>
                    <a:pt x="269" y="41"/>
                    <a:pt x="269" y="43"/>
                  </a:cubicBezTo>
                  <a:cubicBezTo>
                    <a:pt x="269" y="45"/>
                    <a:pt x="269" y="47"/>
                    <a:pt x="268" y="48"/>
                  </a:cubicBezTo>
                  <a:cubicBezTo>
                    <a:pt x="267" y="50"/>
                    <a:pt x="266" y="51"/>
                    <a:pt x="265" y="52"/>
                  </a:cubicBezTo>
                  <a:cubicBezTo>
                    <a:pt x="264" y="53"/>
                    <a:pt x="263" y="54"/>
                    <a:pt x="261" y="54"/>
                  </a:cubicBezTo>
                  <a:cubicBezTo>
                    <a:pt x="260" y="55"/>
                    <a:pt x="258" y="55"/>
                    <a:pt x="256" y="55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8" y="55"/>
                    <a:pt x="237" y="55"/>
                    <a:pt x="236" y="54"/>
                  </a:cubicBezTo>
                  <a:cubicBezTo>
                    <a:pt x="236" y="54"/>
                    <a:pt x="235" y="53"/>
                    <a:pt x="235" y="52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7"/>
                    <a:pt x="236" y="17"/>
                    <a:pt x="236" y="16"/>
                  </a:cubicBezTo>
                  <a:cubicBezTo>
                    <a:pt x="237" y="15"/>
                    <a:pt x="237" y="15"/>
                    <a:pt x="239" y="15"/>
                  </a:cubicBezTo>
                  <a:cubicBezTo>
                    <a:pt x="255" y="15"/>
                    <a:pt x="255" y="15"/>
                    <a:pt x="255" y="15"/>
                  </a:cubicBezTo>
                  <a:cubicBezTo>
                    <a:pt x="259" y="15"/>
                    <a:pt x="262" y="16"/>
                    <a:pt x="264" y="18"/>
                  </a:cubicBezTo>
                  <a:cubicBezTo>
                    <a:pt x="266" y="19"/>
                    <a:pt x="267" y="22"/>
                    <a:pt x="267" y="25"/>
                  </a:cubicBezTo>
                  <a:cubicBezTo>
                    <a:pt x="267" y="27"/>
                    <a:pt x="267" y="28"/>
                    <a:pt x="266" y="30"/>
                  </a:cubicBezTo>
                  <a:cubicBezTo>
                    <a:pt x="265" y="31"/>
                    <a:pt x="264" y="32"/>
                    <a:pt x="262" y="33"/>
                  </a:cubicBezTo>
                  <a:cubicBezTo>
                    <a:pt x="262" y="34"/>
                    <a:pt x="262" y="34"/>
                    <a:pt x="262" y="34"/>
                  </a:cubicBezTo>
                  <a:close/>
                  <a:moveTo>
                    <a:pt x="242" y="31"/>
                  </a:moveTo>
                  <a:cubicBezTo>
                    <a:pt x="255" y="31"/>
                    <a:pt x="255" y="31"/>
                    <a:pt x="255" y="31"/>
                  </a:cubicBezTo>
                  <a:cubicBezTo>
                    <a:pt x="255" y="31"/>
                    <a:pt x="256" y="31"/>
                    <a:pt x="257" y="31"/>
                  </a:cubicBezTo>
                  <a:cubicBezTo>
                    <a:pt x="257" y="31"/>
                    <a:pt x="258" y="30"/>
                    <a:pt x="258" y="30"/>
                  </a:cubicBezTo>
                  <a:cubicBezTo>
                    <a:pt x="259" y="30"/>
                    <a:pt x="259" y="29"/>
                    <a:pt x="260" y="28"/>
                  </a:cubicBezTo>
                  <a:cubicBezTo>
                    <a:pt x="260" y="28"/>
                    <a:pt x="260" y="27"/>
                    <a:pt x="260" y="26"/>
                  </a:cubicBezTo>
                  <a:cubicBezTo>
                    <a:pt x="260" y="24"/>
                    <a:pt x="260" y="23"/>
                    <a:pt x="259" y="22"/>
                  </a:cubicBezTo>
                  <a:cubicBezTo>
                    <a:pt x="258" y="21"/>
                    <a:pt x="257" y="21"/>
                    <a:pt x="255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31"/>
                    <a:pt x="242" y="31"/>
                    <a:pt x="242" y="31"/>
                  </a:cubicBezTo>
                  <a:close/>
                  <a:moveTo>
                    <a:pt x="262" y="43"/>
                  </a:moveTo>
                  <a:cubicBezTo>
                    <a:pt x="262" y="41"/>
                    <a:pt x="262" y="39"/>
                    <a:pt x="260" y="38"/>
                  </a:cubicBezTo>
                  <a:cubicBezTo>
                    <a:pt x="259" y="37"/>
                    <a:pt x="257" y="36"/>
                    <a:pt x="254" y="36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6" y="50"/>
                    <a:pt x="257" y="50"/>
                    <a:pt x="258" y="49"/>
                  </a:cubicBezTo>
                  <a:cubicBezTo>
                    <a:pt x="259" y="49"/>
                    <a:pt x="260" y="48"/>
                    <a:pt x="261" y="47"/>
                  </a:cubicBezTo>
                  <a:cubicBezTo>
                    <a:pt x="261" y="47"/>
                    <a:pt x="262" y="46"/>
                    <a:pt x="262" y="45"/>
                  </a:cubicBezTo>
                  <a:cubicBezTo>
                    <a:pt x="262" y="44"/>
                    <a:pt x="262" y="44"/>
                    <a:pt x="262" y="43"/>
                  </a:cubicBezTo>
                  <a:close/>
                  <a:moveTo>
                    <a:pt x="311" y="35"/>
                  </a:moveTo>
                  <a:cubicBezTo>
                    <a:pt x="311" y="42"/>
                    <a:pt x="310" y="47"/>
                    <a:pt x="307" y="50"/>
                  </a:cubicBezTo>
                  <a:cubicBezTo>
                    <a:pt x="303" y="54"/>
                    <a:pt x="299" y="56"/>
                    <a:pt x="293" y="56"/>
                  </a:cubicBezTo>
                  <a:cubicBezTo>
                    <a:pt x="288" y="56"/>
                    <a:pt x="283" y="54"/>
                    <a:pt x="280" y="51"/>
                  </a:cubicBezTo>
                  <a:cubicBezTo>
                    <a:pt x="277" y="47"/>
                    <a:pt x="276" y="42"/>
                    <a:pt x="276" y="35"/>
                  </a:cubicBezTo>
                  <a:cubicBezTo>
                    <a:pt x="276" y="32"/>
                    <a:pt x="276" y="29"/>
                    <a:pt x="277" y="26"/>
                  </a:cubicBezTo>
                  <a:cubicBezTo>
                    <a:pt x="278" y="24"/>
                    <a:pt x="279" y="21"/>
                    <a:pt x="281" y="20"/>
                  </a:cubicBezTo>
                  <a:cubicBezTo>
                    <a:pt x="282" y="18"/>
                    <a:pt x="284" y="17"/>
                    <a:pt x="286" y="16"/>
                  </a:cubicBezTo>
                  <a:cubicBezTo>
                    <a:pt x="288" y="15"/>
                    <a:pt x="291" y="14"/>
                    <a:pt x="293" y="14"/>
                  </a:cubicBezTo>
                  <a:cubicBezTo>
                    <a:pt x="299" y="14"/>
                    <a:pt x="303" y="16"/>
                    <a:pt x="306" y="20"/>
                  </a:cubicBezTo>
                  <a:cubicBezTo>
                    <a:pt x="310" y="23"/>
                    <a:pt x="311" y="28"/>
                    <a:pt x="311" y="35"/>
                  </a:cubicBezTo>
                  <a:close/>
                  <a:moveTo>
                    <a:pt x="304" y="35"/>
                  </a:moveTo>
                  <a:cubicBezTo>
                    <a:pt x="304" y="33"/>
                    <a:pt x="304" y="31"/>
                    <a:pt x="304" y="29"/>
                  </a:cubicBezTo>
                  <a:cubicBezTo>
                    <a:pt x="304" y="28"/>
                    <a:pt x="303" y="26"/>
                    <a:pt x="302" y="25"/>
                  </a:cubicBezTo>
                  <a:cubicBezTo>
                    <a:pt x="301" y="23"/>
                    <a:pt x="300" y="22"/>
                    <a:pt x="299" y="21"/>
                  </a:cubicBezTo>
                  <a:cubicBezTo>
                    <a:pt x="297" y="20"/>
                    <a:pt x="296" y="20"/>
                    <a:pt x="293" y="20"/>
                  </a:cubicBezTo>
                  <a:cubicBezTo>
                    <a:pt x="291" y="20"/>
                    <a:pt x="290" y="20"/>
                    <a:pt x="288" y="21"/>
                  </a:cubicBezTo>
                  <a:cubicBezTo>
                    <a:pt x="287" y="22"/>
                    <a:pt x="286" y="23"/>
                    <a:pt x="285" y="24"/>
                  </a:cubicBezTo>
                  <a:cubicBezTo>
                    <a:pt x="284" y="26"/>
                    <a:pt x="283" y="27"/>
                    <a:pt x="283" y="29"/>
                  </a:cubicBezTo>
                  <a:cubicBezTo>
                    <a:pt x="282" y="31"/>
                    <a:pt x="282" y="33"/>
                    <a:pt x="282" y="35"/>
                  </a:cubicBezTo>
                  <a:cubicBezTo>
                    <a:pt x="282" y="37"/>
                    <a:pt x="282" y="39"/>
                    <a:pt x="283" y="41"/>
                  </a:cubicBezTo>
                  <a:cubicBezTo>
                    <a:pt x="283" y="43"/>
                    <a:pt x="284" y="45"/>
                    <a:pt x="285" y="46"/>
                  </a:cubicBezTo>
                  <a:cubicBezTo>
                    <a:pt x="285" y="47"/>
                    <a:pt x="287" y="48"/>
                    <a:pt x="288" y="49"/>
                  </a:cubicBezTo>
                  <a:cubicBezTo>
                    <a:pt x="289" y="50"/>
                    <a:pt x="291" y="50"/>
                    <a:pt x="293" y="50"/>
                  </a:cubicBezTo>
                  <a:cubicBezTo>
                    <a:pt x="295" y="50"/>
                    <a:pt x="297" y="50"/>
                    <a:pt x="299" y="49"/>
                  </a:cubicBezTo>
                  <a:cubicBezTo>
                    <a:pt x="300" y="48"/>
                    <a:pt x="301" y="47"/>
                    <a:pt x="302" y="46"/>
                  </a:cubicBezTo>
                  <a:cubicBezTo>
                    <a:pt x="303" y="44"/>
                    <a:pt x="304" y="43"/>
                    <a:pt x="304" y="41"/>
                  </a:cubicBezTo>
                  <a:cubicBezTo>
                    <a:pt x="304" y="39"/>
                    <a:pt x="304" y="37"/>
                    <a:pt x="304" y="35"/>
                  </a:cubicBezTo>
                  <a:close/>
                  <a:moveTo>
                    <a:pt x="319" y="16"/>
                  </a:moveTo>
                  <a:cubicBezTo>
                    <a:pt x="319" y="16"/>
                    <a:pt x="319" y="15"/>
                    <a:pt x="319" y="15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24" y="15"/>
                    <a:pt x="324" y="15"/>
                    <a:pt x="324" y="15"/>
                  </a:cubicBezTo>
                  <a:cubicBezTo>
                    <a:pt x="325" y="15"/>
                    <a:pt x="325" y="15"/>
                    <a:pt x="325" y="15"/>
                  </a:cubicBezTo>
                  <a:cubicBezTo>
                    <a:pt x="326" y="15"/>
                    <a:pt x="326" y="16"/>
                    <a:pt x="326" y="1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7" y="44"/>
                    <a:pt x="328" y="42"/>
                    <a:pt x="329" y="40"/>
                  </a:cubicBezTo>
                  <a:cubicBezTo>
                    <a:pt x="330" y="39"/>
                    <a:pt x="331" y="37"/>
                    <a:pt x="333" y="35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5" y="17"/>
                    <a:pt x="345" y="16"/>
                    <a:pt x="346" y="16"/>
                  </a:cubicBezTo>
                  <a:cubicBezTo>
                    <a:pt x="346" y="15"/>
                    <a:pt x="347" y="15"/>
                    <a:pt x="348" y="15"/>
                  </a:cubicBezTo>
                  <a:cubicBezTo>
                    <a:pt x="350" y="15"/>
                    <a:pt x="350" y="15"/>
                    <a:pt x="350" y="15"/>
                  </a:cubicBezTo>
                  <a:cubicBezTo>
                    <a:pt x="351" y="15"/>
                    <a:pt x="351" y="15"/>
                    <a:pt x="352" y="16"/>
                  </a:cubicBezTo>
                  <a:cubicBezTo>
                    <a:pt x="352" y="16"/>
                    <a:pt x="353" y="17"/>
                    <a:pt x="353" y="18"/>
                  </a:cubicBezTo>
                  <a:cubicBezTo>
                    <a:pt x="353" y="54"/>
                    <a:pt x="353" y="54"/>
                    <a:pt x="353" y="54"/>
                  </a:cubicBezTo>
                  <a:cubicBezTo>
                    <a:pt x="353" y="54"/>
                    <a:pt x="353" y="55"/>
                    <a:pt x="353" y="55"/>
                  </a:cubicBezTo>
                  <a:cubicBezTo>
                    <a:pt x="352" y="55"/>
                    <a:pt x="352" y="55"/>
                    <a:pt x="352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6" y="55"/>
                    <a:pt x="346" y="54"/>
                    <a:pt x="346" y="54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6"/>
                    <a:pt x="345" y="27"/>
                    <a:pt x="344" y="28"/>
                  </a:cubicBezTo>
                  <a:cubicBezTo>
                    <a:pt x="344" y="28"/>
                    <a:pt x="343" y="29"/>
                    <a:pt x="343" y="30"/>
                  </a:cubicBezTo>
                  <a:cubicBezTo>
                    <a:pt x="342" y="31"/>
                    <a:pt x="342" y="31"/>
                    <a:pt x="341" y="32"/>
                  </a:cubicBezTo>
                  <a:cubicBezTo>
                    <a:pt x="341" y="33"/>
                    <a:pt x="340" y="34"/>
                    <a:pt x="340" y="35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6" y="55"/>
                  </a:cubicBezTo>
                  <a:cubicBezTo>
                    <a:pt x="326" y="55"/>
                    <a:pt x="325" y="55"/>
                    <a:pt x="324" y="55"/>
                  </a:cubicBezTo>
                  <a:cubicBezTo>
                    <a:pt x="322" y="55"/>
                    <a:pt x="322" y="55"/>
                    <a:pt x="322" y="55"/>
                  </a:cubicBezTo>
                  <a:cubicBezTo>
                    <a:pt x="321" y="55"/>
                    <a:pt x="321" y="55"/>
                    <a:pt x="320" y="54"/>
                  </a:cubicBezTo>
                  <a:cubicBezTo>
                    <a:pt x="320" y="54"/>
                    <a:pt x="319" y="53"/>
                    <a:pt x="319" y="52"/>
                  </a:cubicBezTo>
                  <a:cubicBezTo>
                    <a:pt x="319" y="16"/>
                    <a:pt x="319" y="16"/>
                    <a:pt x="319" y="16"/>
                  </a:cubicBezTo>
                  <a:close/>
                  <a:moveTo>
                    <a:pt x="335" y="11"/>
                  </a:moveTo>
                  <a:cubicBezTo>
                    <a:pt x="333" y="11"/>
                    <a:pt x="331" y="10"/>
                    <a:pt x="329" y="9"/>
                  </a:cubicBezTo>
                  <a:cubicBezTo>
                    <a:pt x="326" y="7"/>
                    <a:pt x="325" y="5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6" y="0"/>
                    <a:pt x="326" y="0"/>
                  </a:cubicBezTo>
                  <a:cubicBezTo>
                    <a:pt x="326" y="0"/>
                    <a:pt x="326" y="0"/>
                    <a:pt x="327" y="1"/>
                  </a:cubicBezTo>
                  <a:cubicBezTo>
                    <a:pt x="328" y="2"/>
                    <a:pt x="330" y="4"/>
                    <a:pt x="331" y="5"/>
                  </a:cubicBezTo>
                  <a:cubicBezTo>
                    <a:pt x="333" y="5"/>
                    <a:pt x="334" y="6"/>
                    <a:pt x="336" y="6"/>
                  </a:cubicBezTo>
                  <a:cubicBezTo>
                    <a:pt x="337" y="6"/>
                    <a:pt x="338" y="6"/>
                    <a:pt x="340" y="5"/>
                  </a:cubicBezTo>
                  <a:cubicBezTo>
                    <a:pt x="341" y="4"/>
                    <a:pt x="343" y="3"/>
                    <a:pt x="345" y="1"/>
                  </a:cubicBezTo>
                  <a:cubicBezTo>
                    <a:pt x="345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6" y="6"/>
                    <a:pt x="344" y="8"/>
                    <a:pt x="342" y="9"/>
                  </a:cubicBezTo>
                  <a:cubicBezTo>
                    <a:pt x="339" y="11"/>
                    <a:pt x="337" y="11"/>
                    <a:pt x="335" y="11"/>
                  </a:cubicBezTo>
                  <a:close/>
                  <a:moveTo>
                    <a:pt x="5" y="115"/>
                  </a:moveTo>
                  <a:cubicBezTo>
                    <a:pt x="6" y="113"/>
                    <a:pt x="7" y="111"/>
                    <a:pt x="8" y="110"/>
                  </a:cubicBezTo>
                  <a:cubicBezTo>
                    <a:pt x="8" y="108"/>
                    <a:pt x="9" y="105"/>
                    <a:pt x="9" y="10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3" y="81"/>
                    <a:pt x="13" y="81"/>
                  </a:cubicBezTo>
                  <a:cubicBezTo>
                    <a:pt x="14" y="80"/>
                    <a:pt x="15" y="80"/>
                    <a:pt x="17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8" y="80"/>
                    <a:pt x="38" y="81"/>
                  </a:cubicBezTo>
                  <a:cubicBezTo>
                    <a:pt x="39" y="82"/>
                    <a:pt x="39" y="83"/>
                    <a:pt x="39" y="84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5"/>
                    <a:pt x="43" y="115"/>
                    <a:pt x="43" y="116"/>
                  </a:cubicBezTo>
                  <a:cubicBezTo>
                    <a:pt x="44" y="116"/>
                    <a:pt x="44" y="117"/>
                    <a:pt x="44" y="117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2"/>
                    <a:pt x="42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7" y="132"/>
                    <a:pt x="37" y="131"/>
                    <a:pt x="37" y="131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7" y="131"/>
                    <a:pt x="7" y="132"/>
                    <a:pt x="7" y="132"/>
                  </a:cubicBezTo>
                  <a:cubicBezTo>
                    <a:pt x="7" y="132"/>
                    <a:pt x="7" y="132"/>
                    <a:pt x="6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1" y="131"/>
                    <a:pt x="1" y="13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16"/>
                    <a:pt x="1" y="116"/>
                  </a:cubicBezTo>
                  <a:cubicBezTo>
                    <a:pt x="1" y="115"/>
                    <a:pt x="2" y="115"/>
                    <a:pt x="3" y="115"/>
                  </a:cubicBezTo>
                  <a:cubicBezTo>
                    <a:pt x="5" y="115"/>
                    <a:pt x="5" y="115"/>
                    <a:pt x="5" y="115"/>
                  </a:cubicBezTo>
                  <a:close/>
                  <a:moveTo>
                    <a:pt x="32" y="86"/>
                  </a:moveTo>
                  <a:cubicBezTo>
                    <a:pt x="18" y="86"/>
                    <a:pt x="18" y="86"/>
                    <a:pt x="18" y="86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101"/>
                    <a:pt x="15" y="103"/>
                    <a:pt x="15" y="105"/>
                  </a:cubicBezTo>
                  <a:cubicBezTo>
                    <a:pt x="15" y="107"/>
                    <a:pt x="14" y="108"/>
                    <a:pt x="14" y="110"/>
                  </a:cubicBezTo>
                  <a:cubicBezTo>
                    <a:pt x="14" y="111"/>
                    <a:pt x="14" y="112"/>
                    <a:pt x="13" y="112"/>
                  </a:cubicBezTo>
                  <a:cubicBezTo>
                    <a:pt x="13" y="113"/>
                    <a:pt x="12" y="114"/>
                    <a:pt x="12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2" y="86"/>
                    <a:pt x="32" y="86"/>
                    <a:pt x="32" y="86"/>
                  </a:cubicBezTo>
                  <a:close/>
                  <a:moveTo>
                    <a:pt x="85" y="100"/>
                  </a:moveTo>
                  <a:cubicBezTo>
                    <a:pt x="85" y="107"/>
                    <a:pt x="83" y="112"/>
                    <a:pt x="80" y="115"/>
                  </a:cubicBezTo>
                  <a:cubicBezTo>
                    <a:pt x="77" y="119"/>
                    <a:pt x="73" y="121"/>
                    <a:pt x="67" y="121"/>
                  </a:cubicBezTo>
                  <a:cubicBezTo>
                    <a:pt x="61" y="121"/>
                    <a:pt x="57" y="119"/>
                    <a:pt x="54" y="115"/>
                  </a:cubicBezTo>
                  <a:cubicBezTo>
                    <a:pt x="51" y="112"/>
                    <a:pt x="49" y="107"/>
                    <a:pt x="49" y="100"/>
                  </a:cubicBezTo>
                  <a:cubicBezTo>
                    <a:pt x="49" y="97"/>
                    <a:pt x="50" y="94"/>
                    <a:pt x="51" y="91"/>
                  </a:cubicBezTo>
                  <a:cubicBezTo>
                    <a:pt x="51" y="89"/>
                    <a:pt x="53" y="86"/>
                    <a:pt x="54" y="85"/>
                  </a:cubicBezTo>
                  <a:cubicBezTo>
                    <a:pt x="56" y="83"/>
                    <a:pt x="58" y="81"/>
                    <a:pt x="60" y="81"/>
                  </a:cubicBezTo>
                  <a:cubicBezTo>
                    <a:pt x="62" y="80"/>
                    <a:pt x="64" y="79"/>
                    <a:pt x="67" y="79"/>
                  </a:cubicBezTo>
                  <a:cubicBezTo>
                    <a:pt x="73" y="79"/>
                    <a:pt x="77" y="81"/>
                    <a:pt x="80" y="85"/>
                  </a:cubicBezTo>
                  <a:cubicBezTo>
                    <a:pt x="83" y="88"/>
                    <a:pt x="85" y="93"/>
                    <a:pt x="85" y="100"/>
                  </a:cubicBezTo>
                  <a:close/>
                  <a:moveTo>
                    <a:pt x="78" y="100"/>
                  </a:moveTo>
                  <a:cubicBezTo>
                    <a:pt x="78" y="98"/>
                    <a:pt x="78" y="96"/>
                    <a:pt x="78" y="94"/>
                  </a:cubicBezTo>
                  <a:cubicBezTo>
                    <a:pt x="77" y="92"/>
                    <a:pt x="77" y="91"/>
                    <a:pt x="76" y="89"/>
                  </a:cubicBezTo>
                  <a:cubicBezTo>
                    <a:pt x="75" y="88"/>
                    <a:pt x="74" y="87"/>
                    <a:pt x="73" y="86"/>
                  </a:cubicBezTo>
                  <a:cubicBezTo>
                    <a:pt x="71" y="85"/>
                    <a:pt x="69" y="85"/>
                    <a:pt x="67" y="85"/>
                  </a:cubicBezTo>
                  <a:cubicBezTo>
                    <a:pt x="65" y="85"/>
                    <a:pt x="63" y="85"/>
                    <a:pt x="62" y="86"/>
                  </a:cubicBezTo>
                  <a:cubicBezTo>
                    <a:pt x="61" y="87"/>
                    <a:pt x="60" y="88"/>
                    <a:pt x="59" y="89"/>
                  </a:cubicBezTo>
                  <a:cubicBezTo>
                    <a:pt x="58" y="91"/>
                    <a:pt x="57" y="92"/>
                    <a:pt x="57" y="94"/>
                  </a:cubicBezTo>
                  <a:cubicBezTo>
                    <a:pt x="56" y="96"/>
                    <a:pt x="56" y="98"/>
                    <a:pt x="56" y="100"/>
                  </a:cubicBezTo>
                  <a:cubicBezTo>
                    <a:pt x="56" y="102"/>
                    <a:pt x="56" y="104"/>
                    <a:pt x="56" y="106"/>
                  </a:cubicBezTo>
                  <a:cubicBezTo>
                    <a:pt x="57" y="108"/>
                    <a:pt x="57" y="110"/>
                    <a:pt x="58" y="111"/>
                  </a:cubicBezTo>
                  <a:cubicBezTo>
                    <a:pt x="59" y="112"/>
                    <a:pt x="60" y="113"/>
                    <a:pt x="62" y="114"/>
                  </a:cubicBezTo>
                  <a:cubicBezTo>
                    <a:pt x="63" y="115"/>
                    <a:pt x="65" y="115"/>
                    <a:pt x="67" y="115"/>
                  </a:cubicBezTo>
                  <a:cubicBezTo>
                    <a:pt x="69" y="115"/>
                    <a:pt x="71" y="115"/>
                    <a:pt x="72" y="114"/>
                  </a:cubicBezTo>
                  <a:cubicBezTo>
                    <a:pt x="74" y="113"/>
                    <a:pt x="75" y="112"/>
                    <a:pt x="76" y="110"/>
                  </a:cubicBezTo>
                  <a:cubicBezTo>
                    <a:pt x="77" y="109"/>
                    <a:pt x="77" y="107"/>
                    <a:pt x="78" y="106"/>
                  </a:cubicBezTo>
                  <a:cubicBezTo>
                    <a:pt x="78" y="104"/>
                    <a:pt x="78" y="102"/>
                    <a:pt x="78" y="100"/>
                  </a:cubicBezTo>
                  <a:close/>
                  <a:moveTo>
                    <a:pt x="99" y="91"/>
                  </a:moveTo>
                  <a:cubicBezTo>
                    <a:pt x="99" y="119"/>
                    <a:pt x="99" y="119"/>
                    <a:pt x="99" y="119"/>
                  </a:cubicBezTo>
                  <a:cubicBezTo>
                    <a:pt x="99" y="119"/>
                    <a:pt x="99" y="120"/>
                    <a:pt x="99" y="120"/>
                  </a:cubicBezTo>
                  <a:cubicBezTo>
                    <a:pt x="99" y="120"/>
                    <a:pt x="99" y="120"/>
                    <a:pt x="98" y="120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4" y="120"/>
                    <a:pt x="93" y="120"/>
                    <a:pt x="93" y="120"/>
                  </a:cubicBezTo>
                  <a:cubicBezTo>
                    <a:pt x="93" y="120"/>
                    <a:pt x="93" y="119"/>
                    <a:pt x="93" y="119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82"/>
                    <a:pt x="93" y="81"/>
                    <a:pt x="93" y="81"/>
                  </a:cubicBezTo>
                  <a:cubicBezTo>
                    <a:pt x="94" y="80"/>
                    <a:pt x="95" y="80"/>
                    <a:pt x="96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9" y="80"/>
                    <a:pt x="100" y="80"/>
                    <a:pt x="100" y="80"/>
                  </a:cubicBezTo>
                  <a:cubicBezTo>
                    <a:pt x="101" y="81"/>
                    <a:pt x="101" y="81"/>
                    <a:pt x="102" y="82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0" y="99"/>
                    <a:pt x="110" y="100"/>
                    <a:pt x="111" y="101"/>
                  </a:cubicBezTo>
                  <a:cubicBezTo>
                    <a:pt x="111" y="101"/>
                    <a:pt x="111" y="103"/>
                    <a:pt x="112" y="104"/>
                  </a:cubicBezTo>
                  <a:cubicBezTo>
                    <a:pt x="113" y="105"/>
                    <a:pt x="113" y="106"/>
                    <a:pt x="113" y="107"/>
                  </a:cubicBezTo>
                  <a:cubicBezTo>
                    <a:pt x="114" y="108"/>
                    <a:pt x="114" y="108"/>
                    <a:pt x="114" y="109"/>
                  </a:cubicBezTo>
                  <a:cubicBezTo>
                    <a:pt x="115" y="109"/>
                    <a:pt x="115" y="109"/>
                    <a:pt x="115" y="109"/>
                  </a:cubicBezTo>
                  <a:cubicBezTo>
                    <a:pt x="115" y="108"/>
                    <a:pt x="115" y="108"/>
                    <a:pt x="115" y="106"/>
                  </a:cubicBezTo>
                  <a:cubicBezTo>
                    <a:pt x="116" y="105"/>
                    <a:pt x="117" y="104"/>
                    <a:pt x="117" y="103"/>
                  </a:cubicBezTo>
                  <a:cubicBezTo>
                    <a:pt x="118" y="101"/>
                    <a:pt x="118" y="100"/>
                    <a:pt x="119" y="99"/>
                  </a:cubicBezTo>
                  <a:cubicBezTo>
                    <a:pt x="119" y="98"/>
                    <a:pt x="120" y="97"/>
                    <a:pt x="120" y="97"/>
                  </a:cubicBezTo>
                  <a:cubicBezTo>
                    <a:pt x="120" y="97"/>
                    <a:pt x="120" y="96"/>
                    <a:pt x="121" y="96"/>
                  </a:cubicBezTo>
                  <a:cubicBezTo>
                    <a:pt x="121" y="95"/>
                    <a:pt x="121" y="94"/>
                    <a:pt x="122" y="93"/>
                  </a:cubicBezTo>
                  <a:cubicBezTo>
                    <a:pt x="122" y="92"/>
                    <a:pt x="123" y="91"/>
                    <a:pt x="123" y="90"/>
                  </a:cubicBezTo>
                  <a:cubicBezTo>
                    <a:pt x="124" y="88"/>
                    <a:pt x="124" y="87"/>
                    <a:pt x="125" y="86"/>
                  </a:cubicBezTo>
                  <a:cubicBezTo>
                    <a:pt x="125" y="85"/>
                    <a:pt x="126" y="84"/>
                    <a:pt x="126" y="84"/>
                  </a:cubicBezTo>
                  <a:cubicBezTo>
                    <a:pt x="127" y="83"/>
                    <a:pt x="127" y="83"/>
                    <a:pt x="127" y="82"/>
                  </a:cubicBezTo>
                  <a:cubicBezTo>
                    <a:pt x="127" y="81"/>
                    <a:pt x="128" y="81"/>
                    <a:pt x="128" y="80"/>
                  </a:cubicBezTo>
                  <a:cubicBezTo>
                    <a:pt x="129" y="80"/>
                    <a:pt x="129" y="80"/>
                    <a:pt x="130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4" y="80"/>
                    <a:pt x="135" y="80"/>
                    <a:pt x="135" y="81"/>
                  </a:cubicBezTo>
                  <a:cubicBezTo>
                    <a:pt x="136" y="82"/>
                    <a:pt x="136" y="82"/>
                    <a:pt x="136" y="83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36" y="119"/>
                    <a:pt x="136" y="120"/>
                    <a:pt x="136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4" y="101"/>
                  </a:cubicBezTo>
                  <a:cubicBezTo>
                    <a:pt x="124" y="102"/>
                    <a:pt x="123" y="103"/>
                    <a:pt x="123" y="105"/>
                  </a:cubicBezTo>
                  <a:cubicBezTo>
                    <a:pt x="122" y="106"/>
                    <a:pt x="121" y="108"/>
                    <a:pt x="120" y="109"/>
                  </a:cubicBezTo>
                  <a:cubicBezTo>
                    <a:pt x="120" y="111"/>
                    <a:pt x="119" y="112"/>
                    <a:pt x="119" y="113"/>
                  </a:cubicBezTo>
                  <a:cubicBezTo>
                    <a:pt x="118" y="114"/>
                    <a:pt x="118" y="114"/>
                    <a:pt x="117" y="115"/>
                  </a:cubicBezTo>
                  <a:cubicBezTo>
                    <a:pt x="117" y="115"/>
                    <a:pt x="116" y="115"/>
                    <a:pt x="115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3" y="115"/>
                    <a:pt x="112" y="115"/>
                    <a:pt x="112" y="115"/>
                  </a:cubicBezTo>
                  <a:cubicBezTo>
                    <a:pt x="111" y="114"/>
                    <a:pt x="111" y="114"/>
                    <a:pt x="110" y="113"/>
                  </a:cubicBezTo>
                  <a:cubicBezTo>
                    <a:pt x="110" y="113"/>
                    <a:pt x="110" y="112"/>
                    <a:pt x="109" y="110"/>
                  </a:cubicBezTo>
                  <a:cubicBezTo>
                    <a:pt x="108" y="109"/>
                    <a:pt x="108" y="108"/>
                    <a:pt x="107" y="106"/>
                  </a:cubicBezTo>
                  <a:cubicBezTo>
                    <a:pt x="106" y="105"/>
                    <a:pt x="106" y="103"/>
                    <a:pt x="105" y="102"/>
                  </a:cubicBezTo>
                  <a:cubicBezTo>
                    <a:pt x="104" y="101"/>
                    <a:pt x="104" y="100"/>
                    <a:pt x="104" y="99"/>
                  </a:cubicBezTo>
                  <a:cubicBezTo>
                    <a:pt x="104" y="99"/>
                    <a:pt x="103" y="99"/>
                    <a:pt x="103" y="98"/>
                  </a:cubicBezTo>
                  <a:cubicBezTo>
                    <a:pt x="102" y="97"/>
                    <a:pt x="102" y="96"/>
                    <a:pt x="102" y="95"/>
                  </a:cubicBezTo>
                  <a:cubicBezTo>
                    <a:pt x="101" y="94"/>
                    <a:pt x="101" y="93"/>
                    <a:pt x="100" y="92"/>
                  </a:cubicBezTo>
                  <a:cubicBezTo>
                    <a:pt x="100" y="92"/>
                    <a:pt x="100" y="91"/>
                    <a:pt x="100" y="9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773113" y="2862263"/>
              <a:ext cx="1647825" cy="36830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40" y="51"/>
                </a:cxn>
                <a:cxn ang="0">
                  <a:pos x="208" y="48"/>
                </a:cxn>
                <a:cxn ang="0">
                  <a:pos x="360" y="96"/>
                </a:cxn>
                <a:cxn ang="0">
                  <a:pos x="550" y="113"/>
                </a:cxn>
                <a:cxn ang="0">
                  <a:pos x="247" y="15"/>
                </a:cxn>
                <a:cxn ang="0">
                  <a:pos x="142" y="20"/>
                </a:cxn>
                <a:cxn ang="0">
                  <a:pos x="0" y="101"/>
                </a:cxn>
              </a:cxnLst>
              <a:rect l="0" t="0" r="r" b="b"/>
              <a:pathLst>
                <a:path w="550" h="123">
                  <a:moveTo>
                    <a:pt x="0" y="101"/>
                  </a:moveTo>
                  <a:cubicBezTo>
                    <a:pt x="52" y="98"/>
                    <a:pt x="94" y="72"/>
                    <a:pt x="140" y="51"/>
                  </a:cubicBezTo>
                  <a:cubicBezTo>
                    <a:pt x="161" y="42"/>
                    <a:pt x="187" y="43"/>
                    <a:pt x="208" y="48"/>
                  </a:cubicBezTo>
                  <a:cubicBezTo>
                    <a:pt x="360" y="96"/>
                    <a:pt x="360" y="96"/>
                    <a:pt x="360" y="96"/>
                  </a:cubicBezTo>
                  <a:cubicBezTo>
                    <a:pt x="439" y="123"/>
                    <a:pt x="507" y="120"/>
                    <a:pt x="550" y="113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09" y="0"/>
                    <a:pt x="173" y="7"/>
                    <a:pt x="142" y="20"/>
                  </a:cubicBezTo>
                  <a:cubicBezTo>
                    <a:pt x="101" y="42"/>
                    <a:pt x="47" y="74"/>
                    <a:pt x="0" y="1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1589088" y="2814638"/>
              <a:ext cx="1096962" cy="333375"/>
            </a:xfrm>
            <a:custGeom>
              <a:avLst/>
              <a:gdLst/>
              <a:ahLst/>
              <a:cxnLst>
                <a:cxn ang="0">
                  <a:pos x="193" y="84"/>
                </a:cxn>
                <a:cxn ang="0">
                  <a:pos x="366" y="105"/>
                </a:cxn>
                <a:cxn ang="0">
                  <a:pos x="105" y="18"/>
                </a:cxn>
                <a:cxn ang="0">
                  <a:pos x="0" y="22"/>
                </a:cxn>
                <a:cxn ang="0">
                  <a:pos x="193" y="84"/>
                </a:cxn>
              </a:cxnLst>
              <a:rect l="0" t="0" r="r" b="b"/>
              <a:pathLst>
                <a:path w="366" h="111">
                  <a:moveTo>
                    <a:pt x="193" y="84"/>
                  </a:moveTo>
                  <a:cubicBezTo>
                    <a:pt x="257" y="102"/>
                    <a:pt x="285" y="111"/>
                    <a:pt x="366" y="105"/>
                  </a:cubicBezTo>
                  <a:cubicBezTo>
                    <a:pt x="271" y="74"/>
                    <a:pt x="192" y="46"/>
                    <a:pt x="105" y="18"/>
                  </a:cubicBezTo>
                  <a:cubicBezTo>
                    <a:pt x="65" y="5"/>
                    <a:pt x="43" y="0"/>
                    <a:pt x="0" y="22"/>
                  </a:cubicBezTo>
                  <a:cubicBezTo>
                    <a:pt x="193" y="84"/>
                    <a:pt x="193" y="84"/>
                    <a:pt x="193" y="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3465513"/>
            <a:ext cx="9906000" cy="33924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3014768" y="2122254"/>
            <a:ext cx="632892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-9258" y="3475030"/>
            <a:ext cx="1950000" cy="1588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 userDrawn="1"/>
        </p:nvCxnSpPr>
        <p:spPr>
          <a:xfrm>
            <a:off x="1986319" y="3475030"/>
            <a:ext cx="975000" cy="1588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 userDrawn="1"/>
        </p:nvGrpSpPr>
        <p:grpSpPr>
          <a:xfrm>
            <a:off x="544552" y="5499471"/>
            <a:ext cx="2430462" cy="935038"/>
            <a:chOff x="347663" y="2814638"/>
            <a:chExt cx="2430462" cy="935038"/>
          </a:xfrm>
        </p:grpSpPr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347663" y="3236913"/>
              <a:ext cx="1289050" cy="488950"/>
            </a:xfrm>
            <a:custGeom>
              <a:avLst/>
              <a:gdLst/>
              <a:ahLst/>
              <a:cxnLst>
                <a:cxn ang="0">
                  <a:pos x="116" y="81"/>
                </a:cxn>
                <a:cxn ang="0">
                  <a:pos x="127" y="101"/>
                </a:cxn>
                <a:cxn ang="0">
                  <a:pos x="124" y="132"/>
                </a:cxn>
                <a:cxn ang="0">
                  <a:pos x="95" y="157"/>
                </a:cxn>
                <a:cxn ang="0">
                  <a:pos x="15" y="160"/>
                </a:cxn>
                <a:cxn ang="0">
                  <a:pos x="0" y="145"/>
                </a:cxn>
                <a:cxn ang="0">
                  <a:pos x="3" y="6"/>
                </a:cxn>
                <a:cxn ang="0">
                  <a:pos x="73" y="3"/>
                </a:cxn>
                <a:cxn ang="0">
                  <a:pos x="107" y="12"/>
                </a:cxn>
                <a:cxn ang="0">
                  <a:pos x="122" y="43"/>
                </a:cxn>
                <a:cxn ang="0">
                  <a:pos x="105" y="73"/>
                </a:cxn>
                <a:cxn ang="0">
                  <a:pos x="84" y="109"/>
                </a:cxn>
                <a:cxn ang="0">
                  <a:pos x="69" y="94"/>
                </a:cxn>
                <a:cxn ang="0">
                  <a:pos x="42" y="124"/>
                </a:cxn>
                <a:cxn ang="0">
                  <a:pos x="76" y="122"/>
                </a:cxn>
                <a:cxn ang="0">
                  <a:pos x="84" y="114"/>
                </a:cxn>
                <a:cxn ang="0">
                  <a:pos x="42" y="61"/>
                </a:cxn>
                <a:cxn ang="0">
                  <a:pos x="74" y="58"/>
                </a:cxn>
                <a:cxn ang="0">
                  <a:pos x="75" y="42"/>
                </a:cxn>
                <a:cxn ang="0">
                  <a:pos x="42" y="39"/>
                </a:cxn>
                <a:cxn ang="0">
                  <a:pos x="219" y="125"/>
                </a:cxn>
                <a:cxn ang="0">
                  <a:pos x="253" y="117"/>
                </a:cxn>
                <a:cxn ang="0">
                  <a:pos x="261" y="120"/>
                </a:cxn>
                <a:cxn ang="0">
                  <a:pos x="272" y="145"/>
                </a:cxn>
                <a:cxn ang="0">
                  <a:pos x="243" y="160"/>
                </a:cxn>
                <a:cxn ang="0">
                  <a:pos x="181" y="157"/>
                </a:cxn>
                <a:cxn ang="0">
                  <a:pos x="145" y="114"/>
                </a:cxn>
                <a:cxn ang="0">
                  <a:pos x="147" y="48"/>
                </a:cxn>
                <a:cxn ang="0">
                  <a:pos x="186" y="6"/>
                </a:cxn>
                <a:cxn ang="0">
                  <a:pos x="240" y="3"/>
                </a:cxn>
                <a:cxn ang="0">
                  <a:pos x="265" y="12"/>
                </a:cxn>
                <a:cxn ang="0">
                  <a:pos x="265" y="16"/>
                </a:cxn>
                <a:cxn ang="0">
                  <a:pos x="256" y="38"/>
                </a:cxn>
                <a:cxn ang="0">
                  <a:pos x="248" y="43"/>
                </a:cxn>
                <a:cxn ang="0">
                  <a:pos x="233" y="39"/>
                </a:cxn>
                <a:cxn ang="0">
                  <a:pos x="218" y="38"/>
                </a:cxn>
                <a:cxn ang="0">
                  <a:pos x="187" y="81"/>
                </a:cxn>
                <a:cxn ang="0">
                  <a:pos x="219" y="125"/>
                </a:cxn>
                <a:cxn ang="0">
                  <a:pos x="429" y="154"/>
                </a:cxn>
                <a:cxn ang="0">
                  <a:pos x="426" y="160"/>
                </a:cxn>
                <a:cxn ang="0">
                  <a:pos x="385" y="160"/>
                </a:cxn>
                <a:cxn ang="0">
                  <a:pos x="348" y="95"/>
                </a:cxn>
                <a:cxn ang="0">
                  <a:pos x="330" y="156"/>
                </a:cxn>
                <a:cxn ang="0">
                  <a:pos x="325" y="160"/>
                </a:cxn>
                <a:cxn ang="0">
                  <a:pos x="288" y="156"/>
                </a:cxn>
                <a:cxn ang="0">
                  <a:pos x="293" y="3"/>
                </a:cxn>
                <a:cxn ang="0">
                  <a:pos x="330" y="4"/>
                </a:cxn>
                <a:cxn ang="0">
                  <a:pos x="330" y="58"/>
                </a:cxn>
                <a:cxn ang="0">
                  <a:pos x="351" y="34"/>
                </a:cxn>
                <a:cxn ang="0">
                  <a:pos x="376" y="3"/>
                </a:cxn>
                <a:cxn ang="0">
                  <a:pos x="421" y="3"/>
                </a:cxn>
                <a:cxn ang="0">
                  <a:pos x="423" y="7"/>
                </a:cxn>
              </a:cxnLst>
              <a:rect l="0" t="0" r="r" b="b"/>
              <a:pathLst>
                <a:path w="430" h="163">
                  <a:moveTo>
                    <a:pt x="105" y="74"/>
                  </a:moveTo>
                  <a:cubicBezTo>
                    <a:pt x="109" y="76"/>
                    <a:pt x="113" y="78"/>
                    <a:pt x="116" y="81"/>
                  </a:cubicBezTo>
                  <a:cubicBezTo>
                    <a:pt x="119" y="84"/>
                    <a:pt x="121" y="87"/>
                    <a:pt x="123" y="90"/>
                  </a:cubicBezTo>
                  <a:cubicBezTo>
                    <a:pt x="125" y="94"/>
                    <a:pt x="126" y="97"/>
                    <a:pt x="127" y="101"/>
                  </a:cubicBezTo>
                  <a:cubicBezTo>
                    <a:pt x="128" y="105"/>
                    <a:pt x="128" y="108"/>
                    <a:pt x="128" y="112"/>
                  </a:cubicBezTo>
                  <a:cubicBezTo>
                    <a:pt x="128" y="119"/>
                    <a:pt x="127" y="126"/>
                    <a:pt x="124" y="132"/>
                  </a:cubicBezTo>
                  <a:cubicBezTo>
                    <a:pt x="121" y="137"/>
                    <a:pt x="117" y="143"/>
                    <a:pt x="112" y="147"/>
                  </a:cubicBezTo>
                  <a:cubicBezTo>
                    <a:pt x="107" y="151"/>
                    <a:pt x="102" y="154"/>
                    <a:pt x="95" y="157"/>
                  </a:cubicBezTo>
                  <a:cubicBezTo>
                    <a:pt x="88" y="159"/>
                    <a:pt x="81" y="160"/>
                    <a:pt x="73" y="16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8" y="160"/>
                    <a:pt x="5" y="159"/>
                    <a:pt x="3" y="157"/>
                  </a:cubicBezTo>
                  <a:cubicBezTo>
                    <a:pt x="1" y="154"/>
                    <a:pt x="0" y="151"/>
                    <a:pt x="0" y="14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1" y="9"/>
                    <a:pt x="3" y="6"/>
                  </a:cubicBezTo>
                  <a:cubicBezTo>
                    <a:pt x="5" y="4"/>
                    <a:pt x="8" y="3"/>
                    <a:pt x="15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0" y="3"/>
                    <a:pt x="86" y="3"/>
                    <a:pt x="92" y="5"/>
                  </a:cubicBezTo>
                  <a:cubicBezTo>
                    <a:pt x="98" y="6"/>
                    <a:pt x="103" y="9"/>
                    <a:pt x="107" y="12"/>
                  </a:cubicBezTo>
                  <a:cubicBezTo>
                    <a:pt x="112" y="15"/>
                    <a:pt x="115" y="20"/>
                    <a:pt x="118" y="25"/>
                  </a:cubicBezTo>
                  <a:cubicBezTo>
                    <a:pt x="120" y="30"/>
                    <a:pt x="122" y="36"/>
                    <a:pt x="122" y="43"/>
                  </a:cubicBezTo>
                  <a:cubicBezTo>
                    <a:pt x="122" y="49"/>
                    <a:pt x="120" y="55"/>
                    <a:pt x="117" y="60"/>
                  </a:cubicBezTo>
                  <a:cubicBezTo>
                    <a:pt x="114" y="66"/>
                    <a:pt x="110" y="70"/>
                    <a:pt x="105" y="73"/>
                  </a:cubicBezTo>
                  <a:cubicBezTo>
                    <a:pt x="105" y="74"/>
                    <a:pt x="105" y="74"/>
                    <a:pt x="105" y="74"/>
                  </a:cubicBezTo>
                  <a:close/>
                  <a:moveTo>
                    <a:pt x="84" y="109"/>
                  </a:moveTo>
                  <a:cubicBezTo>
                    <a:pt x="84" y="105"/>
                    <a:pt x="83" y="101"/>
                    <a:pt x="80" y="98"/>
                  </a:cubicBezTo>
                  <a:cubicBezTo>
                    <a:pt x="78" y="95"/>
                    <a:pt x="74" y="94"/>
                    <a:pt x="69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2" y="124"/>
                    <a:pt x="74" y="123"/>
                    <a:pt x="76" y="122"/>
                  </a:cubicBezTo>
                  <a:cubicBezTo>
                    <a:pt x="78" y="121"/>
                    <a:pt x="80" y="120"/>
                    <a:pt x="81" y="119"/>
                  </a:cubicBezTo>
                  <a:cubicBezTo>
                    <a:pt x="82" y="117"/>
                    <a:pt x="83" y="116"/>
                    <a:pt x="84" y="114"/>
                  </a:cubicBezTo>
                  <a:cubicBezTo>
                    <a:pt x="84" y="112"/>
                    <a:pt x="84" y="111"/>
                    <a:pt x="84" y="109"/>
                  </a:cubicBezTo>
                  <a:close/>
                  <a:moveTo>
                    <a:pt x="42" y="61"/>
                  </a:moveTo>
                  <a:cubicBezTo>
                    <a:pt x="66" y="61"/>
                    <a:pt x="66" y="61"/>
                    <a:pt x="66" y="61"/>
                  </a:cubicBezTo>
                  <a:cubicBezTo>
                    <a:pt x="69" y="61"/>
                    <a:pt x="72" y="60"/>
                    <a:pt x="74" y="58"/>
                  </a:cubicBezTo>
                  <a:cubicBezTo>
                    <a:pt x="77" y="57"/>
                    <a:pt x="78" y="54"/>
                    <a:pt x="78" y="50"/>
                  </a:cubicBezTo>
                  <a:cubicBezTo>
                    <a:pt x="78" y="46"/>
                    <a:pt x="77" y="44"/>
                    <a:pt x="75" y="42"/>
                  </a:cubicBezTo>
                  <a:cubicBezTo>
                    <a:pt x="73" y="40"/>
                    <a:pt x="70" y="39"/>
                    <a:pt x="67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61"/>
                    <a:pt x="42" y="61"/>
                    <a:pt x="42" y="61"/>
                  </a:cubicBezTo>
                  <a:close/>
                  <a:moveTo>
                    <a:pt x="219" y="125"/>
                  </a:moveTo>
                  <a:cubicBezTo>
                    <a:pt x="226" y="125"/>
                    <a:pt x="233" y="124"/>
                    <a:pt x="238" y="122"/>
                  </a:cubicBezTo>
                  <a:cubicBezTo>
                    <a:pt x="244" y="120"/>
                    <a:pt x="249" y="118"/>
                    <a:pt x="253" y="117"/>
                  </a:cubicBezTo>
                  <a:cubicBezTo>
                    <a:pt x="256" y="116"/>
                    <a:pt x="257" y="115"/>
                    <a:pt x="258" y="116"/>
                  </a:cubicBezTo>
                  <a:cubicBezTo>
                    <a:pt x="259" y="116"/>
                    <a:pt x="260" y="117"/>
                    <a:pt x="261" y="120"/>
                  </a:cubicBezTo>
                  <a:cubicBezTo>
                    <a:pt x="271" y="140"/>
                    <a:pt x="271" y="140"/>
                    <a:pt x="271" y="140"/>
                  </a:cubicBezTo>
                  <a:cubicBezTo>
                    <a:pt x="272" y="142"/>
                    <a:pt x="272" y="144"/>
                    <a:pt x="272" y="145"/>
                  </a:cubicBezTo>
                  <a:cubicBezTo>
                    <a:pt x="272" y="147"/>
                    <a:pt x="271" y="148"/>
                    <a:pt x="270" y="149"/>
                  </a:cubicBezTo>
                  <a:cubicBezTo>
                    <a:pt x="261" y="154"/>
                    <a:pt x="252" y="158"/>
                    <a:pt x="243" y="160"/>
                  </a:cubicBezTo>
                  <a:cubicBezTo>
                    <a:pt x="234" y="162"/>
                    <a:pt x="224" y="163"/>
                    <a:pt x="214" y="163"/>
                  </a:cubicBezTo>
                  <a:cubicBezTo>
                    <a:pt x="201" y="163"/>
                    <a:pt x="190" y="161"/>
                    <a:pt x="181" y="157"/>
                  </a:cubicBezTo>
                  <a:cubicBezTo>
                    <a:pt x="171" y="152"/>
                    <a:pt x="164" y="147"/>
                    <a:pt x="158" y="140"/>
                  </a:cubicBezTo>
                  <a:cubicBezTo>
                    <a:pt x="152" y="132"/>
                    <a:pt x="148" y="124"/>
                    <a:pt x="145" y="114"/>
                  </a:cubicBezTo>
                  <a:cubicBezTo>
                    <a:pt x="143" y="104"/>
                    <a:pt x="142" y="93"/>
                    <a:pt x="142" y="81"/>
                  </a:cubicBezTo>
                  <a:cubicBezTo>
                    <a:pt x="142" y="69"/>
                    <a:pt x="143" y="58"/>
                    <a:pt x="147" y="48"/>
                  </a:cubicBezTo>
                  <a:cubicBezTo>
                    <a:pt x="151" y="38"/>
                    <a:pt x="156" y="30"/>
                    <a:pt x="162" y="23"/>
                  </a:cubicBezTo>
                  <a:cubicBezTo>
                    <a:pt x="169" y="16"/>
                    <a:pt x="177" y="10"/>
                    <a:pt x="186" y="6"/>
                  </a:cubicBezTo>
                  <a:cubicBezTo>
                    <a:pt x="195" y="2"/>
                    <a:pt x="205" y="0"/>
                    <a:pt x="216" y="0"/>
                  </a:cubicBezTo>
                  <a:cubicBezTo>
                    <a:pt x="225" y="0"/>
                    <a:pt x="233" y="1"/>
                    <a:pt x="240" y="3"/>
                  </a:cubicBezTo>
                  <a:cubicBezTo>
                    <a:pt x="248" y="4"/>
                    <a:pt x="255" y="7"/>
                    <a:pt x="262" y="10"/>
                  </a:cubicBezTo>
                  <a:cubicBezTo>
                    <a:pt x="263" y="11"/>
                    <a:pt x="264" y="12"/>
                    <a:pt x="265" y="12"/>
                  </a:cubicBezTo>
                  <a:cubicBezTo>
                    <a:pt x="265" y="13"/>
                    <a:pt x="266" y="13"/>
                    <a:pt x="266" y="14"/>
                  </a:cubicBezTo>
                  <a:cubicBezTo>
                    <a:pt x="266" y="14"/>
                    <a:pt x="266" y="15"/>
                    <a:pt x="265" y="16"/>
                  </a:cubicBezTo>
                  <a:cubicBezTo>
                    <a:pt x="265" y="17"/>
                    <a:pt x="265" y="18"/>
                    <a:pt x="264" y="20"/>
                  </a:cubicBezTo>
                  <a:cubicBezTo>
                    <a:pt x="256" y="38"/>
                    <a:pt x="256" y="38"/>
                    <a:pt x="256" y="38"/>
                  </a:cubicBezTo>
                  <a:cubicBezTo>
                    <a:pt x="255" y="41"/>
                    <a:pt x="254" y="43"/>
                    <a:pt x="253" y="44"/>
                  </a:cubicBezTo>
                  <a:cubicBezTo>
                    <a:pt x="252" y="44"/>
                    <a:pt x="250" y="44"/>
                    <a:pt x="248" y="43"/>
                  </a:cubicBezTo>
                  <a:cubicBezTo>
                    <a:pt x="245" y="42"/>
                    <a:pt x="242" y="41"/>
                    <a:pt x="240" y="41"/>
                  </a:cubicBezTo>
                  <a:cubicBezTo>
                    <a:pt x="237" y="40"/>
                    <a:pt x="235" y="39"/>
                    <a:pt x="233" y="39"/>
                  </a:cubicBezTo>
                  <a:cubicBezTo>
                    <a:pt x="230" y="38"/>
                    <a:pt x="228" y="38"/>
                    <a:pt x="226" y="38"/>
                  </a:cubicBezTo>
                  <a:cubicBezTo>
                    <a:pt x="223" y="38"/>
                    <a:pt x="221" y="38"/>
                    <a:pt x="218" y="38"/>
                  </a:cubicBezTo>
                  <a:cubicBezTo>
                    <a:pt x="209" y="38"/>
                    <a:pt x="201" y="42"/>
                    <a:pt x="195" y="49"/>
                  </a:cubicBezTo>
                  <a:cubicBezTo>
                    <a:pt x="189" y="56"/>
                    <a:pt x="187" y="67"/>
                    <a:pt x="187" y="81"/>
                  </a:cubicBezTo>
                  <a:cubicBezTo>
                    <a:pt x="187" y="96"/>
                    <a:pt x="189" y="106"/>
                    <a:pt x="194" y="114"/>
                  </a:cubicBezTo>
                  <a:cubicBezTo>
                    <a:pt x="199" y="121"/>
                    <a:pt x="207" y="125"/>
                    <a:pt x="219" y="125"/>
                  </a:cubicBezTo>
                  <a:close/>
                  <a:moveTo>
                    <a:pt x="377" y="61"/>
                  </a:moveTo>
                  <a:cubicBezTo>
                    <a:pt x="429" y="154"/>
                    <a:pt x="429" y="154"/>
                    <a:pt x="429" y="154"/>
                  </a:cubicBezTo>
                  <a:cubicBezTo>
                    <a:pt x="430" y="156"/>
                    <a:pt x="430" y="157"/>
                    <a:pt x="430" y="159"/>
                  </a:cubicBezTo>
                  <a:cubicBezTo>
                    <a:pt x="429" y="160"/>
                    <a:pt x="428" y="160"/>
                    <a:pt x="426" y="160"/>
                  </a:cubicBezTo>
                  <a:cubicBezTo>
                    <a:pt x="393" y="160"/>
                    <a:pt x="393" y="160"/>
                    <a:pt x="393" y="160"/>
                  </a:cubicBezTo>
                  <a:cubicBezTo>
                    <a:pt x="389" y="160"/>
                    <a:pt x="386" y="160"/>
                    <a:pt x="385" y="160"/>
                  </a:cubicBezTo>
                  <a:cubicBezTo>
                    <a:pt x="383" y="159"/>
                    <a:pt x="382" y="158"/>
                    <a:pt x="380" y="154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56"/>
                    <a:pt x="330" y="156"/>
                    <a:pt x="330" y="156"/>
                  </a:cubicBezTo>
                  <a:cubicBezTo>
                    <a:pt x="330" y="158"/>
                    <a:pt x="330" y="159"/>
                    <a:pt x="330" y="159"/>
                  </a:cubicBezTo>
                  <a:cubicBezTo>
                    <a:pt x="329" y="160"/>
                    <a:pt x="328" y="160"/>
                    <a:pt x="325" y="160"/>
                  </a:cubicBezTo>
                  <a:cubicBezTo>
                    <a:pt x="293" y="160"/>
                    <a:pt x="293" y="160"/>
                    <a:pt x="293" y="160"/>
                  </a:cubicBezTo>
                  <a:cubicBezTo>
                    <a:pt x="290" y="160"/>
                    <a:pt x="288" y="159"/>
                    <a:pt x="288" y="156"/>
                  </a:cubicBezTo>
                  <a:cubicBezTo>
                    <a:pt x="288" y="7"/>
                    <a:pt x="288" y="7"/>
                    <a:pt x="288" y="7"/>
                  </a:cubicBezTo>
                  <a:cubicBezTo>
                    <a:pt x="288" y="4"/>
                    <a:pt x="290" y="3"/>
                    <a:pt x="293" y="3"/>
                  </a:cubicBezTo>
                  <a:cubicBezTo>
                    <a:pt x="325" y="3"/>
                    <a:pt x="325" y="3"/>
                    <a:pt x="325" y="3"/>
                  </a:cubicBezTo>
                  <a:cubicBezTo>
                    <a:pt x="328" y="3"/>
                    <a:pt x="329" y="3"/>
                    <a:pt x="330" y="4"/>
                  </a:cubicBezTo>
                  <a:cubicBezTo>
                    <a:pt x="330" y="4"/>
                    <a:pt x="330" y="5"/>
                    <a:pt x="330" y="7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51" y="34"/>
                    <a:pt x="351" y="34"/>
                    <a:pt x="351" y="34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3" y="5"/>
                    <a:pt x="375" y="4"/>
                    <a:pt x="376" y="3"/>
                  </a:cubicBezTo>
                  <a:cubicBezTo>
                    <a:pt x="378" y="3"/>
                    <a:pt x="380" y="3"/>
                    <a:pt x="384" y="3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2" y="3"/>
                    <a:pt x="423" y="3"/>
                    <a:pt x="424" y="4"/>
                  </a:cubicBezTo>
                  <a:cubicBezTo>
                    <a:pt x="424" y="5"/>
                    <a:pt x="424" y="6"/>
                    <a:pt x="423" y="7"/>
                  </a:cubicBezTo>
                  <a:cubicBezTo>
                    <a:pt x="377" y="61"/>
                    <a:pt x="377" y="61"/>
                    <a:pt x="377" y="6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1720850" y="3354388"/>
              <a:ext cx="1057275" cy="395288"/>
            </a:xfrm>
            <a:custGeom>
              <a:avLst/>
              <a:gdLst/>
              <a:ahLst/>
              <a:cxnLst>
                <a:cxn ang="0">
                  <a:pos x="33" y="53"/>
                </a:cxn>
                <a:cxn ang="0">
                  <a:pos x="14" y="16"/>
                </a:cxn>
                <a:cxn ang="0">
                  <a:pos x="30" y="22"/>
                </a:cxn>
                <a:cxn ang="0">
                  <a:pos x="10" y="41"/>
                </a:cxn>
                <a:cxn ang="0">
                  <a:pos x="51" y="55"/>
                </a:cxn>
                <a:cxn ang="0">
                  <a:pos x="36" y="17"/>
                </a:cxn>
                <a:cxn ang="0">
                  <a:pos x="69" y="21"/>
                </a:cxn>
                <a:cxn ang="0">
                  <a:pos x="100" y="54"/>
                </a:cxn>
                <a:cxn ang="0">
                  <a:pos x="77" y="66"/>
                </a:cxn>
                <a:cxn ang="0">
                  <a:pos x="99" y="16"/>
                </a:cxn>
                <a:cxn ang="0">
                  <a:pos x="95" y="21"/>
                </a:cxn>
                <a:cxn ang="0">
                  <a:pos x="95" y="49"/>
                </a:cxn>
                <a:cxn ang="0">
                  <a:pos x="132" y="56"/>
                </a:cxn>
                <a:cxn ang="0">
                  <a:pos x="125" y="31"/>
                </a:cxn>
                <a:cxn ang="0">
                  <a:pos x="133" y="20"/>
                </a:cxn>
                <a:cxn ang="0">
                  <a:pos x="120" y="17"/>
                </a:cxn>
                <a:cxn ang="0">
                  <a:pos x="133" y="35"/>
                </a:cxn>
                <a:cxn ang="0">
                  <a:pos x="128" y="50"/>
                </a:cxn>
                <a:cxn ang="0">
                  <a:pos x="175" y="34"/>
                </a:cxn>
                <a:cxn ang="0">
                  <a:pos x="171" y="39"/>
                </a:cxn>
                <a:cxn ang="0">
                  <a:pos x="156" y="16"/>
                </a:cxn>
                <a:cxn ang="0">
                  <a:pos x="179" y="16"/>
                </a:cxn>
                <a:cxn ang="0">
                  <a:pos x="227" y="35"/>
                </a:cxn>
                <a:cxn ang="0">
                  <a:pos x="202" y="16"/>
                </a:cxn>
                <a:cxn ang="0">
                  <a:pos x="215" y="21"/>
                </a:cxn>
                <a:cxn ang="0">
                  <a:pos x="201" y="46"/>
                </a:cxn>
                <a:cxn ang="0">
                  <a:pos x="262" y="34"/>
                </a:cxn>
                <a:cxn ang="0">
                  <a:pos x="239" y="55"/>
                </a:cxn>
                <a:cxn ang="0">
                  <a:pos x="264" y="18"/>
                </a:cxn>
                <a:cxn ang="0">
                  <a:pos x="257" y="31"/>
                </a:cxn>
                <a:cxn ang="0">
                  <a:pos x="242" y="31"/>
                </a:cxn>
                <a:cxn ang="0">
                  <a:pos x="258" y="49"/>
                </a:cxn>
                <a:cxn ang="0">
                  <a:pos x="280" y="51"/>
                </a:cxn>
                <a:cxn ang="0">
                  <a:pos x="311" y="35"/>
                </a:cxn>
                <a:cxn ang="0">
                  <a:pos x="285" y="24"/>
                </a:cxn>
                <a:cxn ang="0">
                  <a:pos x="299" y="49"/>
                </a:cxn>
                <a:cxn ang="0">
                  <a:pos x="324" y="15"/>
                </a:cxn>
                <a:cxn ang="0">
                  <a:pos x="344" y="18"/>
                </a:cxn>
                <a:cxn ang="0">
                  <a:pos x="353" y="55"/>
                </a:cxn>
                <a:cxn ang="0">
                  <a:pos x="344" y="28"/>
                </a:cxn>
                <a:cxn ang="0">
                  <a:pos x="322" y="55"/>
                </a:cxn>
                <a:cxn ang="0">
                  <a:pos x="323" y="3"/>
                </a:cxn>
                <a:cxn ang="0">
                  <a:pos x="340" y="5"/>
                </a:cxn>
                <a:cxn ang="0">
                  <a:pos x="342" y="9"/>
                </a:cxn>
                <a:cxn ang="0">
                  <a:pos x="17" y="80"/>
                </a:cxn>
                <a:cxn ang="0">
                  <a:pos x="44" y="117"/>
                </a:cxn>
                <a:cxn ang="0">
                  <a:pos x="7" y="131"/>
                </a:cxn>
                <a:cxn ang="0">
                  <a:pos x="1" y="116"/>
                </a:cxn>
                <a:cxn ang="0">
                  <a:pos x="14" y="110"/>
                </a:cxn>
                <a:cxn ang="0">
                  <a:pos x="67" y="121"/>
                </a:cxn>
                <a:cxn ang="0">
                  <a:pos x="80" y="85"/>
                </a:cxn>
                <a:cxn ang="0">
                  <a:pos x="62" y="86"/>
                </a:cxn>
                <a:cxn ang="0">
                  <a:pos x="67" y="115"/>
                </a:cxn>
                <a:cxn ang="0">
                  <a:pos x="99" y="120"/>
                </a:cxn>
                <a:cxn ang="0">
                  <a:pos x="96" y="80"/>
                </a:cxn>
                <a:cxn ang="0">
                  <a:pos x="113" y="107"/>
                </a:cxn>
                <a:cxn ang="0">
                  <a:pos x="121" y="96"/>
                </a:cxn>
                <a:cxn ang="0">
                  <a:pos x="130" y="80"/>
                </a:cxn>
                <a:cxn ang="0">
                  <a:pos x="131" y="120"/>
                </a:cxn>
                <a:cxn ang="0">
                  <a:pos x="123" y="105"/>
                </a:cxn>
                <a:cxn ang="0">
                  <a:pos x="110" y="113"/>
                </a:cxn>
                <a:cxn ang="0">
                  <a:pos x="100" y="92"/>
                </a:cxn>
              </a:cxnLst>
              <a:rect l="0" t="0" r="r" b="b"/>
              <a:pathLst>
                <a:path w="353" h="132">
                  <a:moveTo>
                    <a:pt x="21" y="50"/>
                  </a:moveTo>
                  <a:cubicBezTo>
                    <a:pt x="23" y="50"/>
                    <a:pt x="25" y="50"/>
                    <a:pt x="26" y="49"/>
                  </a:cubicBezTo>
                  <a:cubicBezTo>
                    <a:pt x="28" y="49"/>
                    <a:pt x="29" y="49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3"/>
                    <a:pt x="33" y="53"/>
                  </a:cubicBezTo>
                  <a:cubicBezTo>
                    <a:pt x="31" y="54"/>
                    <a:pt x="29" y="55"/>
                    <a:pt x="27" y="55"/>
                  </a:cubicBezTo>
                  <a:cubicBezTo>
                    <a:pt x="25" y="56"/>
                    <a:pt x="22" y="56"/>
                    <a:pt x="20" y="56"/>
                  </a:cubicBezTo>
                  <a:cubicBezTo>
                    <a:pt x="15" y="56"/>
                    <a:pt x="11" y="54"/>
                    <a:pt x="8" y="51"/>
                  </a:cubicBezTo>
                  <a:cubicBezTo>
                    <a:pt x="5" y="47"/>
                    <a:pt x="3" y="42"/>
                    <a:pt x="3" y="36"/>
                  </a:cubicBezTo>
                  <a:cubicBezTo>
                    <a:pt x="3" y="32"/>
                    <a:pt x="4" y="29"/>
                    <a:pt x="4" y="27"/>
                  </a:cubicBezTo>
                  <a:cubicBezTo>
                    <a:pt x="5" y="24"/>
                    <a:pt x="6" y="22"/>
                    <a:pt x="8" y="20"/>
                  </a:cubicBezTo>
                  <a:cubicBezTo>
                    <a:pt x="9" y="18"/>
                    <a:pt x="11" y="17"/>
                    <a:pt x="14" y="16"/>
                  </a:cubicBezTo>
                  <a:cubicBezTo>
                    <a:pt x="16" y="15"/>
                    <a:pt x="18" y="14"/>
                    <a:pt x="21" y="14"/>
                  </a:cubicBezTo>
                  <a:cubicBezTo>
                    <a:pt x="23" y="14"/>
                    <a:pt x="25" y="15"/>
                    <a:pt x="27" y="15"/>
                  </a:cubicBezTo>
                  <a:cubicBezTo>
                    <a:pt x="29" y="15"/>
                    <a:pt x="30" y="16"/>
                    <a:pt x="32" y="17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8" y="22"/>
                    <a:pt x="27" y="21"/>
                    <a:pt x="26" y="21"/>
                  </a:cubicBezTo>
                  <a:cubicBezTo>
                    <a:pt x="24" y="20"/>
                    <a:pt x="23" y="20"/>
                    <a:pt x="21" y="20"/>
                  </a:cubicBezTo>
                  <a:cubicBezTo>
                    <a:pt x="19" y="20"/>
                    <a:pt x="17" y="21"/>
                    <a:pt x="16" y="22"/>
                  </a:cubicBezTo>
                  <a:cubicBezTo>
                    <a:pt x="15" y="22"/>
                    <a:pt x="13" y="23"/>
                    <a:pt x="12" y="25"/>
                  </a:cubicBezTo>
                  <a:cubicBezTo>
                    <a:pt x="11" y="26"/>
                    <a:pt x="11" y="28"/>
                    <a:pt x="10" y="30"/>
                  </a:cubicBezTo>
                  <a:cubicBezTo>
                    <a:pt x="10" y="32"/>
                    <a:pt x="10" y="33"/>
                    <a:pt x="10" y="36"/>
                  </a:cubicBezTo>
                  <a:cubicBezTo>
                    <a:pt x="10" y="38"/>
                    <a:pt x="10" y="39"/>
                    <a:pt x="10" y="41"/>
                  </a:cubicBezTo>
                  <a:cubicBezTo>
                    <a:pt x="11" y="43"/>
                    <a:pt x="11" y="45"/>
                    <a:pt x="12" y="46"/>
                  </a:cubicBezTo>
                  <a:cubicBezTo>
                    <a:pt x="13" y="47"/>
                    <a:pt x="14" y="48"/>
                    <a:pt x="16" y="49"/>
                  </a:cubicBezTo>
                  <a:cubicBezTo>
                    <a:pt x="17" y="50"/>
                    <a:pt x="19" y="50"/>
                    <a:pt x="21" y="50"/>
                  </a:cubicBezTo>
                  <a:close/>
                  <a:moveTo>
                    <a:pt x="56" y="54"/>
                  </a:moveTo>
                  <a:cubicBezTo>
                    <a:pt x="56" y="54"/>
                    <a:pt x="56" y="55"/>
                    <a:pt x="56" y="55"/>
                  </a:cubicBezTo>
                  <a:cubicBezTo>
                    <a:pt x="56" y="55"/>
                    <a:pt x="55" y="55"/>
                    <a:pt x="55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0" y="55"/>
                    <a:pt x="50" y="55"/>
                  </a:cubicBezTo>
                  <a:cubicBezTo>
                    <a:pt x="50" y="55"/>
                    <a:pt x="50" y="54"/>
                    <a:pt x="50" y="54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5"/>
                    <a:pt x="69" y="15"/>
                    <a:pt x="69" y="16"/>
                  </a:cubicBezTo>
                  <a:cubicBezTo>
                    <a:pt x="70" y="16"/>
                    <a:pt x="70" y="16"/>
                    <a:pt x="70" y="17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69" y="21"/>
                  </a:cubicBezTo>
                  <a:cubicBezTo>
                    <a:pt x="69" y="21"/>
                    <a:pt x="69" y="21"/>
                    <a:pt x="68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54"/>
                    <a:pt x="56" y="54"/>
                    <a:pt x="56" y="54"/>
                  </a:cubicBezTo>
                  <a:close/>
                  <a:moveTo>
                    <a:pt x="109" y="35"/>
                  </a:moveTo>
                  <a:cubicBezTo>
                    <a:pt x="109" y="38"/>
                    <a:pt x="109" y="41"/>
                    <a:pt x="108" y="43"/>
                  </a:cubicBezTo>
                  <a:cubicBezTo>
                    <a:pt x="108" y="46"/>
                    <a:pt x="106" y="48"/>
                    <a:pt x="105" y="50"/>
                  </a:cubicBezTo>
                  <a:cubicBezTo>
                    <a:pt x="104" y="52"/>
                    <a:pt x="102" y="53"/>
                    <a:pt x="100" y="54"/>
                  </a:cubicBezTo>
                  <a:cubicBezTo>
                    <a:pt x="97" y="55"/>
                    <a:pt x="95" y="56"/>
                    <a:pt x="92" y="56"/>
                  </a:cubicBezTo>
                  <a:cubicBezTo>
                    <a:pt x="90" y="56"/>
                    <a:pt x="89" y="56"/>
                    <a:pt x="87" y="56"/>
                  </a:cubicBezTo>
                  <a:cubicBezTo>
                    <a:pt x="86" y="55"/>
                    <a:pt x="84" y="55"/>
                    <a:pt x="82" y="5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6"/>
                    <a:pt x="82" y="66"/>
                  </a:cubicBezTo>
                  <a:cubicBezTo>
                    <a:pt x="82" y="66"/>
                    <a:pt x="81" y="66"/>
                    <a:pt x="81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7"/>
                    <a:pt x="76" y="17"/>
                  </a:cubicBezTo>
                  <a:cubicBezTo>
                    <a:pt x="79" y="16"/>
                    <a:pt x="81" y="15"/>
                    <a:pt x="84" y="15"/>
                  </a:cubicBezTo>
                  <a:cubicBezTo>
                    <a:pt x="87" y="15"/>
                    <a:pt x="89" y="14"/>
                    <a:pt x="92" y="14"/>
                  </a:cubicBezTo>
                  <a:cubicBezTo>
                    <a:pt x="95" y="14"/>
                    <a:pt x="97" y="15"/>
                    <a:pt x="99" y="16"/>
                  </a:cubicBezTo>
                  <a:cubicBezTo>
                    <a:pt x="102" y="17"/>
                    <a:pt x="104" y="18"/>
                    <a:pt x="105" y="20"/>
                  </a:cubicBezTo>
                  <a:cubicBezTo>
                    <a:pt x="106" y="22"/>
                    <a:pt x="107" y="24"/>
                    <a:pt x="108" y="27"/>
                  </a:cubicBezTo>
                  <a:cubicBezTo>
                    <a:pt x="109" y="29"/>
                    <a:pt x="109" y="32"/>
                    <a:pt x="109" y="35"/>
                  </a:cubicBezTo>
                  <a:close/>
                  <a:moveTo>
                    <a:pt x="102" y="35"/>
                  </a:moveTo>
                  <a:cubicBezTo>
                    <a:pt x="102" y="32"/>
                    <a:pt x="102" y="30"/>
                    <a:pt x="102" y="28"/>
                  </a:cubicBezTo>
                  <a:cubicBezTo>
                    <a:pt x="101" y="26"/>
                    <a:pt x="100" y="25"/>
                    <a:pt x="99" y="23"/>
                  </a:cubicBezTo>
                  <a:cubicBezTo>
                    <a:pt x="98" y="22"/>
                    <a:pt x="97" y="21"/>
                    <a:pt x="95" y="21"/>
                  </a:cubicBezTo>
                  <a:cubicBezTo>
                    <a:pt x="94" y="20"/>
                    <a:pt x="92" y="20"/>
                    <a:pt x="90" y="20"/>
                  </a:cubicBezTo>
                  <a:cubicBezTo>
                    <a:pt x="89" y="20"/>
                    <a:pt x="88" y="20"/>
                    <a:pt x="86" y="20"/>
                  </a:cubicBezTo>
                  <a:cubicBezTo>
                    <a:pt x="84" y="21"/>
                    <a:pt x="83" y="21"/>
                    <a:pt x="82" y="21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4" y="49"/>
                    <a:pt x="85" y="50"/>
                    <a:pt x="87" y="50"/>
                  </a:cubicBezTo>
                  <a:cubicBezTo>
                    <a:pt x="88" y="50"/>
                    <a:pt x="90" y="50"/>
                    <a:pt x="91" y="50"/>
                  </a:cubicBezTo>
                  <a:cubicBezTo>
                    <a:pt x="92" y="50"/>
                    <a:pt x="94" y="50"/>
                    <a:pt x="95" y="49"/>
                  </a:cubicBezTo>
                  <a:cubicBezTo>
                    <a:pt x="97" y="49"/>
                    <a:pt x="98" y="48"/>
                    <a:pt x="99" y="47"/>
                  </a:cubicBezTo>
                  <a:cubicBezTo>
                    <a:pt x="100" y="46"/>
                    <a:pt x="101" y="44"/>
                    <a:pt x="102" y="42"/>
                  </a:cubicBezTo>
                  <a:cubicBezTo>
                    <a:pt x="102" y="40"/>
                    <a:pt x="102" y="38"/>
                    <a:pt x="102" y="35"/>
                  </a:cubicBezTo>
                  <a:close/>
                  <a:moveTo>
                    <a:pt x="148" y="51"/>
                  </a:moveTo>
                  <a:cubicBezTo>
                    <a:pt x="148" y="52"/>
                    <a:pt x="148" y="53"/>
                    <a:pt x="147" y="53"/>
                  </a:cubicBezTo>
                  <a:cubicBezTo>
                    <a:pt x="145" y="54"/>
                    <a:pt x="143" y="55"/>
                    <a:pt x="140" y="55"/>
                  </a:cubicBezTo>
                  <a:cubicBezTo>
                    <a:pt x="137" y="56"/>
                    <a:pt x="135" y="56"/>
                    <a:pt x="132" y="56"/>
                  </a:cubicBezTo>
                  <a:cubicBezTo>
                    <a:pt x="129" y="56"/>
                    <a:pt x="126" y="56"/>
                    <a:pt x="124" y="55"/>
                  </a:cubicBezTo>
                  <a:cubicBezTo>
                    <a:pt x="122" y="54"/>
                    <a:pt x="120" y="53"/>
                    <a:pt x="119" y="52"/>
                  </a:cubicBezTo>
                  <a:cubicBezTo>
                    <a:pt x="118" y="51"/>
                    <a:pt x="117" y="50"/>
                    <a:pt x="117" y="48"/>
                  </a:cubicBezTo>
                  <a:cubicBezTo>
                    <a:pt x="116" y="47"/>
                    <a:pt x="116" y="45"/>
                    <a:pt x="116" y="43"/>
                  </a:cubicBezTo>
                  <a:cubicBezTo>
                    <a:pt x="116" y="42"/>
                    <a:pt x="116" y="40"/>
                    <a:pt x="117" y="38"/>
                  </a:cubicBezTo>
                  <a:cubicBezTo>
                    <a:pt x="117" y="37"/>
                    <a:pt x="118" y="35"/>
                    <a:pt x="120" y="34"/>
                  </a:cubicBezTo>
                  <a:cubicBezTo>
                    <a:pt x="121" y="33"/>
                    <a:pt x="123" y="32"/>
                    <a:pt x="125" y="31"/>
                  </a:cubicBezTo>
                  <a:cubicBezTo>
                    <a:pt x="127" y="30"/>
                    <a:pt x="129" y="30"/>
                    <a:pt x="13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27"/>
                    <a:pt x="142" y="26"/>
                    <a:pt x="141" y="25"/>
                  </a:cubicBezTo>
                  <a:cubicBezTo>
                    <a:pt x="141" y="24"/>
                    <a:pt x="141" y="23"/>
                    <a:pt x="140" y="22"/>
                  </a:cubicBezTo>
                  <a:cubicBezTo>
                    <a:pt x="139" y="22"/>
                    <a:pt x="138" y="21"/>
                    <a:pt x="137" y="21"/>
                  </a:cubicBezTo>
                  <a:cubicBezTo>
                    <a:pt x="136" y="20"/>
                    <a:pt x="134" y="20"/>
                    <a:pt x="133" y="20"/>
                  </a:cubicBezTo>
                  <a:cubicBezTo>
                    <a:pt x="131" y="20"/>
                    <a:pt x="129" y="20"/>
                    <a:pt x="127" y="21"/>
                  </a:cubicBezTo>
                  <a:cubicBezTo>
                    <a:pt x="125" y="21"/>
                    <a:pt x="123" y="21"/>
                    <a:pt x="122" y="22"/>
                  </a:cubicBezTo>
                  <a:cubicBezTo>
                    <a:pt x="122" y="22"/>
                    <a:pt x="121" y="22"/>
                    <a:pt x="121" y="22"/>
                  </a:cubicBezTo>
                  <a:cubicBezTo>
                    <a:pt x="121" y="22"/>
                    <a:pt x="121" y="21"/>
                    <a:pt x="121" y="21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19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2" y="16"/>
                    <a:pt x="124" y="15"/>
                    <a:pt x="127" y="15"/>
                  </a:cubicBezTo>
                  <a:cubicBezTo>
                    <a:pt x="129" y="14"/>
                    <a:pt x="132" y="14"/>
                    <a:pt x="134" y="14"/>
                  </a:cubicBezTo>
                  <a:cubicBezTo>
                    <a:pt x="139" y="14"/>
                    <a:pt x="142" y="15"/>
                    <a:pt x="145" y="18"/>
                  </a:cubicBezTo>
                  <a:cubicBezTo>
                    <a:pt x="147" y="20"/>
                    <a:pt x="148" y="23"/>
                    <a:pt x="148" y="28"/>
                  </a:cubicBezTo>
                  <a:cubicBezTo>
                    <a:pt x="148" y="51"/>
                    <a:pt x="148" y="51"/>
                    <a:pt x="148" y="51"/>
                  </a:cubicBezTo>
                  <a:close/>
                  <a:moveTo>
                    <a:pt x="142" y="35"/>
                  </a:move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1" y="36"/>
                    <a:pt x="130" y="36"/>
                  </a:cubicBezTo>
                  <a:cubicBezTo>
                    <a:pt x="128" y="36"/>
                    <a:pt x="127" y="36"/>
                    <a:pt x="126" y="37"/>
                  </a:cubicBezTo>
                  <a:cubicBezTo>
                    <a:pt x="125" y="37"/>
                    <a:pt x="124" y="38"/>
                    <a:pt x="124" y="39"/>
                  </a:cubicBezTo>
                  <a:cubicBezTo>
                    <a:pt x="123" y="40"/>
                    <a:pt x="123" y="41"/>
                    <a:pt x="123" y="43"/>
                  </a:cubicBezTo>
                  <a:cubicBezTo>
                    <a:pt x="123" y="45"/>
                    <a:pt x="123" y="46"/>
                    <a:pt x="123" y="47"/>
                  </a:cubicBezTo>
                  <a:cubicBezTo>
                    <a:pt x="124" y="48"/>
                    <a:pt x="124" y="48"/>
                    <a:pt x="125" y="49"/>
                  </a:cubicBezTo>
                  <a:cubicBezTo>
                    <a:pt x="126" y="49"/>
                    <a:pt x="127" y="50"/>
                    <a:pt x="128" y="50"/>
                  </a:cubicBezTo>
                  <a:cubicBezTo>
                    <a:pt x="130" y="50"/>
                    <a:pt x="131" y="50"/>
                    <a:pt x="132" y="50"/>
                  </a:cubicBezTo>
                  <a:cubicBezTo>
                    <a:pt x="133" y="50"/>
                    <a:pt x="133" y="50"/>
                    <a:pt x="134" y="50"/>
                  </a:cubicBezTo>
                  <a:cubicBezTo>
                    <a:pt x="135" y="50"/>
                    <a:pt x="136" y="50"/>
                    <a:pt x="136" y="50"/>
                  </a:cubicBezTo>
                  <a:cubicBezTo>
                    <a:pt x="137" y="50"/>
                    <a:pt x="138" y="50"/>
                    <a:pt x="139" y="50"/>
                  </a:cubicBezTo>
                  <a:cubicBezTo>
                    <a:pt x="140" y="50"/>
                    <a:pt x="141" y="49"/>
                    <a:pt x="142" y="49"/>
                  </a:cubicBezTo>
                  <a:cubicBezTo>
                    <a:pt x="142" y="35"/>
                    <a:pt x="142" y="35"/>
                    <a:pt x="142" y="35"/>
                  </a:cubicBezTo>
                  <a:close/>
                  <a:moveTo>
                    <a:pt x="175" y="34"/>
                  </a:moveTo>
                  <a:cubicBezTo>
                    <a:pt x="188" y="54"/>
                    <a:pt x="188" y="54"/>
                    <a:pt x="188" y="54"/>
                  </a:cubicBezTo>
                  <a:cubicBezTo>
                    <a:pt x="188" y="54"/>
                    <a:pt x="188" y="54"/>
                    <a:pt x="188" y="55"/>
                  </a:cubicBezTo>
                  <a:cubicBezTo>
                    <a:pt x="188" y="55"/>
                    <a:pt x="188" y="55"/>
                    <a:pt x="188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0" y="54"/>
                    <a:pt x="180" y="54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4"/>
                    <a:pt x="161" y="55"/>
                    <a:pt x="160" y="55"/>
                  </a:cubicBezTo>
                  <a:cubicBezTo>
                    <a:pt x="160" y="55"/>
                    <a:pt x="160" y="55"/>
                    <a:pt x="159" y="55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4" y="55"/>
                    <a:pt x="153" y="55"/>
                    <a:pt x="154" y="5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5"/>
                    <a:pt x="156" y="15"/>
                    <a:pt x="156" y="15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3" y="16"/>
                    <a:pt x="163" y="16"/>
                    <a:pt x="163" y="16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9" y="16"/>
                    <a:pt x="180" y="16"/>
                    <a:pt x="180" y="15"/>
                  </a:cubicBezTo>
                  <a:cubicBezTo>
                    <a:pt x="180" y="15"/>
                    <a:pt x="180" y="15"/>
                    <a:pt x="181" y="15"/>
                  </a:cubicBezTo>
                  <a:cubicBezTo>
                    <a:pt x="186" y="15"/>
                    <a:pt x="186" y="15"/>
                    <a:pt x="186" y="15"/>
                  </a:cubicBezTo>
                  <a:cubicBezTo>
                    <a:pt x="186" y="15"/>
                    <a:pt x="186" y="15"/>
                    <a:pt x="186" y="16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75" y="34"/>
                    <a:pt x="175" y="34"/>
                    <a:pt x="175" y="34"/>
                  </a:cubicBezTo>
                  <a:close/>
                  <a:moveTo>
                    <a:pt x="227" y="35"/>
                  </a:moveTo>
                  <a:cubicBezTo>
                    <a:pt x="227" y="42"/>
                    <a:pt x="226" y="47"/>
                    <a:pt x="223" y="50"/>
                  </a:cubicBezTo>
                  <a:cubicBezTo>
                    <a:pt x="220" y="54"/>
                    <a:pt x="215" y="56"/>
                    <a:pt x="209" y="56"/>
                  </a:cubicBezTo>
                  <a:cubicBezTo>
                    <a:pt x="204" y="56"/>
                    <a:pt x="199" y="54"/>
                    <a:pt x="196" y="51"/>
                  </a:cubicBezTo>
                  <a:cubicBezTo>
                    <a:pt x="193" y="47"/>
                    <a:pt x="192" y="42"/>
                    <a:pt x="192" y="35"/>
                  </a:cubicBezTo>
                  <a:cubicBezTo>
                    <a:pt x="192" y="32"/>
                    <a:pt x="192" y="29"/>
                    <a:pt x="193" y="26"/>
                  </a:cubicBezTo>
                  <a:cubicBezTo>
                    <a:pt x="194" y="24"/>
                    <a:pt x="195" y="21"/>
                    <a:pt x="197" y="20"/>
                  </a:cubicBezTo>
                  <a:cubicBezTo>
                    <a:pt x="198" y="18"/>
                    <a:pt x="200" y="17"/>
                    <a:pt x="202" y="16"/>
                  </a:cubicBezTo>
                  <a:cubicBezTo>
                    <a:pt x="205" y="15"/>
                    <a:pt x="207" y="14"/>
                    <a:pt x="210" y="14"/>
                  </a:cubicBezTo>
                  <a:cubicBezTo>
                    <a:pt x="215" y="14"/>
                    <a:pt x="220" y="16"/>
                    <a:pt x="223" y="20"/>
                  </a:cubicBezTo>
                  <a:cubicBezTo>
                    <a:pt x="226" y="23"/>
                    <a:pt x="227" y="28"/>
                    <a:pt x="227" y="35"/>
                  </a:cubicBezTo>
                  <a:close/>
                  <a:moveTo>
                    <a:pt x="221" y="35"/>
                  </a:moveTo>
                  <a:cubicBezTo>
                    <a:pt x="221" y="33"/>
                    <a:pt x="220" y="31"/>
                    <a:pt x="220" y="29"/>
                  </a:cubicBezTo>
                  <a:cubicBezTo>
                    <a:pt x="220" y="28"/>
                    <a:pt x="219" y="26"/>
                    <a:pt x="218" y="25"/>
                  </a:cubicBezTo>
                  <a:cubicBezTo>
                    <a:pt x="218" y="23"/>
                    <a:pt x="217" y="22"/>
                    <a:pt x="215" y="21"/>
                  </a:cubicBezTo>
                  <a:cubicBezTo>
                    <a:pt x="214" y="20"/>
                    <a:pt x="212" y="20"/>
                    <a:pt x="210" y="20"/>
                  </a:cubicBezTo>
                  <a:cubicBezTo>
                    <a:pt x="208" y="20"/>
                    <a:pt x="206" y="20"/>
                    <a:pt x="205" y="21"/>
                  </a:cubicBezTo>
                  <a:cubicBezTo>
                    <a:pt x="203" y="22"/>
                    <a:pt x="202" y="23"/>
                    <a:pt x="201" y="24"/>
                  </a:cubicBezTo>
                  <a:cubicBezTo>
                    <a:pt x="200" y="26"/>
                    <a:pt x="200" y="27"/>
                    <a:pt x="199" y="29"/>
                  </a:cubicBezTo>
                  <a:cubicBezTo>
                    <a:pt x="199" y="31"/>
                    <a:pt x="198" y="33"/>
                    <a:pt x="198" y="35"/>
                  </a:cubicBezTo>
                  <a:cubicBezTo>
                    <a:pt x="198" y="37"/>
                    <a:pt x="199" y="39"/>
                    <a:pt x="199" y="41"/>
                  </a:cubicBezTo>
                  <a:cubicBezTo>
                    <a:pt x="199" y="43"/>
                    <a:pt x="200" y="45"/>
                    <a:pt x="201" y="46"/>
                  </a:cubicBezTo>
                  <a:cubicBezTo>
                    <a:pt x="202" y="47"/>
                    <a:pt x="203" y="48"/>
                    <a:pt x="204" y="49"/>
                  </a:cubicBezTo>
                  <a:cubicBezTo>
                    <a:pt x="206" y="50"/>
                    <a:pt x="207" y="50"/>
                    <a:pt x="210" y="50"/>
                  </a:cubicBezTo>
                  <a:cubicBezTo>
                    <a:pt x="212" y="50"/>
                    <a:pt x="213" y="50"/>
                    <a:pt x="215" y="49"/>
                  </a:cubicBezTo>
                  <a:cubicBezTo>
                    <a:pt x="216" y="48"/>
                    <a:pt x="217" y="47"/>
                    <a:pt x="218" y="46"/>
                  </a:cubicBezTo>
                  <a:cubicBezTo>
                    <a:pt x="219" y="44"/>
                    <a:pt x="220" y="43"/>
                    <a:pt x="220" y="41"/>
                  </a:cubicBezTo>
                  <a:cubicBezTo>
                    <a:pt x="220" y="39"/>
                    <a:pt x="221" y="37"/>
                    <a:pt x="221" y="35"/>
                  </a:cubicBezTo>
                  <a:close/>
                  <a:moveTo>
                    <a:pt x="262" y="34"/>
                  </a:moveTo>
                  <a:cubicBezTo>
                    <a:pt x="265" y="34"/>
                    <a:pt x="267" y="36"/>
                    <a:pt x="268" y="38"/>
                  </a:cubicBezTo>
                  <a:cubicBezTo>
                    <a:pt x="269" y="39"/>
                    <a:pt x="269" y="41"/>
                    <a:pt x="269" y="43"/>
                  </a:cubicBezTo>
                  <a:cubicBezTo>
                    <a:pt x="269" y="45"/>
                    <a:pt x="269" y="47"/>
                    <a:pt x="268" y="48"/>
                  </a:cubicBezTo>
                  <a:cubicBezTo>
                    <a:pt x="267" y="50"/>
                    <a:pt x="266" y="51"/>
                    <a:pt x="265" y="52"/>
                  </a:cubicBezTo>
                  <a:cubicBezTo>
                    <a:pt x="264" y="53"/>
                    <a:pt x="263" y="54"/>
                    <a:pt x="261" y="54"/>
                  </a:cubicBezTo>
                  <a:cubicBezTo>
                    <a:pt x="260" y="55"/>
                    <a:pt x="258" y="55"/>
                    <a:pt x="256" y="55"/>
                  </a:cubicBezTo>
                  <a:cubicBezTo>
                    <a:pt x="239" y="55"/>
                    <a:pt x="239" y="55"/>
                    <a:pt x="239" y="55"/>
                  </a:cubicBezTo>
                  <a:cubicBezTo>
                    <a:pt x="238" y="55"/>
                    <a:pt x="237" y="55"/>
                    <a:pt x="236" y="54"/>
                  </a:cubicBezTo>
                  <a:cubicBezTo>
                    <a:pt x="236" y="54"/>
                    <a:pt x="235" y="53"/>
                    <a:pt x="235" y="52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35" y="17"/>
                    <a:pt x="236" y="17"/>
                    <a:pt x="236" y="16"/>
                  </a:cubicBezTo>
                  <a:cubicBezTo>
                    <a:pt x="237" y="15"/>
                    <a:pt x="237" y="15"/>
                    <a:pt x="239" y="15"/>
                  </a:cubicBezTo>
                  <a:cubicBezTo>
                    <a:pt x="255" y="15"/>
                    <a:pt x="255" y="15"/>
                    <a:pt x="255" y="15"/>
                  </a:cubicBezTo>
                  <a:cubicBezTo>
                    <a:pt x="259" y="15"/>
                    <a:pt x="262" y="16"/>
                    <a:pt x="264" y="18"/>
                  </a:cubicBezTo>
                  <a:cubicBezTo>
                    <a:pt x="266" y="19"/>
                    <a:pt x="267" y="22"/>
                    <a:pt x="267" y="25"/>
                  </a:cubicBezTo>
                  <a:cubicBezTo>
                    <a:pt x="267" y="27"/>
                    <a:pt x="267" y="28"/>
                    <a:pt x="266" y="30"/>
                  </a:cubicBezTo>
                  <a:cubicBezTo>
                    <a:pt x="265" y="31"/>
                    <a:pt x="264" y="32"/>
                    <a:pt x="262" y="33"/>
                  </a:cubicBezTo>
                  <a:cubicBezTo>
                    <a:pt x="262" y="34"/>
                    <a:pt x="262" y="34"/>
                    <a:pt x="262" y="34"/>
                  </a:cubicBezTo>
                  <a:close/>
                  <a:moveTo>
                    <a:pt x="242" y="31"/>
                  </a:moveTo>
                  <a:cubicBezTo>
                    <a:pt x="255" y="31"/>
                    <a:pt x="255" y="31"/>
                    <a:pt x="255" y="31"/>
                  </a:cubicBezTo>
                  <a:cubicBezTo>
                    <a:pt x="255" y="31"/>
                    <a:pt x="256" y="31"/>
                    <a:pt x="257" y="31"/>
                  </a:cubicBezTo>
                  <a:cubicBezTo>
                    <a:pt x="257" y="31"/>
                    <a:pt x="258" y="30"/>
                    <a:pt x="258" y="30"/>
                  </a:cubicBezTo>
                  <a:cubicBezTo>
                    <a:pt x="259" y="30"/>
                    <a:pt x="259" y="29"/>
                    <a:pt x="260" y="28"/>
                  </a:cubicBezTo>
                  <a:cubicBezTo>
                    <a:pt x="260" y="28"/>
                    <a:pt x="260" y="27"/>
                    <a:pt x="260" y="26"/>
                  </a:cubicBezTo>
                  <a:cubicBezTo>
                    <a:pt x="260" y="24"/>
                    <a:pt x="260" y="23"/>
                    <a:pt x="259" y="22"/>
                  </a:cubicBezTo>
                  <a:cubicBezTo>
                    <a:pt x="258" y="21"/>
                    <a:pt x="257" y="21"/>
                    <a:pt x="255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31"/>
                    <a:pt x="242" y="31"/>
                    <a:pt x="242" y="31"/>
                  </a:cubicBezTo>
                  <a:close/>
                  <a:moveTo>
                    <a:pt x="262" y="43"/>
                  </a:moveTo>
                  <a:cubicBezTo>
                    <a:pt x="262" y="41"/>
                    <a:pt x="262" y="39"/>
                    <a:pt x="260" y="38"/>
                  </a:cubicBezTo>
                  <a:cubicBezTo>
                    <a:pt x="259" y="37"/>
                    <a:pt x="257" y="36"/>
                    <a:pt x="254" y="36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6" y="50"/>
                    <a:pt x="257" y="50"/>
                    <a:pt x="258" y="49"/>
                  </a:cubicBezTo>
                  <a:cubicBezTo>
                    <a:pt x="259" y="49"/>
                    <a:pt x="260" y="48"/>
                    <a:pt x="261" y="47"/>
                  </a:cubicBezTo>
                  <a:cubicBezTo>
                    <a:pt x="261" y="47"/>
                    <a:pt x="262" y="46"/>
                    <a:pt x="262" y="45"/>
                  </a:cubicBezTo>
                  <a:cubicBezTo>
                    <a:pt x="262" y="44"/>
                    <a:pt x="262" y="44"/>
                    <a:pt x="262" y="43"/>
                  </a:cubicBezTo>
                  <a:close/>
                  <a:moveTo>
                    <a:pt x="311" y="35"/>
                  </a:moveTo>
                  <a:cubicBezTo>
                    <a:pt x="311" y="42"/>
                    <a:pt x="310" y="47"/>
                    <a:pt x="307" y="50"/>
                  </a:cubicBezTo>
                  <a:cubicBezTo>
                    <a:pt x="303" y="54"/>
                    <a:pt x="299" y="56"/>
                    <a:pt x="293" y="56"/>
                  </a:cubicBezTo>
                  <a:cubicBezTo>
                    <a:pt x="288" y="56"/>
                    <a:pt x="283" y="54"/>
                    <a:pt x="280" y="51"/>
                  </a:cubicBezTo>
                  <a:cubicBezTo>
                    <a:pt x="277" y="47"/>
                    <a:pt x="276" y="42"/>
                    <a:pt x="276" y="35"/>
                  </a:cubicBezTo>
                  <a:cubicBezTo>
                    <a:pt x="276" y="32"/>
                    <a:pt x="276" y="29"/>
                    <a:pt x="277" y="26"/>
                  </a:cubicBezTo>
                  <a:cubicBezTo>
                    <a:pt x="278" y="24"/>
                    <a:pt x="279" y="21"/>
                    <a:pt x="281" y="20"/>
                  </a:cubicBezTo>
                  <a:cubicBezTo>
                    <a:pt x="282" y="18"/>
                    <a:pt x="284" y="17"/>
                    <a:pt x="286" y="16"/>
                  </a:cubicBezTo>
                  <a:cubicBezTo>
                    <a:pt x="288" y="15"/>
                    <a:pt x="291" y="14"/>
                    <a:pt x="293" y="14"/>
                  </a:cubicBezTo>
                  <a:cubicBezTo>
                    <a:pt x="299" y="14"/>
                    <a:pt x="303" y="16"/>
                    <a:pt x="306" y="20"/>
                  </a:cubicBezTo>
                  <a:cubicBezTo>
                    <a:pt x="310" y="23"/>
                    <a:pt x="311" y="28"/>
                    <a:pt x="311" y="35"/>
                  </a:cubicBezTo>
                  <a:close/>
                  <a:moveTo>
                    <a:pt x="304" y="35"/>
                  </a:moveTo>
                  <a:cubicBezTo>
                    <a:pt x="304" y="33"/>
                    <a:pt x="304" y="31"/>
                    <a:pt x="304" y="29"/>
                  </a:cubicBezTo>
                  <a:cubicBezTo>
                    <a:pt x="304" y="28"/>
                    <a:pt x="303" y="26"/>
                    <a:pt x="302" y="25"/>
                  </a:cubicBezTo>
                  <a:cubicBezTo>
                    <a:pt x="301" y="23"/>
                    <a:pt x="300" y="22"/>
                    <a:pt x="299" y="21"/>
                  </a:cubicBezTo>
                  <a:cubicBezTo>
                    <a:pt x="297" y="20"/>
                    <a:pt x="296" y="20"/>
                    <a:pt x="293" y="20"/>
                  </a:cubicBezTo>
                  <a:cubicBezTo>
                    <a:pt x="291" y="20"/>
                    <a:pt x="290" y="20"/>
                    <a:pt x="288" y="21"/>
                  </a:cubicBezTo>
                  <a:cubicBezTo>
                    <a:pt x="287" y="22"/>
                    <a:pt x="286" y="23"/>
                    <a:pt x="285" y="24"/>
                  </a:cubicBezTo>
                  <a:cubicBezTo>
                    <a:pt x="284" y="26"/>
                    <a:pt x="283" y="27"/>
                    <a:pt x="283" y="29"/>
                  </a:cubicBezTo>
                  <a:cubicBezTo>
                    <a:pt x="282" y="31"/>
                    <a:pt x="282" y="33"/>
                    <a:pt x="282" y="35"/>
                  </a:cubicBezTo>
                  <a:cubicBezTo>
                    <a:pt x="282" y="37"/>
                    <a:pt x="282" y="39"/>
                    <a:pt x="283" y="41"/>
                  </a:cubicBezTo>
                  <a:cubicBezTo>
                    <a:pt x="283" y="43"/>
                    <a:pt x="284" y="45"/>
                    <a:pt x="285" y="46"/>
                  </a:cubicBezTo>
                  <a:cubicBezTo>
                    <a:pt x="285" y="47"/>
                    <a:pt x="287" y="48"/>
                    <a:pt x="288" y="49"/>
                  </a:cubicBezTo>
                  <a:cubicBezTo>
                    <a:pt x="289" y="50"/>
                    <a:pt x="291" y="50"/>
                    <a:pt x="293" y="50"/>
                  </a:cubicBezTo>
                  <a:cubicBezTo>
                    <a:pt x="295" y="50"/>
                    <a:pt x="297" y="50"/>
                    <a:pt x="299" y="49"/>
                  </a:cubicBezTo>
                  <a:cubicBezTo>
                    <a:pt x="300" y="48"/>
                    <a:pt x="301" y="47"/>
                    <a:pt x="302" y="46"/>
                  </a:cubicBezTo>
                  <a:cubicBezTo>
                    <a:pt x="303" y="44"/>
                    <a:pt x="304" y="43"/>
                    <a:pt x="304" y="41"/>
                  </a:cubicBezTo>
                  <a:cubicBezTo>
                    <a:pt x="304" y="39"/>
                    <a:pt x="304" y="37"/>
                    <a:pt x="304" y="35"/>
                  </a:cubicBezTo>
                  <a:close/>
                  <a:moveTo>
                    <a:pt x="319" y="16"/>
                  </a:moveTo>
                  <a:cubicBezTo>
                    <a:pt x="319" y="16"/>
                    <a:pt x="319" y="15"/>
                    <a:pt x="319" y="15"/>
                  </a:cubicBezTo>
                  <a:cubicBezTo>
                    <a:pt x="320" y="15"/>
                    <a:pt x="320" y="15"/>
                    <a:pt x="320" y="15"/>
                  </a:cubicBezTo>
                  <a:cubicBezTo>
                    <a:pt x="324" y="15"/>
                    <a:pt x="324" y="15"/>
                    <a:pt x="324" y="15"/>
                  </a:cubicBezTo>
                  <a:cubicBezTo>
                    <a:pt x="325" y="15"/>
                    <a:pt x="325" y="15"/>
                    <a:pt x="325" y="15"/>
                  </a:cubicBezTo>
                  <a:cubicBezTo>
                    <a:pt x="326" y="15"/>
                    <a:pt x="326" y="16"/>
                    <a:pt x="326" y="1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7" y="44"/>
                    <a:pt x="328" y="42"/>
                    <a:pt x="329" y="40"/>
                  </a:cubicBezTo>
                  <a:cubicBezTo>
                    <a:pt x="330" y="39"/>
                    <a:pt x="331" y="37"/>
                    <a:pt x="333" y="35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5" y="17"/>
                    <a:pt x="345" y="16"/>
                    <a:pt x="346" y="16"/>
                  </a:cubicBezTo>
                  <a:cubicBezTo>
                    <a:pt x="346" y="15"/>
                    <a:pt x="347" y="15"/>
                    <a:pt x="348" y="15"/>
                  </a:cubicBezTo>
                  <a:cubicBezTo>
                    <a:pt x="350" y="15"/>
                    <a:pt x="350" y="15"/>
                    <a:pt x="350" y="15"/>
                  </a:cubicBezTo>
                  <a:cubicBezTo>
                    <a:pt x="351" y="15"/>
                    <a:pt x="351" y="15"/>
                    <a:pt x="352" y="16"/>
                  </a:cubicBezTo>
                  <a:cubicBezTo>
                    <a:pt x="352" y="16"/>
                    <a:pt x="353" y="17"/>
                    <a:pt x="353" y="18"/>
                  </a:cubicBezTo>
                  <a:cubicBezTo>
                    <a:pt x="353" y="54"/>
                    <a:pt x="353" y="54"/>
                    <a:pt x="353" y="54"/>
                  </a:cubicBezTo>
                  <a:cubicBezTo>
                    <a:pt x="353" y="54"/>
                    <a:pt x="353" y="55"/>
                    <a:pt x="353" y="55"/>
                  </a:cubicBezTo>
                  <a:cubicBezTo>
                    <a:pt x="352" y="55"/>
                    <a:pt x="352" y="55"/>
                    <a:pt x="352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6" y="55"/>
                    <a:pt x="346" y="54"/>
                    <a:pt x="346" y="54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6"/>
                    <a:pt x="345" y="27"/>
                    <a:pt x="344" y="28"/>
                  </a:cubicBezTo>
                  <a:cubicBezTo>
                    <a:pt x="344" y="28"/>
                    <a:pt x="343" y="29"/>
                    <a:pt x="343" y="30"/>
                  </a:cubicBezTo>
                  <a:cubicBezTo>
                    <a:pt x="342" y="31"/>
                    <a:pt x="342" y="31"/>
                    <a:pt x="341" y="32"/>
                  </a:cubicBezTo>
                  <a:cubicBezTo>
                    <a:pt x="341" y="33"/>
                    <a:pt x="340" y="34"/>
                    <a:pt x="340" y="35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6" y="55"/>
                  </a:cubicBezTo>
                  <a:cubicBezTo>
                    <a:pt x="326" y="55"/>
                    <a:pt x="325" y="55"/>
                    <a:pt x="324" y="55"/>
                  </a:cubicBezTo>
                  <a:cubicBezTo>
                    <a:pt x="322" y="55"/>
                    <a:pt x="322" y="55"/>
                    <a:pt x="322" y="55"/>
                  </a:cubicBezTo>
                  <a:cubicBezTo>
                    <a:pt x="321" y="55"/>
                    <a:pt x="321" y="55"/>
                    <a:pt x="320" y="54"/>
                  </a:cubicBezTo>
                  <a:cubicBezTo>
                    <a:pt x="320" y="54"/>
                    <a:pt x="319" y="53"/>
                    <a:pt x="319" y="52"/>
                  </a:cubicBezTo>
                  <a:cubicBezTo>
                    <a:pt x="319" y="16"/>
                    <a:pt x="319" y="16"/>
                    <a:pt x="319" y="16"/>
                  </a:cubicBezTo>
                  <a:close/>
                  <a:moveTo>
                    <a:pt x="335" y="11"/>
                  </a:moveTo>
                  <a:cubicBezTo>
                    <a:pt x="333" y="11"/>
                    <a:pt x="331" y="10"/>
                    <a:pt x="329" y="9"/>
                  </a:cubicBezTo>
                  <a:cubicBezTo>
                    <a:pt x="326" y="7"/>
                    <a:pt x="325" y="5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5" y="0"/>
                    <a:pt x="326" y="0"/>
                    <a:pt x="326" y="0"/>
                  </a:cubicBezTo>
                  <a:cubicBezTo>
                    <a:pt x="326" y="0"/>
                    <a:pt x="326" y="0"/>
                    <a:pt x="327" y="1"/>
                  </a:cubicBezTo>
                  <a:cubicBezTo>
                    <a:pt x="328" y="2"/>
                    <a:pt x="330" y="4"/>
                    <a:pt x="331" y="5"/>
                  </a:cubicBezTo>
                  <a:cubicBezTo>
                    <a:pt x="333" y="5"/>
                    <a:pt x="334" y="6"/>
                    <a:pt x="336" y="6"/>
                  </a:cubicBezTo>
                  <a:cubicBezTo>
                    <a:pt x="337" y="6"/>
                    <a:pt x="338" y="6"/>
                    <a:pt x="340" y="5"/>
                  </a:cubicBezTo>
                  <a:cubicBezTo>
                    <a:pt x="341" y="4"/>
                    <a:pt x="343" y="3"/>
                    <a:pt x="345" y="1"/>
                  </a:cubicBezTo>
                  <a:cubicBezTo>
                    <a:pt x="345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3"/>
                    <a:pt x="348" y="3"/>
                    <a:pt x="348" y="3"/>
                  </a:cubicBezTo>
                  <a:cubicBezTo>
                    <a:pt x="346" y="6"/>
                    <a:pt x="344" y="8"/>
                    <a:pt x="342" y="9"/>
                  </a:cubicBezTo>
                  <a:cubicBezTo>
                    <a:pt x="339" y="11"/>
                    <a:pt x="337" y="11"/>
                    <a:pt x="335" y="11"/>
                  </a:cubicBezTo>
                  <a:close/>
                  <a:moveTo>
                    <a:pt x="5" y="115"/>
                  </a:moveTo>
                  <a:cubicBezTo>
                    <a:pt x="6" y="113"/>
                    <a:pt x="7" y="111"/>
                    <a:pt x="8" y="110"/>
                  </a:cubicBezTo>
                  <a:cubicBezTo>
                    <a:pt x="8" y="108"/>
                    <a:pt x="9" y="105"/>
                    <a:pt x="9" y="10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3" y="81"/>
                    <a:pt x="13" y="81"/>
                  </a:cubicBezTo>
                  <a:cubicBezTo>
                    <a:pt x="14" y="80"/>
                    <a:pt x="15" y="80"/>
                    <a:pt x="17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8" y="80"/>
                    <a:pt x="38" y="81"/>
                  </a:cubicBezTo>
                  <a:cubicBezTo>
                    <a:pt x="39" y="82"/>
                    <a:pt x="39" y="83"/>
                    <a:pt x="39" y="84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5"/>
                    <a:pt x="43" y="115"/>
                    <a:pt x="43" y="116"/>
                  </a:cubicBezTo>
                  <a:cubicBezTo>
                    <a:pt x="44" y="116"/>
                    <a:pt x="44" y="117"/>
                    <a:pt x="44" y="117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2"/>
                    <a:pt x="42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7" y="132"/>
                    <a:pt x="37" y="131"/>
                    <a:pt x="37" y="131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7" y="131"/>
                    <a:pt x="7" y="132"/>
                    <a:pt x="7" y="132"/>
                  </a:cubicBezTo>
                  <a:cubicBezTo>
                    <a:pt x="7" y="132"/>
                    <a:pt x="7" y="132"/>
                    <a:pt x="6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2" y="132"/>
                    <a:pt x="1" y="131"/>
                    <a:pt x="1" y="13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16"/>
                    <a:pt x="1" y="116"/>
                  </a:cubicBezTo>
                  <a:cubicBezTo>
                    <a:pt x="1" y="115"/>
                    <a:pt x="2" y="115"/>
                    <a:pt x="3" y="115"/>
                  </a:cubicBezTo>
                  <a:cubicBezTo>
                    <a:pt x="5" y="115"/>
                    <a:pt x="5" y="115"/>
                    <a:pt x="5" y="115"/>
                  </a:cubicBezTo>
                  <a:close/>
                  <a:moveTo>
                    <a:pt x="32" y="86"/>
                  </a:moveTo>
                  <a:cubicBezTo>
                    <a:pt x="18" y="86"/>
                    <a:pt x="18" y="86"/>
                    <a:pt x="18" y="86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101"/>
                    <a:pt x="15" y="103"/>
                    <a:pt x="15" y="105"/>
                  </a:cubicBezTo>
                  <a:cubicBezTo>
                    <a:pt x="15" y="107"/>
                    <a:pt x="14" y="108"/>
                    <a:pt x="14" y="110"/>
                  </a:cubicBezTo>
                  <a:cubicBezTo>
                    <a:pt x="14" y="111"/>
                    <a:pt x="14" y="112"/>
                    <a:pt x="13" y="112"/>
                  </a:cubicBezTo>
                  <a:cubicBezTo>
                    <a:pt x="13" y="113"/>
                    <a:pt x="12" y="114"/>
                    <a:pt x="12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2" y="86"/>
                    <a:pt x="32" y="86"/>
                    <a:pt x="32" y="86"/>
                  </a:cubicBezTo>
                  <a:close/>
                  <a:moveTo>
                    <a:pt x="85" y="100"/>
                  </a:moveTo>
                  <a:cubicBezTo>
                    <a:pt x="85" y="107"/>
                    <a:pt x="83" y="112"/>
                    <a:pt x="80" y="115"/>
                  </a:cubicBezTo>
                  <a:cubicBezTo>
                    <a:pt x="77" y="119"/>
                    <a:pt x="73" y="121"/>
                    <a:pt x="67" y="121"/>
                  </a:cubicBezTo>
                  <a:cubicBezTo>
                    <a:pt x="61" y="121"/>
                    <a:pt x="57" y="119"/>
                    <a:pt x="54" y="115"/>
                  </a:cubicBezTo>
                  <a:cubicBezTo>
                    <a:pt x="51" y="112"/>
                    <a:pt x="49" y="107"/>
                    <a:pt x="49" y="100"/>
                  </a:cubicBezTo>
                  <a:cubicBezTo>
                    <a:pt x="49" y="97"/>
                    <a:pt x="50" y="94"/>
                    <a:pt x="51" y="91"/>
                  </a:cubicBezTo>
                  <a:cubicBezTo>
                    <a:pt x="51" y="89"/>
                    <a:pt x="53" y="86"/>
                    <a:pt x="54" y="85"/>
                  </a:cubicBezTo>
                  <a:cubicBezTo>
                    <a:pt x="56" y="83"/>
                    <a:pt x="58" y="81"/>
                    <a:pt x="60" y="81"/>
                  </a:cubicBezTo>
                  <a:cubicBezTo>
                    <a:pt x="62" y="80"/>
                    <a:pt x="64" y="79"/>
                    <a:pt x="67" y="79"/>
                  </a:cubicBezTo>
                  <a:cubicBezTo>
                    <a:pt x="73" y="79"/>
                    <a:pt x="77" y="81"/>
                    <a:pt x="80" y="85"/>
                  </a:cubicBezTo>
                  <a:cubicBezTo>
                    <a:pt x="83" y="88"/>
                    <a:pt x="85" y="93"/>
                    <a:pt x="85" y="100"/>
                  </a:cubicBezTo>
                  <a:close/>
                  <a:moveTo>
                    <a:pt x="78" y="100"/>
                  </a:moveTo>
                  <a:cubicBezTo>
                    <a:pt x="78" y="98"/>
                    <a:pt x="78" y="96"/>
                    <a:pt x="78" y="94"/>
                  </a:cubicBezTo>
                  <a:cubicBezTo>
                    <a:pt x="77" y="92"/>
                    <a:pt x="77" y="91"/>
                    <a:pt x="76" y="89"/>
                  </a:cubicBezTo>
                  <a:cubicBezTo>
                    <a:pt x="75" y="88"/>
                    <a:pt x="74" y="87"/>
                    <a:pt x="73" y="86"/>
                  </a:cubicBezTo>
                  <a:cubicBezTo>
                    <a:pt x="71" y="85"/>
                    <a:pt x="69" y="85"/>
                    <a:pt x="67" y="85"/>
                  </a:cubicBezTo>
                  <a:cubicBezTo>
                    <a:pt x="65" y="85"/>
                    <a:pt x="63" y="85"/>
                    <a:pt x="62" y="86"/>
                  </a:cubicBezTo>
                  <a:cubicBezTo>
                    <a:pt x="61" y="87"/>
                    <a:pt x="60" y="88"/>
                    <a:pt x="59" y="89"/>
                  </a:cubicBezTo>
                  <a:cubicBezTo>
                    <a:pt x="58" y="91"/>
                    <a:pt x="57" y="92"/>
                    <a:pt x="57" y="94"/>
                  </a:cubicBezTo>
                  <a:cubicBezTo>
                    <a:pt x="56" y="96"/>
                    <a:pt x="56" y="98"/>
                    <a:pt x="56" y="100"/>
                  </a:cubicBezTo>
                  <a:cubicBezTo>
                    <a:pt x="56" y="102"/>
                    <a:pt x="56" y="104"/>
                    <a:pt x="56" y="106"/>
                  </a:cubicBezTo>
                  <a:cubicBezTo>
                    <a:pt x="57" y="108"/>
                    <a:pt x="57" y="110"/>
                    <a:pt x="58" y="111"/>
                  </a:cubicBezTo>
                  <a:cubicBezTo>
                    <a:pt x="59" y="112"/>
                    <a:pt x="60" y="113"/>
                    <a:pt x="62" y="114"/>
                  </a:cubicBezTo>
                  <a:cubicBezTo>
                    <a:pt x="63" y="115"/>
                    <a:pt x="65" y="115"/>
                    <a:pt x="67" y="115"/>
                  </a:cubicBezTo>
                  <a:cubicBezTo>
                    <a:pt x="69" y="115"/>
                    <a:pt x="71" y="115"/>
                    <a:pt x="72" y="114"/>
                  </a:cubicBezTo>
                  <a:cubicBezTo>
                    <a:pt x="74" y="113"/>
                    <a:pt x="75" y="112"/>
                    <a:pt x="76" y="110"/>
                  </a:cubicBezTo>
                  <a:cubicBezTo>
                    <a:pt x="77" y="109"/>
                    <a:pt x="77" y="107"/>
                    <a:pt x="78" y="106"/>
                  </a:cubicBezTo>
                  <a:cubicBezTo>
                    <a:pt x="78" y="104"/>
                    <a:pt x="78" y="102"/>
                    <a:pt x="78" y="100"/>
                  </a:cubicBezTo>
                  <a:close/>
                  <a:moveTo>
                    <a:pt x="99" y="91"/>
                  </a:moveTo>
                  <a:cubicBezTo>
                    <a:pt x="99" y="119"/>
                    <a:pt x="99" y="119"/>
                    <a:pt x="99" y="119"/>
                  </a:cubicBezTo>
                  <a:cubicBezTo>
                    <a:pt x="99" y="119"/>
                    <a:pt x="99" y="120"/>
                    <a:pt x="99" y="120"/>
                  </a:cubicBezTo>
                  <a:cubicBezTo>
                    <a:pt x="99" y="120"/>
                    <a:pt x="99" y="120"/>
                    <a:pt x="98" y="120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4" y="120"/>
                    <a:pt x="93" y="120"/>
                    <a:pt x="93" y="120"/>
                  </a:cubicBezTo>
                  <a:cubicBezTo>
                    <a:pt x="93" y="120"/>
                    <a:pt x="93" y="119"/>
                    <a:pt x="93" y="119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82"/>
                    <a:pt x="93" y="81"/>
                    <a:pt x="93" y="81"/>
                  </a:cubicBezTo>
                  <a:cubicBezTo>
                    <a:pt x="94" y="80"/>
                    <a:pt x="95" y="80"/>
                    <a:pt x="96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9" y="80"/>
                    <a:pt x="100" y="80"/>
                    <a:pt x="100" y="80"/>
                  </a:cubicBezTo>
                  <a:cubicBezTo>
                    <a:pt x="101" y="81"/>
                    <a:pt x="101" y="81"/>
                    <a:pt x="102" y="82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10" y="99"/>
                    <a:pt x="110" y="100"/>
                    <a:pt x="111" y="101"/>
                  </a:cubicBezTo>
                  <a:cubicBezTo>
                    <a:pt x="111" y="101"/>
                    <a:pt x="111" y="103"/>
                    <a:pt x="112" y="104"/>
                  </a:cubicBezTo>
                  <a:cubicBezTo>
                    <a:pt x="113" y="105"/>
                    <a:pt x="113" y="106"/>
                    <a:pt x="113" y="107"/>
                  </a:cubicBezTo>
                  <a:cubicBezTo>
                    <a:pt x="114" y="108"/>
                    <a:pt x="114" y="108"/>
                    <a:pt x="114" y="109"/>
                  </a:cubicBezTo>
                  <a:cubicBezTo>
                    <a:pt x="115" y="109"/>
                    <a:pt x="115" y="109"/>
                    <a:pt x="115" y="109"/>
                  </a:cubicBezTo>
                  <a:cubicBezTo>
                    <a:pt x="115" y="108"/>
                    <a:pt x="115" y="108"/>
                    <a:pt x="115" y="106"/>
                  </a:cubicBezTo>
                  <a:cubicBezTo>
                    <a:pt x="116" y="105"/>
                    <a:pt x="117" y="104"/>
                    <a:pt x="117" y="103"/>
                  </a:cubicBezTo>
                  <a:cubicBezTo>
                    <a:pt x="118" y="101"/>
                    <a:pt x="118" y="100"/>
                    <a:pt x="119" y="99"/>
                  </a:cubicBezTo>
                  <a:cubicBezTo>
                    <a:pt x="119" y="98"/>
                    <a:pt x="120" y="97"/>
                    <a:pt x="120" y="97"/>
                  </a:cubicBezTo>
                  <a:cubicBezTo>
                    <a:pt x="120" y="97"/>
                    <a:pt x="120" y="96"/>
                    <a:pt x="121" y="96"/>
                  </a:cubicBezTo>
                  <a:cubicBezTo>
                    <a:pt x="121" y="95"/>
                    <a:pt x="121" y="94"/>
                    <a:pt x="122" y="93"/>
                  </a:cubicBezTo>
                  <a:cubicBezTo>
                    <a:pt x="122" y="92"/>
                    <a:pt x="123" y="91"/>
                    <a:pt x="123" y="90"/>
                  </a:cubicBezTo>
                  <a:cubicBezTo>
                    <a:pt x="124" y="88"/>
                    <a:pt x="124" y="87"/>
                    <a:pt x="125" y="86"/>
                  </a:cubicBezTo>
                  <a:cubicBezTo>
                    <a:pt x="125" y="85"/>
                    <a:pt x="126" y="84"/>
                    <a:pt x="126" y="84"/>
                  </a:cubicBezTo>
                  <a:cubicBezTo>
                    <a:pt x="127" y="83"/>
                    <a:pt x="127" y="83"/>
                    <a:pt x="127" y="82"/>
                  </a:cubicBezTo>
                  <a:cubicBezTo>
                    <a:pt x="127" y="81"/>
                    <a:pt x="128" y="81"/>
                    <a:pt x="128" y="80"/>
                  </a:cubicBezTo>
                  <a:cubicBezTo>
                    <a:pt x="129" y="80"/>
                    <a:pt x="129" y="80"/>
                    <a:pt x="130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4" y="80"/>
                    <a:pt x="135" y="80"/>
                    <a:pt x="135" y="81"/>
                  </a:cubicBezTo>
                  <a:cubicBezTo>
                    <a:pt x="136" y="82"/>
                    <a:pt x="136" y="82"/>
                    <a:pt x="136" y="83"/>
                  </a:cubicBezTo>
                  <a:cubicBezTo>
                    <a:pt x="136" y="119"/>
                    <a:pt x="136" y="119"/>
                    <a:pt x="136" y="119"/>
                  </a:cubicBezTo>
                  <a:cubicBezTo>
                    <a:pt x="136" y="119"/>
                    <a:pt x="136" y="120"/>
                    <a:pt x="136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4" y="101"/>
                  </a:cubicBezTo>
                  <a:cubicBezTo>
                    <a:pt x="124" y="102"/>
                    <a:pt x="123" y="103"/>
                    <a:pt x="123" y="105"/>
                  </a:cubicBezTo>
                  <a:cubicBezTo>
                    <a:pt x="122" y="106"/>
                    <a:pt x="121" y="108"/>
                    <a:pt x="120" y="109"/>
                  </a:cubicBezTo>
                  <a:cubicBezTo>
                    <a:pt x="120" y="111"/>
                    <a:pt x="119" y="112"/>
                    <a:pt x="119" y="113"/>
                  </a:cubicBezTo>
                  <a:cubicBezTo>
                    <a:pt x="118" y="114"/>
                    <a:pt x="118" y="114"/>
                    <a:pt x="117" y="115"/>
                  </a:cubicBezTo>
                  <a:cubicBezTo>
                    <a:pt x="117" y="115"/>
                    <a:pt x="116" y="115"/>
                    <a:pt x="115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3" y="115"/>
                    <a:pt x="112" y="115"/>
                    <a:pt x="112" y="115"/>
                  </a:cubicBezTo>
                  <a:cubicBezTo>
                    <a:pt x="111" y="114"/>
                    <a:pt x="111" y="114"/>
                    <a:pt x="110" y="113"/>
                  </a:cubicBezTo>
                  <a:cubicBezTo>
                    <a:pt x="110" y="113"/>
                    <a:pt x="110" y="112"/>
                    <a:pt x="109" y="110"/>
                  </a:cubicBezTo>
                  <a:cubicBezTo>
                    <a:pt x="108" y="109"/>
                    <a:pt x="108" y="108"/>
                    <a:pt x="107" y="106"/>
                  </a:cubicBezTo>
                  <a:cubicBezTo>
                    <a:pt x="106" y="105"/>
                    <a:pt x="106" y="103"/>
                    <a:pt x="105" y="102"/>
                  </a:cubicBezTo>
                  <a:cubicBezTo>
                    <a:pt x="104" y="101"/>
                    <a:pt x="104" y="100"/>
                    <a:pt x="104" y="99"/>
                  </a:cubicBezTo>
                  <a:cubicBezTo>
                    <a:pt x="104" y="99"/>
                    <a:pt x="103" y="99"/>
                    <a:pt x="103" y="98"/>
                  </a:cubicBezTo>
                  <a:cubicBezTo>
                    <a:pt x="102" y="97"/>
                    <a:pt x="102" y="96"/>
                    <a:pt x="102" y="95"/>
                  </a:cubicBezTo>
                  <a:cubicBezTo>
                    <a:pt x="101" y="94"/>
                    <a:pt x="101" y="93"/>
                    <a:pt x="100" y="92"/>
                  </a:cubicBezTo>
                  <a:cubicBezTo>
                    <a:pt x="100" y="92"/>
                    <a:pt x="100" y="91"/>
                    <a:pt x="100" y="9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773113" y="2862263"/>
              <a:ext cx="1647825" cy="36830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40" y="51"/>
                </a:cxn>
                <a:cxn ang="0">
                  <a:pos x="208" y="48"/>
                </a:cxn>
                <a:cxn ang="0">
                  <a:pos x="360" y="96"/>
                </a:cxn>
                <a:cxn ang="0">
                  <a:pos x="550" y="113"/>
                </a:cxn>
                <a:cxn ang="0">
                  <a:pos x="247" y="15"/>
                </a:cxn>
                <a:cxn ang="0">
                  <a:pos x="142" y="20"/>
                </a:cxn>
                <a:cxn ang="0">
                  <a:pos x="0" y="101"/>
                </a:cxn>
              </a:cxnLst>
              <a:rect l="0" t="0" r="r" b="b"/>
              <a:pathLst>
                <a:path w="550" h="123">
                  <a:moveTo>
                    <a:pt x="0" y="101"/>
                  </a:moveTo>
                  <a:cubicBezTo>
                    <a:pt x="52" y="98"/>
                    <a:pt x="94" y="72"/>
                    <a:pt x="140" y="51"/>
                  </a:cubicBezTo>
                  <a:cubicBezTo>
                    <a:pt x="161" y="42"/>
                    <a:pt x="187" y="43"/>
                    <a:pt x="208" y="48"/>
                  </a:cubicBezTo>
                  <a:cubicBezTo>
                    <a:pt x="360" y="96"/>
                    <a:pt x="360" y="96"/>
                    <a:pt x="360" y="96"/>
                  </a:cubicBezTo>
                  <a:cubicBezTo>
                    <a:pt x="439" y="123"/>
                    <a:pt x="507" y="120"/>
                    <a:pt x="550" y="113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09" y="0"/>
                    <a:pt x="173" y="7"/>
                    <a:pt x="142" y="20"/>
                  </a:cubicBezTo>
                  <a:cubicBezTo>
                    <a:pt x="101" y="42"/>
                    <a:pt x="47" y="74"/>
                    <a:pt x="0" y="1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1589088" y="2814638"/>
              <a:ext cx="1096962" cy="333375"/>
            </a:xfrm>
            <a:custGeom>
              <a:avLst/>
              <a:gdLst/>
              <a:ahLst/>
              <a:cxnLst>
                <a:cxn ang="0">
                  <a:pos x="193" y="84"/>
                </a:cxn>
                <a:cxn ang="0">
                  <a:pos x="366" y="105"/>
                </a:cxn>
                <a:cxn ang="0">
                  <a:pos x="105" y="18"/>
                </a:cxn>
                <a:cxn ang="0">
                  <a:pos x="0" y="22"/>
                </a:cxn>
                <a:cxn ang="0">
                  <a:pos x="193" y="84"/>
                </a:cxn>
              </a:cxnLst>
              <a:rect l="0" t="0" r="r" b="b"/>
              <a:pathLst>
                <a:path w="366" h="111">
                  <a:moveTo>
                    <a:pt x="193" y="84"/>
                  </a:moveTo>
                  <a:cubicBezTo>
                    <a:pt x="257" y="102"/>
                    <a:pt x="285" y="111"/>
                    <a:pt x="366" y="105"/>
                  </a:cubicBezTo>
                  <a:cubicBezTo>
                    <a:pt x="271" y="74"/>
                    <a:pt x="192" y="46"/>
                    <a:pt x="105" y="18"/>
                  </a:cubicBezTo>
                  <a:cubicBezTo>
                    <a:pt x="65" y="5"/>
                    <a:pt x="43" y="0"/>
                    <a:pt x="0" y="22"/>
                  </a:cubicBezTo>
                  <a:cubicBezTo>
                    <a:pt x="193" y="84"/>
                    <a:pt x="193" y="84"/>
                    <a:pt x="193" y="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199"/>
            <a:ext cx="4381500" cy="2160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2160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1"/>
          </p:nvPr>
        </p:nvSpPr>
        <p:spPr>
          <a:xfrm>
            <a:off x="495300" y="4113316"/>
            <a:ext cx="4381500" cy="2160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12"/>
          </p:nvPr>
        </p:nvSpPr>
        <p:spPr>
          <a:xfrm>
            <a:off x="5029200" y="4113316"/>
            <a:ext cx="4381500" cy="21600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376772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376772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1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2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87" r:id="rId2"/>
    <p:sldLayoutId id="2147483976" r:id="rId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09484" y="6597372"/>
            <a:ext cx="355468" cy="180000"/>
          </a:xfrm>
          <a:prstGeom prst="rect">
            <a:avLst/>
          </a:prstGeom>
          <a:ln/>
        </p:spPr>
        <p:txBody>
          <a:bodyPr wrap="none" lIns="36000" tIns="36000" rIns="36000" bIns="36000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ru-RU" smtClean="0"/>
              <a:t> </a:t>
            </a:r>
            <a:fld id="{6A55593E-38F3-4BEB-B329-A2115F1C1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3466" y="1000302"/>
            <a:ext cx="48335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704" y="1000302"/>
            <a:ext cx="1174877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9507" y="294359"/>
            <a:ext cx="1728009" cy="65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8" r:id="rId4"/>
    <p:sldLayoutId id="2147483982" r:id="rId5"/>
    <p:sldLayoutId id="2147483983" r:id="rId6"/>
    <p:sldLayoutId id="214748398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gif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gif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gif"/><Relationship Id="rId7" Type="http://schemas.openxmlformats.org/officeDocument/2006/relationships/image" Target="../media/image39.jpeg"/><Relationship Id="rId12" Type="http://schemas.openxmlformats.org/officeDocument/2006/relationships/image" Target="../media/image44.gif"/><Relationship Id="rId17" Type="http://schemas.openxmlformats.org/officeDocument/2006/relationships/image" Target="../media/image49.gif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11" Type="http://schemas.openxmlformats.org/officeDocument/2006/relationships/image" Target="../media/image43.gif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Relationship Id="rId1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tiff"/><Relationship Id="rId7" Type="http://schemas.openxmlformats.org/officeDocument/2006/relationships/image" Target="../media/image72.tif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tiff"/><Relationship Id="rId5" Type="http://schemas.openxmlformats.org/officeDocument/2006/relationships/image" Target="../media/image70.tiff"/><Relationship Id="rId4" Type="http://schemas.openxmlformats.org/officeDocument/2006/relationships/image" Target="../media/image6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ВСК СЕГОДНЯ</a:t>
            </a:r>
            <a:endParaRPr lang="ru-RU" sz="3200" b="0" dirty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358698" y="3664893"/>
            <a:ext cx="5345029" cy="520191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 sz="2400" b="0">
                <a:solidFill>
                  <a:schemeClr val="tx1">
                    <a:lumMod val="90000"/>
                    <a:lumOff val="10000"/>
                  </a:schemeClr>
                </a:solidFill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" y="1600200"/>
          <a:ext cx="43815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Филиалы</a:t>
            </a:r>
            <a:br>
              <a:rPr lang="ru-RU" dirty="0"/>
            </a:br>
            <a:r>
              <a:rPr lang="ru-RU" b="1" dirty="0"/>
              <a:t>9</a:t>
            </a:r>
            <a:r>
              <a:rPr lang="en-US" b="1" dirty="0"/>
              <a:t>2</a:t>
            </a:r>
            <a:r>
              <a:rPr lang="ru-RU" b="1" dirty="0"/>
              <a:t>,</a:t>
            </a:r>
            <a:r>
              <a:rPr lang="en-US" b="1" dirty="0"/>
              <a:t>0</a:t>
            </a:r>
            <a:r>
              <a:rPr lang="ru-RU" b="1" dirty="0"/>
              <a:t>% </a:t>
            </a:r>
            <a:r>
              <a:rPr lang="ru-RU" sz="1400" dirty="0"/>
              <a:t>от общих сборов</a:t>
            </a:r>
            <a:endParaRPr lang="ru-RU" dirty="0"/>
          </a:p>
          <a:p>
            <a:endParaRPr lang="ru-RU" dirty="0"/>
          </a:p>
          <a:p>
            <a:r>
              <a:rPr lang="ru-RU" dirty="0"/>
              <a:t>Центральный офис</a:t>
            </a:r>
            <a:br>
              <a:rPr lang="ru-RU" dirty="0"/>
            </a:br>
            <a:r>
              <a:rPr lang="en-US" b="1" dirty="0"/>
              <a:t>8</a:t>
            </a:r>
            <a:r>
              <a:rPr lang="ru-RU" b="1" dirty="0"/>
              <a:t>,</a:t>
            </a:r>
            <a:r>
              <a:rPr lang="en-US" b="1" dirty="0"/>
              <a:t>0</a:t>
            </a:r>
            <a:r>
              <a:rPr lang="ru-RU" b="1" dirty="0"/>
              <a:t>% </a:t>
            </a:r>
            <a:r>
              <a:rPr lang="ru-RU" sz="1400" dirty="0"/>
              <a:t>от общих сборов </a:t>
            </a:r>
          </a:p>
          <a:p>
            <a:pPr>
              <a:buNone/>
            </a:pPr>
            <a:r>
              <a:rPr lang="ru-RU" sz="1400" dirty="0"/>
              <a:t>	(без учета сборов по ОМС)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9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Региональная сеть</a:t>
            </a:r>
            <a:r>
              <a:rPr lang="en-US" dirty="0"/>
              <a:t>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2010 г.</a:t>
            </a: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653300" y="1735651"/>
            <a:ext cx="324036" cy="1801361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049344" y="2384884"/>
            <a:ext cx="150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Страховые сборы, 2010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9024" y="4248999"/>
            <a:ext cx="4140460" cy="1539324"/>
          </a:xfrm>
          <a:prstGeom prst="roundRect">
            <a:avLst>
              <a:gd name="adj" fmla="val 59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Стратегия развития Страхового дома ВСК подразумевает последовательную  экспансию филиальной сети в региональные города РФ, что обеспечивает компании опережающую рынок динамику сборов.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97016" y="4188221"/>
            <a:ext cx="108012" cy="108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5205028" y="2276872"/>
            <a:ext cx="3924436" cy="3852428"/>
          </a:xfrm>
          <a:prstGeom prst="roundRect">
            <a:avLst>
              <a:gd name="adj" fmla="val 438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Крупнейшие выплаты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1628" y="3590436"/>
            <a:ext cx="1686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Гибель</a:t>
            </a:r>
            <a:br>
              <a:rPr lang="ru-RU" sz="1400" dirty="0">
                <a:latin typeface="+mn-lt"/>
                <a:cs typeface="Arial" pitchFamily="34" charset="0"/>
              </a:rPr>
            </a:br>
            <a:r>
              <a:rPr lang="ru-RU" sz="1400" dirty="0">
                <a:latin typeface="+mn-lt"/>
                <a:cs typeface="Arial" pitchFamily="34" charset="0"/>
              </a:rPr>
              <a:t>воздушного судна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3138" y="3554432"/>
            <a:ext cx="14591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151,6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(октябрь 2010 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3138" y="5399027"/>
            <a:ext cx="1484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42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(февраль 2010 г.)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1628" y="5390636"/>
            <a:ext cx="1686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Повреждение главного двигателя судна и спасание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6496" y="4562544"/>
            <a:ext cx="2081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Пожар в здании гипермаркета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3138" y="4534931"/>
            <a:ext cx="15291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60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(сентябрь 2010 г.)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3138" y="2558197"/>
            <a:ext cx="16098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450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0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(апрель 2011 г.)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6496" y="2384884"/>
            <a:ext cx="2081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Пожар на производственном комплексе по выпуску полуфабрикатов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269824" y="3860432"/>
            <a:ext cx="612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269824" y="4840931"/>
            <a:ext cx="612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269824" y="5705027"/>
            <a:ext cx="612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269824" y="2917041"/>
            <a:ext cx="612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097016" y="3518428"/>
            <a:ext cx="2332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Полная гибель космического аппарата «Экспресс-А1» при запуске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920" y="3500620"/>
            <a:ext cx="14845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175,2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(февраль 2000 г.)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920" y="4508344"/>
            <a:ext cx="1470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129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8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(декабрь 2008 г.)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29064" y="4509120"/>
            <a:ext cx="1900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Пожар в здании сталепрокатного цеха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05028" y="5390056"/>
            <a:ext cx="2224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Пожар в развлекательном комплексе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920" y="5336824"/>
            <a:ext cx="14591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129,2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(январь 2008 г.)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43920" y="2549806"/>
            <a:ext cx="14591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280,7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млн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руб.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(апрель 2009 г.)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29064" y="2602650"/>
            <a:ext cx="1900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+mn-lt"/>
                <a:cs typeface="Arial" pitchFamily="34" charset="0"/>
              </a:rPr>
              <a:t>Гибель самолета Су-35 при испытаниях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7200606" y="3806620"/>
            <a:ext cx="612000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200606" y="4787119"/>
            <a:ext cx="612000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7200606" y="5651215"/>
            <a:ext cx="612000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7200606" y="2908650"/>
            <a:ext cx="612000" cy="0"/>
          </a:xfrm>
          <a:prstGeom prst="line">
            <a:avLst/>
          </a:prstGeom>
          <a:ln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6496" y="1844824"/>
            <a:ext cx="3924436" cy="36933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Крупнейшие выплаты в 2010-2011 гг.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7278" y="1844824"/>
            <a:ext cx="3782186" cy="36933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Крупнейшие выплаты в истории ВСК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Клиенты и партнеры</a:t>
            </a:r>
          </a:p>
        </p:txBody>
      </p:sp>
      <p:pic>
        <p:nvPicPr>
          <p:cNvPr id="9" name="Picture 2" descr="http://www.pulkovoairport.ru/files/Image/logo_ru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768" y="5361382"/>
            <a:ext cx="1656184" cy="496856"/>
          </a:xfrm>
          <a:prstGeom prst="rect">
            <a:avLst/>
          </a:prstGeom>
          <a:noFill/>
        </p:spPr>
      </p:pic>
      <p:pic>
        <p:nvPicPr>
          <p:cNvPr id="10" name="Picture 4" descr="http://www.rshu.ru/logo/other/roscosmos/roscos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483" y="5066303"/>
            <a:ext cx="776638" cy="935072"/>
          </a:xfrm>
          <a:prstGeom prst="rect">
            <a:avLst/>
          </a:prstGeom>
          <a:noFill/>
        </p:spPr>
      </p:pic>
      <p:pic>
        <p:nvPicPr>
          <p:cNvPr id="14" name="Picture 14" descr="http://upload.wikimedia.org/wikipedia/ru/thumb/a/a1/Aeroflot_logo.svg/328px-Aeroflot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2203" y="3433921"/>
            <a:ext cx="1932579" cy="642229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145126" y="3880390"/>
            <a:ext cx="45751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423044" y="3880389"/>
            <a:ext cx="45751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122" name="Picture 2" descr="http://t3.gstatic.com/images?q=tbn:zR4zIdrYYldHsM:http://upload.wikimedia.org/wikipedia/sr/4/4c/VW-Logo.png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445" y="2444505"/>
            <a:ext cx="640665" cy="640665"/>
          </a:xfrm>
          <a:prstGeom prst="rect">
            <a:avLst/>
          </a:prstGeom>
          <a:noFill/>
        </p:spPr>
      </p:pic>
      <p:pic>
        <p:nvPicPr>
          <p:cNvPr id="5124" name="Picture 4" descr="http://www.bmw-trader.ru/images/logo_bmw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7992" y="2444505"/>
            <a:ext cx="785129" cy="640665"/>
          </a:xfrm>
          <a:prstGeom prst="rect">
            <a:avLst/>
          </a:prstGeom>
          <a:noFill/>
        </p:spPr>
      </p:pic>
      <p:pic>
        <p:nvPicPr>
          <p:cNvPr id="5126" name="Picture 6" descr="http://files.adme.ru/files/comment/part_13/122258_12157947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248" y="5313071"/>
            <a:ext cx="1135059" cy="545167"/>
          </a:xfrm>
          <a:prstGeom prst="rect">
            <a:avLst/>
          </a:prstGeom>
          <a:noFill/>
        </p:spPr>
      </p:pic>
      <p:pic>
        <p:nvPicPr>
          <p:cNvPr id="5130" name="Picture 10" descr="Файл:250px-Sukhoi 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67169" y="5317011"/>
            <a:ext cx="1712742" cy="541227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rot="5400000">
            <a:off x="2665406" y="3880390"/>
            <a:ext cx="45751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150" name="Picture 6" descr="http://logistics-guide.net/wp-content/themes/vermillon/images/dh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4281" y="4604534"/>
            <a:ext cx="1603618" cy="353719"/>
          </a:xfrm>
          <a:prstGeom prst="rect">
            <a:avLst/>
          </a:prstGeom>
          <a:noFill/>
        </p:spPr>
      </p:pic>
      <p:pic>
        <p:nvPicPr>
          <p:cNvPr id="23" name="Picture 6" descr="http://www.f1cd.ru/companys/microsoft_maikrosoft_microsoft_corporation/logo_microsoft_maikrosoft_microsoft_corporat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2203" y="4504697"/>
            <a:ext cx="1889329" cy="500260"/>
          </a:xfrm>
          <a:prstGeom prst="rect">
            <a:avLst/>
          </a:prstGeom>
          <a:noFill/>
        </p:spPr>
      </p:pic>
      <p:pic>
        <p:nvPicPr>
          <p:cNvPr id="24" name="Picture 4" descr="http://img-fotki.yandex.ru/get/4111/lukas-pro.62/0_2ef16_9d3aacb9_X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4488" y="1630274"/>
            <a:ext cx="1932579" cy="462782"/>
          </a:xfrm>
          <a:prstGeom prst="rect">
            <a:avLst/>
          </a:prstGeom>
          <a:noFill/>
        </p:spPr>
      </p:pic>
      <p:pic>
        <p:nvPicPr>
          <p:cNvPr id="26" name="Picture 2" descr="C:\Documents and Settings\petrunyaka\Рабочий стол\ВТБ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5549" y="1480851"/>
            <a:ext cx="1710015" cy="678662"/>
          </a:xfrm>
          <a:prstGeom prst="rect">
            <a:avLst/>
          </a:prstGeom>
          <a:noFill/>
        </p:spPr>
      </p:pic>
      <p:pic>
        <p:nvPicPr>
          <p:cNvPr id="7170" name="Picture 2" descr="http://upload.wikimedia.org/wikipedia/ru/d/df/KIA_LOGO.png"/>
          <p:cNvPicPr>
            <a:picLocks noChangeAspect="1" noChangeArrowheads="1"/>
          </p:cNvPicPr>
          <p:nvPr/>
        </p:nvPicPr>
        <p:blipFill>
          <a:blip r:embed="rId13" cstate="print"/>
          <a:srcRect l="16903" r="13077" b="35047"/>
          <a:stretch>
            <a:fillRect/>
          </a:stretch>
        </p:blipFill>
        <p:spPr bwMode="auto">
          <a:xfrm>
            <a:off x="5614281" y="2435857"/>
            <a:ext cx="1368153" cy="657961"/>
          </a:xfrm>
          <a:prstGeom prst="rect">
            <a:avLst/>
          </a:prstGeom>
          <a:noFill/>
        </p:spPr>
      </p:pic>
      <p:pic>
        <p:nvPicPr>
          <p:cNvPr id="7172" name="Picture 4" descr="http://i.gorod33.ru/orgs/4955/_tpl/logo-heade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97691" y="1674151"/>
            <a:ext cx="1943841" cy="566717"/>
          </a:xfrm>
          <a:prstGeom prst="rect">
            <a:avLst/>
          </a:prstGeom>
          <a:noFill/>
        </p:spPr>
      </p:pic>
      <p:pic>
        <p:nvPicPr>
          <p:cNvPr id="7174" name="Picture 6" descr="http://wallpaper.chrisescars.com/images/categories/ford-logo-big.jpg"/>
          <p:cNvPicPr>
            <a:picLocks noChangeAspect="1" noChangeArrowheads="1"/>
          </p:cNvPicPr>
          <p:nvPr/>
        </p:nvPicPr>
        <p:blipFill>
          <a:blip r:embed="rId15" cstate="print"/>
          <a:srcRect l="7301" t="13122" r="7199" b="15060"/>
          <a:stretch>
            <a:fillRect/>
          </a:stretch>
        </p:blipFill>
        <p:spPr bwMode="auto">
          <a:xfrm>
            <a:off x="8121352" y="2486491"/>
            <a:ext cx="1325484" cy="556692"/>
          </a:xfrm>
          <a:prstGeom prst="rect">
            <a:avLst/>
          </a:prstGeom>
          <a:noFill/>
        </p:spPr>
      </p:pic>
      <p:pic>
        <p:nvPicPr>
          <p:cNvPr id="7180" name="Picture 12" descr="На главную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49044" y="1674151"/>
            <a:ext cx="1938791" cy="356245"/>
          </a:xfrm>
          <a:prstGeom prst="rect">
            <a:avLst/>
          </a:prstGeom>
          <a:noFill/>
        </p:spPr>
      </p:pic>
      <p:pic>
        <p:nvPicPr>
          <p:cNvPr id="30" name="Picture 14" descr="http://img.travel.ru/images2/2006/10/object95078/teztour.jpg_240x12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6516" y="4342176"/>
            <a:ext cx="1109071" cy="554536"/>
          </a:xfrm>
          <a:prstGeom prst="rect">
            <a:avLst/>
          </a:prstGeom>
          <a:noFill/>
        </p:spPr>
      </p:pic>
      <p:pic>
        <p:nvPicPr>
          <p:cNvPr id="31" name="Picture 8" descr="http://www.abinfo.ru/image_data/news/Carcade_leasing_logo.jpg"/>
          <p:cNvPicPr>
            <a:picLocks noChangeAspect="1" noChangeArrowheads="1"/>
          </p:cNvPicPr>
          <p:nvPr/>
        </p:nvPicPr>
        <p:blipFill>
          <a:blip r:embed="rId18" cstate="print"/>
          <a:srcRect t="26812" b="29719"/>
          <a:stretch>
            <a:fillRect/>
          </a:stretch>
        </p:blipFill>
        <p:spPr bwMode="auto">
          <a:xfrm>
            <a:off x="596516" y="3433921"/>
            <a:ext cx="1397904" cy="411973"/>
          </a:xfrm>
          <a:prstGeom prst="rect">
            <a:avLst/>
          </a:prstGeom>
          <a:noFill/>
        </p:spPr>
      </p:pic>
      <p:pic>
        <p:nvPicPr>
          <p:cNvPr id="32" name="Picture 12" descr="http://www.autoland.ru/data/Image/Partners/LOGO_INTERLEASING_30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65029" y="3433921"/>
            <a:ext cx="828092" cy="546541"/>
          </a:xfrm>
          <a:prstGeom prst="rect">
            <a:avLst/>
          </a:prstGeom>
          <a:noFill/>
        </p:spPr>
      </p:pic>
      <p:pic>
        <p:nvPicPr>
          <p:cNvPr id="7182" name="Picture 14" descr="http://toursfera.ru/photos/images/logo-bglobus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707334" y="4342176"/>
            <a:ext cx="1848230" cy="616077"/>
          </a:xfrm>
          <a:prstGeom prst="rect">
            <a:avLst/>
          </a:prstGeom>
          <a:noFill/>
        </p:spPr>
      </p:pic>
      <p:pic>
        <p:nvPicPr>
          <p:cNvPr id="7188" name="Picture 20" descr="http://t3.gstatic.com/images?q=tbn:UdTPFknrl8RB7M:http://hh.ru/employer-logo/496845.jpeg&amp;t=1"/>
          <p:cNvPicPr>
            <a:picLocks noChangeAspect="1" noChangeArrowheads="1"/>
          </p:cNvPicPr>
          <p:nvPr/>
        </p:nvPicPr>
        <p:blipFill>
          <a:blip r:embed="rId21" cstate="print"/>
          <a:srcRect l="4456" t="28774" r="5145" b="25844"/>
          <a:stretch>
            <a:fillRect/>
          </a:stretch>
        </p:blipFill>
        <p:spPr bwMode="auto">
          <a:xfrm>
            <a:off x="5205028" y="3442130"/>
            <a:ext cx="2340260" cy="4909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Клиенты и партнеры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145126" y="3880390"/>
            <a:ext cx="45751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423044" y="3880389"/>
            <a:ext cx="45751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665406" y="3880390"/>
            <a:ext cx="45751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1746" name="Picture 2" descr="http://cs9252.vkontakte.ru/u86330053/113643500/y_154fe8eb.jpg"/>
          <p:cNvPicPr>
            <a:picLocks noChangeAspect="1" noChangeArrowheads="1"/>
          </p:cNvPicPr>
          <p:nvPr/>
        </p:nvPicPr>
        <p:blipFill>
          <a:blip r:embed="rId2" cstate="print"/>
          <a:srcRect l="16392" t="16142" r="15855" b="15792"/>
          <a:stretch>
            <a:fillRect/>
          </a:stretch>
        </p:blipFill>
        <p:spPr bwMode="auto">
          <a:xfrm>
            <a:off x="5637076" y="5455729"/>
            <a:ext cx="1224136" cy="811591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7sPCh5bJu_sAdM:http://hh.ru/employer-logo/483819.jpe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092" y="2712774"/>
            <a:ext cx="756084" cy="793269"/>
          </a:xfrm>
          <a:prstGeom prst="rect">
            <a:avLst/>
          </a:prstGeom>
          <a:noFill/>
        </p:spPr>
      </p:pic>
      <p:pic>
        <p:nvPicPr>
          <p:cNvPr id="31750" name="Picture 6" descr="http://www.suek.ru/templates/print/images/top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0729" y="3573016"/>
            <a:ext cx="1470319" cy="622059"/>
          </a:xfrm>
          <a:prstGeom prst="rect">
            <a:avLst/>
          </a:prstGeom>
          <a:noFill/>
        </p:spPr>
      </p:pic>
      <p:pic>
        <p:nvPicPr>
          <p:cNvPr id="6146" name="Picture 2" descr="http://www.azbukavkusa.ru/i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7336" y="3709900"/>
            <a:ext cx="1498336" cy="485175"/>
          </a:xfrm>
          <a:prstGeom prst="rect">
            <a:avLst/>
          </a:prstGeom>
          <a:noFill/>
        </p:spPr>
      </p:pic>
      <p:pic>
        <p:nvPicPr>
          <p:cNvPr id="6150" name="Picture 6" descr="http://mskidki.ru/wordpress/wp-content/uploads/2009/10/Letoile-logo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0285" y="5552173"/>
            <a:ext cx="1228496" cy="615811"/>
          </a:xfrm>
          <a:prstGeom prst="rect">
            <a:avLst/>
          </a:prstGeom>
          <a:noFill/>
        </p:spPr>
      </p:pic>
      <p:pic>
        <p:nvPicPr>
          <p:cNvPr id="6152" name="Picture 8" descr="http://shopaholic.com.ua/wp-content/uploads/2009/01/carlopazolini-log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9528" y="4423255"/>
            <a:ext cx="1152621" cy="854059"/>
          </a:xfrm>
          <a:prstGeom prst="rect">
            <a:avLst/>
          </a:prstGeom>
          <a:noFill/>
        </p:spPr>
      </p:pic>
      <p:pic>
        <p:nvPicPr>
          <p:cNvPr id="23" name="Picture 4" descr="http://www.finamauto.ru/files_jpg/sollers(11496).jpg"/>
          <p:cNvPicPr>
            <a:picLocks noChangeAspect="1" noChangeArrowheads="1"/>
          </p:cNvPicPr>
          <p:nvPr/>
        </p:nvPicPr>
        <p:blipFill>
          <a:blip r:embed="rId8" cstate="print"/>
          <a:srcRect l="5901" t="32108" r="3381" b="35132"/>
          <a:stretch>
            <a:fillRect/>
          </a:stretch>
        </p:blipFill>
        <p:spPr bwMode="auto">
          <a:xfrm>
            <a:off x="7977336" y="1772965"/>
            <a:ext cx="1669952" cy="603038"/>
          </a:xfrm>
          <a:prstGeom prst="rect">
            <a:avLst/>
          </a:prstGeom>
          <a:noFill/>
        </p:spPr>
      </p:pic>
      <p:pic>
        <p:nvPicPr>
          <p:cNvPr id="6156" name="Picture 12" descr="Башнефть - официальный сай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595" y="3616531"/>
            <a:ext cx="1537146" cy="379694"/>
          </a:xfrm>
          <a:prstGeom prst="rect">
            <a:avLst/>
          </a:prstGeom>
          <a:noFill/>
        </p:spPr>
      </p:pic>
      <p:pic>
        <p:nvPicPr>
          <p:cNvPr id="24" name="Picture 10" descr="http://www.i-mash.ru/uploads/posts/2009-10/1256899791_avtovaz_otpravit_chast_svoih_sotrudnikov_v_oplachi.jpg"/>
          <p:cNvPicPr>
            <a:picLocks noChangeAspect="1" noChangeArrowheads="1"/>
          </p:cNvPicPr>
          <p:nvPr/>
        </p:nvPicPr>
        <p:blipFill>
          <a:blip r:embed="rId10" cstate="print"/>
          <a:srcRect t="20154" b="23576"/>
          <a:stretch>
            <a:fillRect/>
          </a:stretch>
        </p:blipFill>
        <p:spPr bwMode="auto">
          <a:xfrm>
            <a:off x="3052897" y="1772965"/>
            <a:ext cx="1317787" cy="556138"/>
          </a:xfrm>
          <a:prstGeom prst="rect">
            <a:avLst/>
          </a:prstGeom>
          <a:noFill/>
        </p:spPr>
      </p:pic>
      <p:pic>
        <p:nvPicPr>
          <p:cNvPr id="27" name="Picture 16" descr="http://diycentre.com.ua/published/publicdata/AFSARHOAFS/attachments/SC/images/Knauf_log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508" y="4423255"/>
            <a:ext cx="1398233" cy="827288"/>
          </a:xfrm>
          <a:prstGeom prst="rect">
            <a:avLst/>
          </a:prstGeom>
          <a:noFill/>
        </p:spPr>
      </p:pic>
      <p:pic>
        <p:nvPicPr>
          <p:cNvPr id="29" name="Picture 2" descr="http://www.konfetki.ru/images/redlogo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00365" y="4512990"/>
            <a:ext cx="1325484" cy="631814"/>
          </a:xfrm>
          <a:prstGeom prst="rect">
            <a:avLst/>
          </a:prstGeom>
          <a:noFill/>
        </p:spPr>
      </p:pic>
      <p:pic>
        <p:nvPicPr>
          <p:cNvPr id="3" name="Picture 2" descr="http://in.solvex.spb.ru/img/logo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9528" y="2712774"/>
            <a:ext cx="1296144" cy="505378"/>
          </a:xfrm>
          <a:prstGeom prst="rect">
            <a:avLst/>
          </a:prstGeom>
          <a:noFill/>
        </p:spPr>
      </p:pic>
      <p:pic>
        <p:nvPicPr>
          <p:cNvPr id="4" name="Picture 4" descr="http://www.mosselprom.ru/images/logoMosselprom.gif"/>
          <p:cNvPicPr>
            <a:picLocks noChangeAspect="1" noChangeArrowheads="1"/>
          </p:cNvPicPr>
          <p:nvPr/>
        </p:nvPicPr>
        <p:blipFill>
          <a:blip r:embed="rId14" cstate="print"/>
          <a:srcRect l="18017" t="44903" r="18984"/>
          <a:stretch>
            <a:fillRect/>
          </a:stretch>
        </p:blipFill>
        <p:spPr bwMode="auto">
          <a:xfrm>
            <a:off x="2890729" y="5516602"/>
            <a:ext cx="1512168" cy="535295"/>
          </a:xfrm>
          <a:prstGeom prst="rect">
            <a:avLst/>
          </a:prstGeom>
          <a:noFill/>
        </p:spPr>
      </p:pic>
      <p:pic>
        <p:nvPicPr>
          <p:cNvPr id="5" name="Picture 6" descr="http://www.gazprombank.ru/upload/iblock/972/9720116f6db8a8e788f6c4d6b3b630f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507" y="5695770"/>
            <a:ext cx="1398233" cy="454427"/>
          </a:xfrm>
          <a:prstGeom prst="rect">
            <a:avLst/>
          </a:prstGeom>
          <a:noFill/>
        </p:spPr>
      </p:pic>
      <p:pic>
        <p:nvPicPr>
          <p:cNvPr id="6" name="Picture 8" descr="http://img.beta.rian.ru/images/23873/08/238730803.jpg"/>
          <p:cNvPicPr>
            <a:picLocks noChangeAspect="1" noChangeArrowheads="1"/>
          </p:cNvPicPr>
          <p:nvPr/>
        </p:nvPicPr>
        <p:blipFill>
          <a:blip r:embed="rId16" cstate="print"/>
          <a:srcRect l="17633" t="32143" r="17268" b="34340"/>
          <a:stretch>
            <a:fillRect/>
          </a:stretch>
        </p:blipFill>
        <p:spPr bwMode="auto">
          <a:xfrm>
            <a:off x="5313040" y="4683162"/>
            <a:ext cx="1954313" cy="567381"/>
          </a:xfrm>
          <a:prstGeom prst="rect">
            <a:avLst/>
          </a:prstGeom>
          <a:noFill/>
        </p:spPr>
      </p:pic>
      <p:pic>
        <p:nvPicPr>
          <p:cNvPr id="7" name="Picture 10" descr="Main pag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5508" y="1473511"/>
            <a:ext cx="1219200" cy="1076326"/>
          </a:xfrm>
          <a:prstGeom prst="rect">
            <a:avLst/>
          </a:prstGeom>
          <a:noFill/>
        </p:spPr>
      </p:pic>
      <p:pic>
        <p:nvPicPr>
          <p:cNvPr id="7170" name="Picture 2" descr="http://reviews.carreview.com/files/2009/01/subaru_logo_300x25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5068" y="1592796"/>
            <a:ext cx="1225010" cy="1020842"/>
          </a:xfrm>
          <a:prstGeom prst="rect">
            <a:avLst/>
          </a:prstGeom>
          <a:noFill/>
        </p:spPr>
      </p:pic>
      <p:pic>
        <p:nvPicPr>
          <p:cNvPr id="8" name="Picture 2" descr="http://metaprom.ru/imgfck/Image/h_about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81092" y="3773917"/>
            <a:ext cx="767730" cy="708370"/>
          </a:xfrm>
          <a:prstGeom prst="rect">
            <a:avLst/>
          </a:prstGeom>
          <a:noFill/>
        </p:spPr>
      </p:pic>
      <p:pic>
        <p:nvPicPr>
          <p:cNvPr id="9" name="Picture 2" descr="http://www.zakonm.ru/_mod_files/ce_images/Nashi_partneru/full_rusgidr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00365" y="2676721"/>
            <a:ext cx="1502532" cy="500844"/>
          </a:xfrm>
          <a:prstGeom prst="rect">
            <a:avLst/>
          </a:prstGeom>
          <a:noFill/>
        </p:spPr>
      </p:pic>
      <p:pic>
        <p:nvPicPr>
          <p:cNvPr id="11" name="Picture 6" descr="ОАО &quot;ЛУКОЙЛ&quot;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6595" y="2767990"/>
            <a:ext cx="1571625" cy="4095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Клиенты и партнеры о ВСК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04628" y="5481228"/>
            <a:ext cx="7555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Отличительная черта ВСК – стремление к развитию новых технологий, непрерывная работа по совершенствованию сервиса и услуг. В этом наши компании очень близки, и я рад, что мы работаем в тесном творческом союзе.</a:t>
            </a:r>
          </a:p>
          <a:p>
            <a:pPr>
              <a:spcAft>
                <a:spcPts val="600"/>
              </a:spcAft>
            </a:pP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Страховой Дом ВСК является одной из наиболее технологичных компаний на финансовом рынке России.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776616" y="5737245"/>
            <a:ext cx="1440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56830" y="4887454"/>
            <a:ext cx="2475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+mn-lt"/>
              </a:rPr>
              <a:t>Николай Прянишников,</a:t>
            </a:r>
          </a:p>
          <a:p>
            <a:r>
              <a:rPr lang="ru-RU" sz="1400" dirty="0">
                <a:latin typeface="+mn-lt"/>
              </a:rPr>
              <a:t>Президент «Microsoft Россия»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12902" y="5481228"/>
            <a:ext cx="866728" cy="81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12902" y="3432192"/>
            <a:ext cx="759684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26 апреля 2009 года в ходе проводимых испытаний новейшей модели истребителя при выполнении скоростной </a:t>
            </a:r>
            <a:r>
              <a:rPr lang="ru-RU" sz="1100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рулежки</a:t>
            </a: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на аэродроме «</a:t>
            </a:r>
            <a:r>
              <a:rPr lang="ru-RU" sz="1100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Дземги</a:t>
            </a: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» г. Комсомольска-на-Амуре вследствие внештатной работы системы управления двигателями произошло выкатывание воздушного судна за пределы взлетно-посадочной полосы и столкновение его с препятствием, в результате чего самолет Су-35 полностью разрушился и сгорел.</a:t>
            </a:r>
          </a:p>
          <a:p>
            <a:pPr algn="r">
              <a:spcAft>
                <a:spcPts val="600"/>
              </a:spcAft>
            </a:pP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Работа ВСК по случаю с Су-35 – наглядный пример, подтверждающий наше</a:t>
            </a:r>
            <a:b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мнение о Страховом Доме ВСК как о надежной страховой компании.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7509364" y="3716952"/>
            <a:ext cx="1440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13038" y="2852936"/>
            <a:ext cx="3896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>
                <a:latin typeface="+mn-lt"/>
              </a:rPr>
              <a:t>Михаил Погосян,</a:t>
            </a:r>
            <a:br>
              <a:rPr lang="ru-RU" sz="1400" b="1" dirty="0">
                <a:latin typeface="+mn-lt"/>
              </a:rPr>
            </a:br>
            <a:r>
              <a:rPr lang="ru-RU" sz="1400" dirty="0">
                <a:latin typeface="+mn-lt"/>
              </a:rPr>
              <a:t>Генеральный директор ОАО «Компания «Сухой»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r="9547"/>
          <a:stretch>
            <a:fillRect/>
          </a:stretch>
        </p:blipFill>
        <p:spPr bwMode="auto">
          <a:xfrm>
            <a:off x="8515962" y="3432192"/>
            <a:ext cx="793522" cy="82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1604628" y="1844824"/>
            <a:ext cx="7555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Совместно с партнерами из ВСК нам удалось заключить такой страховой договор, который обеспечил уникальному для России предприятию «</a:t>
            </a:r>
            <a:r>
              <a:rPr lang="ru-RU" sz="1100" i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Мираторга</a:t>
            </a:r>
            <a:r>
              <a:rPr lang="ru-RU" sz="11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» должную страховую защиту. При наступлении страхового случая все положения договора сработали в полной мере, что позволило нам максимально оперативно приступить к процессу восстановления предприятия.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776616" y="2100841"/>
            <a:ext cx="1440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56830" y="1251050"/>
            <a:ext cx="4421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+mn-lt"/>
              </a:rPr>
              <a:t>Виктор </a:t>
            </a:r>
            <a:r>
              <a:rPr lang="ru-RU" sz="1400" b="1" dirty="0" err="1">
                <a:latin typeface="+mn-lt"/>
              </a:rPr>
              <a:t>Линник</a:t>
            </a:r>
            <a:r>
              <a:rPr lang="ru-RU" sz="1400" b="1" dirty="0">
                <a:latin typeface="+mn-lt"/>
              </a:rPr>
              <a:t>,</a:t>
            </a:r>
          </a:p>
          <a:p>
            <a:r>
              <a:rPr lang="ru-RU" sz="1400" dirty="0">
                <a:latin typeface="+mn-lt"/>
              </a:rPr>
              <a:t>Президент агропромышленного холдинга  «</a:t>
            </a:r>
            <a:r>
              <a:rPr lang="ru-RU" sz="1400" dirty="0" err="1">
                <a:latin typeface="+mn-lt"/>
              </a:rPr>
              <a:t>Мираторг</a:t>
            </a:r>
            <a:r>
              <a:rPr lang="ru-RU" sz="1400" dirty="0">
                <a:latin typeface="+mn-lt"/>
              </a:rPr>
              <a:t>»</a:t>
            </a:r>
          </a:p>
        </p:txBody>
      </p:sp>
      <p:pic>
        <p:nvPicPr>
          <p:cNvPr id="5126" name="Picture 6" descr="Глава «Мираторга» Виктор Линник: «Если попадаешь в поставщики к McDonald’s — к кому угодно потом попадешь»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24938" r="34774" b="35024"/>
          <a:stretch>
            <a:fillRect/>
          </a:stretch>
        </p:blipFill>
        <p:spPr bwMode="auto">
          <a:xfrm>
            <a:off x="412902" y="1844824"/>
            <a:ext cx="866728" cy="81538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>
                <a:latin typeface="+mj-lt"/>
              </a:rPr>
              <a:t> </a:t>
            </a:r>
            <a:fld id="{6A55593E-38F3-4BEB-B329-A2115F1C14A6}" type="slidenum">
              <a:rPr lang="ru-RU">
                <a:latin typeface="+mj-lt"/>
              </a:rPr>
              <a:pPr/>
              <a:t>14</a:t>
            </a:fld>
            <a:endParaRPr lang="ru-RU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Каналы продаж</a:t>
            </a:r>
            <a:endParaRPr lang="ru-RU" dirty="0"/>
          </a:p>
        </p:txBody>
      </p:sp>
      <p:pic>
        <p:nvPicPr>
          <p:cNvPr id="6" name="Рисунок 5" descr="Industry-2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2620" y="1412776"/>
            <a:ext cx="1332000" cy="1332000"/>
          </a:xfrm>
          <a:prstGeom prst="rect">
            <a:avLst/>
          </a:prstGeom>
        </p:spPr>
      </p:pic>
      <p:pic>
        <p:nvPicPr>
          <p:cNvPr id="7" name="Рисунок 6" descr="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9004" y="1304616"/>
            <a:ext cx="1656332" cy="1656332"/>
          </a:xfrm>
          <a:prstGeom prst="rect">
            <a:avLst/>
          </a:prstGeom>
        </p:spPr>
      </p:pic>
      <p:pic>
        <p:nvPicPr>
          <p:cNvPr id="8" name="Рисунок 7" descr="c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9025" y="1988840"/>
            <a:ext cx="936103" cy="93610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214888" y="4491028"/>
            <a:ext cx="3420500" cy="6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00772" y="1988840"/>
            <a:ext cx="176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  <a:cs typeface="Arial" pitchFamily="34" charset="0"/>
              </a:rPr>
              <a:t>Корпоративное</a:t>
            </a:r>
          </a:p>
          <a:p>
            <a:r>
              <a:rPr lang="ru-RU" sz="1600" b="1" dirty="0">
                <a:latin typeface="+mj-lt"/>
                <a:cs typeface="Arial" pitchFamily="34" charset="0"/>
              </a:rPr>
              <a:t>страхование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9204" y="198884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+mj-lt"/>
                <a:cs typeface="Arial" pitchFamily="34" charset="0"/>
              </a:rPr>
              <a:t>Розничное</a:t>
            </a:r>
          </a:p>
          <a:p>
            <a:r>
              <a:rPr lang="ru-RU" sz="1600" b="1" dirty="0">
                <a:latin typeface="+mj-lt"/>
                <a:cs typeface="Arial" pitchFamily="34" charset="0"/>
              </a:rPr>
              <a:t>страхование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708" y="4171727"/>
            <a:ext cx="131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453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банка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4708" y="4783795"/>
            <a:ext cx="1835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120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лизинговых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компаний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5128" y="3284984"/>
            <a:ext cx="142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295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банков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5128" y="3897052"/>
            <a:ext cx="2080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2 000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турагентств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туроператоров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5128" y="4747791"/>
            <a:ext cx="1780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более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000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страховых агентов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5128" y="5524200"/>
            <a:ext cx="1538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более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00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автосалонов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70472" y="4491028"/>
            <a:ext cx="3420500" cy="6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4709" y="328498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878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сотрудников корпоративного блока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Перестрахование</a:t>
            </a:r>
            <a:endParaRPr lang="ru-RU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254556" y="2797566"/>
            <a:ext cx="900000" cy="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48482" y="2635669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Hannover Re</a:t>
            </a:r>
            <a:endParaRPr lang="en-US" sz="1050" dirty="0">
              <a:solidFill>
                <a:schemeClr val="accent1"/>
              </a:solidFill>
              <a:latin typeface="+mn-lt"/>
            </a:endParaRPr>
          </a:p>
          <a:p>
            <a:pPr marL="180975" lvl="0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Munich Re</a:t>
            </a:r>
            <a:endParaRPr lang="ru-RU" sz="1400" dirty="0">
              <a:solidFill>
                <a:schemeClr val="accent1"/>
              </a:solidFill>
              <a:latin typeface="+mn-lt"/>
            </a:endParaRPr>
          </a:p>
          <a:p>
            <a:pPr marL="180975" lvl="0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R+V Versicherung</a:t>
            </a:r>
            <a:endParaRPr lang="en-US" sz="10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8482" y="483337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Lloyd`s of London</a:t>
            </a:r>
          </a:p>
        </p:txBody>
      </p:sp>
      <p:pic>
        <p:nvPicPr>
          <p:cNvPr id="64" name="Picture 14" descr="C:\Documents and Settings\petoshin.VSK\Мои документы\Downloads\icons\flag_of_sp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99" y="3825224"/>
            <a:ext cx="720000" cy="720000"/>
          </a:xfrm>
          <a:prstGeom prst="rect">
            <a:avLst/>
          </a:prstGeom>
          <a:noFill/>
        </p:spPr>
      </p:pic>
      <p:pic>
        <p:nvPicPr>
          <p:cNvPr id="65" name="Picture 15" descr="C:\Documents and Settings\petoshin.VSK\Мои документы\Downloads\icons\flag_of_south_ko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843" y="3807845"/>
            <a:ext cx="720000" cy="720000"/>
          </a:xfrm>
          <a:prstGeom prst="rect">
            <a:avLst/>
          </a:prstGeom>
          <a:noFill/>
        </p:spPr>
      </p:pic>
      <p:pic>
        <p:nvPicPr>
          <p:cNvPr id="66" name="Picture 16" descr="C:\Documents and Settings\petoshin.VSK\Мои документы\Downloads\icons\flag_of_fran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99" y="1627596"/>
            <a:ext cx="720000" cy="720000"/>
          </a:xfrm>
          <a:prstGeom prst="rect">
            <a:avLst/>
          </a:prstGeom>
          <a:noFill/>
        </p:spPr>
      </p:pic>
      <p:pic>
        <p:nvPicPr>
          <p:cNvPr id="67" name="Picture 17" descr="C:\Documents and Settings\petoshin.VSK\Мои документы\Downloads\icons\flag_of_switzerla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8843" y="1627596"/>
            <a:ext cx="720000" cy="720000"/>
          </a:xfrm>
          <a:prstGeom prst="rect">
            <a:avLst/>
          </a:prstGeom>
          <a:noFill/>
        </p:spPr>
      </p:pic>
      <p:pic>
        <p:nvPicPr>
          <p:cNvPr id="68" name="Picture 18" descr="C:\Documents and Settings\petoshin.VSK\Мои документы\Downloads\icons\flag_of_united_kingdo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588" y="3825222"/>
            <a:ext cx="720000" cy="720000"/>
          </a:xfrm>
          <a:prstGeom prst="rect">
            <a:avLst/>
          </a:prstGeom>
          <a:noFill/>
        </p:spPr>
      </p:pic>
      <p:pic>
        <p:nvPicPr>
          <p:cNvPr id="69" name="Picture 19" descr="C:\Documents and Settings\petoshin.VSK\Мои документы\Downloads\icons\flag_of_german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214" y="1627596"/>
            <a:ext cx="720000" cy="720000"/>
          </a:xfrm>
          <a:prstGeom prst="rect">
            <a:avLst/>
          </a:prstGeom>
          <a:noFill/>
        </p:spPr>
      </p:pic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2550187" y="2797567"/>
            <a:ext cx="900000" cy="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144113" y="263566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Partner Re</a:t>
            </a:r>
          </a:p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Swiss Re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rot="5400000">
            <a:off x="2588946" y="4995223"/>
            <a:ext cx="900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182902" y="483337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Korean Re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4863130" y="2797567"/>
            <a:ext cx="900000" cy="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457056" y="263567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SCOR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/>
            </a:r>
            <a:b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Reassurance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rot="5400000">
            <a:off x="254525" y="4995223"/>
            <a:ext cx="900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4863160" y="4995224"/>
            <a:ext cx="900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57056" y="483337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Mapfre Re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16200000" flipH="1">
            <a:off x="6987366" y="2797567"/>
            <a:ext cx="900000" cy="6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581292" y="263566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Sirius International</a:t>
            </a:r>
          </a:p>
        </p:txBody>
      </p:sp>
      <p:pic>
        <p:nvPicPr>
          <p:cNvPr id="81" name="Picture 20" descr="C:\Documents and Settings\petoshin.VSK\Мои документы\Downloads\icons\flag_of_swed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7336" y="1627596"/>
            <a:ext cx="720000" cy="7200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7025776" y="3933056"/>
            <a:ext cx="2373838" cy="1620180"/>
            <a:chOff x="7025776" y="3933056"/>
            <a:chExt cx="2373838" cy="1620180"/>
          </a:xfrm>
        </p:grpSpPr>
        <p:sp>
          <p:nvSpPr>
            <p:cNvPr id="82" name="TextBox 81"/>
            <p:cNvSpPr txBox="1"/>
            <p:nvPr/>
          </p:nvSpPr>
          <p:spPr>
            <a:xfrm>
              <a:off x="7077336" y="3941926"/>
              <a:ext cx="2322278" cy="1611310"/>
            </a:xfrm>
            <a:prstGeom prst="roundRect">
              <a:avLst>
                <a:gd name="adj" fmla="val 59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>
                <a:lnSpc>
                  <a:spcPct val="114000"/>
                </a:lnSpc>
              </a:pPr>
              <a:r>
                <a:rPr lang="ru-RU" sz="1200" dirty="0">
                  <a:solidFill>
                    <a:schemeClr val="tx1"/>
                  </a:solidFill>
                  <a:ea typeface="Calibri" pitchFamily="34" charset="0"/>
                  <a:cs typeface="Arial" pitchFamily="34" charset="0"/>
                </a:rPr>
                <a:t>Гарантией выполнения обязательств ВСК по крупным рискам служат договора перестрахования с крупнейшими мировыми перестраховочными компаниями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7025776" y="3933056"/>
              <a:ext cx="108012" cy="1080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2555391" y="3739371"/>
            <a:ext cx="43631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3308" y="4417920"/>
            <a:ext cx="3736156" cy="1503035"/>
          </a:xfrm>
          <a:prstGeom prst="roundRect">
            <a:avLst>
              <a:gd name="adj" fmla="val 59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СОАО «ВСК» 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121552, г. Москва ул. Островная, 4 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+7 (495) 785-27-76 </a:t>
            </a:r>
          </a:p>
          <a:p>
            <a:pPr>
              <a:lnSpc>
                <a:spcPct val="114000"/>
              </a:lnSpc>
            </a:pPr>
            <a:endParaRPr lang="en-US" sz="1400" dirty="0">
              <a:solidFill>
                <a:schemeClr val="tx1">
                  <a:lumMod val="90000"/>
                  <a:lumOff val="10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www.vsk.ru </a:t>
            </a:r>
          </a:p>
        </p:txBody>
      </p:sp>
      <p:pic>
        <p:nvPicPr>
          <p:cNvPr id="5" name="Picture 5" descr="C:\Documents and Settings\petoshin.VSK\Мои документы\Downloads\icons\04_ma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534" y="5273378"/>
            <a:ext cx="855922" cy="8559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0492" y="1465382"/>
            <a:ext cx="4176464" cy="9618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alibri" pitchFamily="34" charset="0"/>
              </a:rPr>
              <a:t>Центр корпоративного страхования</a:t>
            </a:r>
          </a:p>
          <a:p>
            <a:pPr marL="801688"/>
            <a:r>
              <a:rPr lang="ru-RU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Фролов Роман Николаевич</a:t>
            </a:r>
          </a:p>
          <a:p>
            <a:pPr marL="801688"/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Заместитель генерального директора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,</a:t>
            </a: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/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</a:b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Руководитель центра</a:t>
            </a:r>
            <a:endParaRPr lang="en-GB" sz="1000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marL="801688"/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Frolov@vsk.ru</a:t>
            </a:r>
            <a:endParaRPr lang="ru-RU" sz="1100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9044" y="1465382"/>
            <a:ext cx="4140460" cy="9618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alibri" pitchFamily="34" charset="0"/>
              </a:rPr>
              <a:t>Центр автострахования</a:t>
            </a:r>
          </a:p>
          <a:p>
            <a:pPr marL="801688"/>
            <a:r>
              <a:rPr lang="ru-RU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Уфимцев Евгений Владимирович </a:t>
            </a:r>
            <a:endParaRPr lang="en-US" sz="1050" b="1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marL="801688"/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Заместитель генерального директора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,</a:t>
            </a:r>
          </a:p>
          <a:p>
            <a:pPr marL="801688"/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Руководитель центра</a:t>
            </a:r>
            <a:endParaRPr lang="en-GB" sz="1000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marL="801688"/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Ufimcev@vsk.ru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492" y="3104964"/>
            <a:ext cx="3780420" cy="8079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alibri" pitchFamily="34" charset="0"/>
              </a:rPr>
              <a:t>Центр партнерских продаж</a:t>
            </a:r>
          </a:p>
          <a:p>
            <a:pPr marL="801688"/>
            <a:r>
              <a:rPr lang="ru-RU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Бойченко Илья Андреевич</a:t>
            </a:r>
          </a:p>
          <a:p>
            <a:pPr marL="801688"/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Вице-президент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, </a:t>
            </a: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Руководитель центра</a:t>
            </a:r>
          </a:p>
          <a:p>
            <a:pPr marL="801688"/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Boychenko@vsk.ru</a:t>
            </a:r>
            <a:endParaRPr lang="ru-RU" sz="1100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9044" y="3104964"/>
            <a:ext cx="4176464" cy="9618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alibri" pitchFamily="34" charset="0"/>
              </a:rPr>
              <a:t>Центр розничного страхования</a:t>
            </a:r>
          </a:p>
          <a:p>
            <a:pPr marL="801688"/>
            <a:r>
              <a:rPr lang="ru-RU" sz="105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Каменецкий Сергей Александрович</a:t>
            </a:r>
          </a:p>
          <a:p>
            <a:pPr marL="801688"/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Заместитель генерального директора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,</a:t>
            </a:r>
          </a:p>
          <a:p>
            <a:pPr marL="801688"/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Руководитель центра</a:t>
            </a:r>
            <a:endParaRPr lang="en-GB" sz="1000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marL="801688"/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Sergei.Kameneckii@vsk.ru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492" y="4679367"/>
            <a:ext cx="4176464" cy="12080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/>
                </a:solidFill>
                <a:latin typeface="Calibri" pitchFamily="34" charset="0"/>
              </a:rPr>
              <a:t>Центр добровольного медицинского страхования</a:t>
            </a:r>
          </a:p>
          <a:p>
            <a:pPr marL="801688"/>
            <a:r>
              <a:rPr lang="ru-RU" sz="105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Абрамов Андрей Николаевич</a:t>
            </a:r>
            <a:endParaRPr lang="ru-RU" sz="1050" b="1" dirty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marL="801688"/>
            <a:r>
              <a:rPr lang="ru-RU" sz="1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Заместитель генерального директора</a:t>
            </a:r>
            <a:r>
              <a:rPr lang="en-US" sz="1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,</a:t>
            </a:r>
          </a:p>
          <a:p>
            <a:pPr marL="801688"/>
            <a:r>
              <a:rPr lang="ru-RU" sz="1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Руководитель </a:t>
            </a: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центра</a:t>
            </a:r>
          </a:p>
          <a:p>
            <a:pPr marL="801688"/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Abramov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@vsk.ru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  <a:fld id="{6A55593E-38F3-4BEB-B329-A2115F1C14A6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8" name="Picture 4" descr="C:\Documents and Settings\petoshin.VSK\Мои документы\Presentation_General\Newst_VSK\Boychenko_QRC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60" y="3401848"/>
            <a:ext cx="720725" cy="720725"/>
          </a:xfrm>
          <a:prstGeom prst="rect">
            <a:avLst/>
          </a:prstGeom>
          <a:noFill/>
        </p:spPr>
      </p:pic>
      <p:pic>
        <p:nvPicPr>
          <p:cNvPr id="1029" name="Picture 5" descr="C:\Documents and Settings\petoshin.VSK\Мои документы\Presentation_General\Newst_VSK\Frolov_QRC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60" y="1772816"/>
            <a:ext cx="720725" cy="7207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455290" y="6578932"/>
            <a:ext cx="39982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Для прочтения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QR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-кода рекомендуем программу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i-Nigma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http://www.i-nigma.com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1" name="Picture 7" descr="C:\Documents and Settings\petoshin.VSK\Мои документы\Presentation_General\Newst_VSK\Ufimtsev_QRC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5290" y="1772816"/>
            <a:ext cx="720725" cy="720725"/>
          </a:xfrm>
          <a:prstGeom prst="rect">
            <a:avLst/>
          </a:prstGeom>
          <a:noFill/>
        </p:spPr>
      </p:pic>
      <p:pic>
        <p:nvPicPr>
          <p:cNvPr id="1032" name="Picture 8" descr="C:\Documents and Settings\petoshin.VSK\Мои документы\Presentation_General\Newst_VSK\Kamenetskiy_QRC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5290" y="3401848"/>
            <a:ext cx="720725" cy="720725"/>
          </a:xfrm>
          <a:prstGeom prst="rect">
            <a:avLst/>
          </a:prstGeom>
          <a:noFill/>
        </p:spPr>
      </p:pic>
      <p:pic>
        <p:nvPicPr>
          <p:cNvPr id="1033" name="Picture 9" descr="C:\Documents and Settings\petoshin.VSK\Мои документы\Presentation_General\Newst_VSK\Geo_QRC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2331" y="4473116"/>
            <a:ext cx="365125" cy="365125"/>
          </a:xfrm>
          <a:prstGeom prst="rect">
            <a:avLst/>
          </a:prstGeom>
          <a:noFill/>
        </p:spPr>
      </p:pic>
      <p:pic>
        <p:nvPicPr>
          <p:cNvPr id="2050" name="Picture 2" descr="QR Co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760" y="5219006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19"/>
          <p:cNvGraphicFramePr>
            <a:graphicFrameLocks noGrp="1"/>
          </p:cNvGraphicFramePr>
          <p:nvPr>
            <p:ph sz="half" idx="1"/>
          </p:nvPr>
        </p:nvGraphicFramePr>
        <p:xfrm>
          <a:off x="495300" y="1600200"/>
          <a:ext cx="43815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развития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5028" y="4077072"/>
            <a:ext cx="3708412" cy="1539324"/>
          </a:xfrm>
          <a:prstGeom prst="roundRect">
            <a:avLst>
              <a:gd name="adj" fmla="val 59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ВСК – федеральный российский страховщик, который является одновременно рыночным, независимым, прибыльным и быстрорастущим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69024" y="4041068"/>
            <a:ext cx="108012" cy="108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757854" y="1880828"/>
            <a:ext cx="2808312" cy="72008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9842" y="1952836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CAGR 2001-2010=28</a:t>
            </a:r>
            <a:r>
              <a:rPr lang="ru-RU" sz="900" dirty="0"/>
              <a:t>,</a:t>
            </a:r>
            <a:r>
              <a:rPr lang="en-US" sz="900" dirty="0"/>
              <a:t>92%</a:t>
            </a:r>
            <a:endParaRPr lang="ru-RU" sz="900" dirty="0"/>
          </a:p>
        </p:txBody>
      </p:sp>
      <p:graphicFrame>
        <p:nvGraphicFramePr>
          <p:cNvPr id="21" name="Содержимое 19"/>
          <p:cNvGraphicFramePr>
            <a:graphicFrameLocks noGrp="1"/>
          </p:cNvGraphicFramePr>
          <p:nvPr>
            <p:ph sz="half" idx="2"/>
          </p:nvPr>
        </p:nvGraphicFramePr>
        <p:xfrm>
          <a:off x="5029200" y="1600200"/>
          <a:ext cx="4381500" cy="216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Содержимое 19"/>
          <p:cNvGraphicFramePr>
            <a:graphicFrameLocks noGrp="1"/>
          </p:cNvGraphicFramePr>
          <p:nvPr>
            <p:ph sz="half" idx="11"/>
          </p:nvPr>
        </p:nvGraphicFramePr>
        <p:xfrm>
          <a:off x="495300" y="4113213"/>
          <a:ext cx="4381500" cy="216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 </a:t>
            </a:r>
            <a:fld id="{6A55593E-38F3-4BEB-B329-A2115F1C14A6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ВСК сегодня</a:t>
            </a:r>
          </a:p>
        </p:txBody>
      </p:sp>
      <p:pic>
        <p:nvPicPr>
          <p:cNvPr id="6" name="Picture 7" descr="\\FSTOR\UT\UMR\logo\Icons\Rus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774" y="3717252"/>
            <a:ext cx="1980000" cy="198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1742" y="414588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+mn-lt"/>
              </a:rPr>
              <a:t>Лидерство</a:t>
            </a:r>
          </a:p>
          <a:p>
            <a:pPr algn="r"/>
            <a:r>
              <a:rPr lang="ru-RU" sz="1200" dirty="0">
                <a:latin typeface="+mn-lt"/>
              </a:rPr>
              <a:t>Ведущие позиции на рынке страхования и стабильная динамика роста доли рынка</a:t>
            </a:r>
            <a:endParaRPr lang="ru-RU" sz="1200" baseline="30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4038" y="4139166"/>
            <a:ext cx="2465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Масштаб</a:t>
            </a:r>
          </a:p>
          <a:p>
            <a:r>
              <a:rPr lang="ru-RU" sz="1200" dirty="0">
                <a:latin typeface="+mn-lt"/>
              </a:rPr>
              <a:t>Более 840 офисов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ru-RU" sz="1200" dirty="0">
                <a:latin typeface="+mn-lt"/>
              </a:rPr>
              <a:t>во всех субъектах РФ</a:t>
            </a:r>
            <a:endParaRPr lang="ru-RU" sz="1200" baseline="30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4038" y="2217054"/>
            <a:ext cx="246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n-lt"/>
              </a:rPr>
              <a:t>Доверие</a:t>
            </a:r>
          </a:p>
          <a:p>
            <a:r>
              <a:rPr lang="ru-RU" sz="1200" dirty="0">
                <a:latin typeface="+mn-lt"/>
              </a:rPr>
              <a:t>Более </a:t>
            </a:r>
            <a:r>
              <a:rPr lang="en-US" sz="1200" dirty="0">
                <a:latin typeface="+mn-lt"/>
              </a:rPr>
              <a:t>4</a:t>
            </a:r>
            <a:r>
              <a:rPr lang="ru-RU" sz="1200" dirty="0">
                <a:latin typeface="+mn-lt"/>
              </a:rPr>
              <a:t> 500 000 россиян и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130 000 компаний выбрали ВСК в качестве страхового партнера</a:t>
            </a:r>
            <a:endParaRPr lang="ru-RU" sz="1200" baseline="30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42" y="221705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+mn-lt"/>
              </a:rPr>
              <a:t>История</a:t>
            </a:r>
          </a:p>
          <a:p>
            <a:pPr algn="r"/>
            <a:r>
              <a:rPr lang="ru-RU" sz="1200" dirty="0">
                <a:latin typeface="+mn-lt"/>
              </a:rPr>
              <a:t>19 лет успешной работы со дня основания Страхового Дома ВСК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11 февраля 1992 г.</a:t>
            </a:r>
            <a:endParaRPr lang="ru-RU" sz="1200" baseline="30000" dirty="0">
              <a:latin typeface="+mn-lt"/>
            </a:endParaRPr>
          </a:p>
        </p:txBody>
      </p:sp>
      <p:pic>
        <p:nvPicPr>
          <p:cNvPr id="13" name="Рисунок 12" descr="19yea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1012" y="1716988"/>
            <a:ext cx="1980000" cy="1980000"/>
          </a:xfrm>
          <a:prstGeom prst="rect">
            <a:avLst/>
          </a:prstGeom>
        </p:spPr>
      </p:pic>
      <p:pic>
        <p:nvPicPr>
          <p:cNvPr id="15" name="Рисунок 14" descr="3ml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774" y="1716988"/>
            <a:ext cx="1980000" cy="1980000"/>
          </a:xfrm>
          <a:prstGeom prst="rect">
            <a:avLst/>
          </a:prstGeom>
        </p:spPr>
      </p:pic>
      <p:pic>
        <p:nvPicPr>
          <p:cNvPr id="16" name="Рисунок 15" descr="Top5_v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1012" y="3717252"/>
            <a:ext cx="1980000" cy="198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Заслуги и признание</a:t>
            </a:r>
          </a:p>
        </p:txBody>
      </p:sp>
      <p:sp>
        <p:nvSpPr>
          <p:cNvPr id="8" name="Текст 18"/>
          <p:cNvSpPr txBox="1">
            <a:spLocks/>
          </p:cNvSpPr>
          <p:nvPr/>
        </p:nvSpPr>
        <p:spPr>
          <a:xfrm>
            <a:off x="920552" y="4880224"/>
            <a:ext cx="3672408" cy="10690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Президент России дважды объявил</a:t>
            </a:r>
          </a:p>
          <a:p>
            <a:pPr marL="0" marR="0" lv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благодарность коллективу Компании</a:t>
            </a:r>
          </a:p>
          <a:p>
            <a:pPr marL="0" marR="0" lvl="0" indent="0" algn="r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90000"/>
                    <a:lumOff val="10000"/>
                  </a:srgbClr>
                </a:solidFill>
                <a:effectLst/>
                <a:uLnTx/>
                <a:uFillTx/>
                <a:latin typeface="+mn-lt"/>
                <a:cs typeface="Arial" pitchFamily="34" charset="0"/>
              </a:rPr>
              <a:t>в 2002 и 2007 году</a:t>
            </a:r>
          </a:p>
        </p:txBody>
      </p:sp>
      <p:sp>
        <p:nvSpPr>
          <p:cNvPr id="9" name="Текст 19"/>
          <p:cNvSpPr txBox="1">
            <a:spLocks/>
          </p:cNvSpPr>
          <p:nvPr/>
        </p:nvSpPr>
        <p:spPr>
          <a:xfrm>
            <a:off x="4916995" y="4869160"/>
            <a:ext cx="4392489" cy="1282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ru-RU" sz="1600" kern="0" dirty="0">
                <a:solidFill>
                  <a:srgbClr val="262626">
                    <a:lumMod val="90000"/>
                    <a:lumOff val="10000"/>
                  </a:srgbClr>
                </a:solidFill>
                <a:latin typeface="+mn-lt"/>
                <a:cs typeface="Arial" pitchFamily="34" charset="0"/>
              </a:rPr>
              <a:t>ВСК  первая компания, получившая высший рейтинг надежности «Эксперт РА» А++ «Исключительно высокий уровень надежности» в 2001 году, и стабильно сохраняющая его до настоящего времени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t="713" b="713"/>
          <a:stretch>
            <a:fillRect/>
          </a:stretch>
        </p:blipFill>
        <p:spPr bwMode="auto">
          <a:xfrm>
            <a:off x="1373056" y="1736812"/>
            <a:ext cx="3151481" cy="2160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2551413" y="3844386"/>
            <a:ext cx="45751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368" y="1736812"/>
            <a:ext cx="30480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80" y="152724"/>
            <a:ext cx="8208000" cy="792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dirty="0"/>
              <a:t>Рейтинги ВСК</a:t>
            </a:r>
          </a:p>
        </p:txBody>
      </p:sp>
      <p:graphicFrame>
        <p:nvGraphicFramePr>
          <p:cNvPr id="3" name="Содержимое 6"/>
          <p:cNvGraphicFramePr>
            <a:graphicFrameLocks/>
          </p:cNvGraphicFramePr>
          <p:nvPr/>
        </p:nvGraphicFramePr>
        <p:xfrm>
          <a:off x="3476836" y="4422232"/>
          <a:ext cx="5481822" cy="2193840"/>
        </p:xfrm>
        <a:graphic>
          <a:graphicData uri="http://schemas.openxmlformats.org/drawingml/2006/table">
            <a:tbl>
              <a:tblPr firstRow="1" lastCol="1" bandRow="1">
                <a:tableStyleId>{D27102A9-8310-4765-A935-A1911B00CA55}</a:tableStyleId>
              </a:tblPr>
              <a:tblGrid>
                <a:gridCol w="4545718"/>
                <a:gridCol w="93610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Виды страхования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Место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Страхование водного транспорта</a:t>
                      </a:r>
                    </a:p>
                  </a:txBody>
                  <a:tcPr marL="46800" marR="468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6000" marR="36000" marT="36000" marB="3600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Страхование от несчастных случаев и болезней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2736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u="none" strike="noStrike" kern="1200" dirty="0"/>
                        <a:t>Обязательное государственное личное страхование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/>
                        <a:t>3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Страхование ответственности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КАСКО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4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Страхование имущества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b"/>
                </a:tc>
              </a:tr>
              <a:tr h="273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ОСАГО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</a:tbl>
          </a:graphicData>
        </a:graphic>
      </p:graphicFrame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3476836" y="1231269"/>
          <a:ext cx="5445818" cy="3022560"/>
        </p:xfrm>
        <a:graphic>
          <a:graphicData uri="http://schemas.openxmlformats.org/drawingml/2006/table">
            <a:tbl>
              <a:tblPr firstRow="1" lastCol="1" bandRow="1">
                <a:tableStyleId>{D27102A9-8310-4765-A935-A1911B00CA55}</a:tableStyleId>
              </a:tblPr>
              <a:tblGrid>
                <a:gridCol w="4545718"/>
                <a:gridCol w="900100"/>
              </a:tblGrid>
              <a:tr h="15410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/>
                        <a:t>Сегменты рынка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/>
                        <a:t>Место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b"/>
                </a:tc>
              </a:tr>
              <a:tr h="15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Розничное страхование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(через банки)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6000" marR="36000" marT="36000" marB="36000" anchor="b"/>
                </a:tc>
              </a:tr>
              <a:tr h="15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Страхование юридических лиц через банки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15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Страхование залогового имущества заемщиков</a:t>
                      </a:r>
                      <a:endParaRPr lang="ru-RU" sz="1200" b="0" i="0" u="none" strike="noStrike" dirty="0">
                        <a:solidFill>
                          <a:srgbClr val="C0504D"/>
                        </a:solidFill>
                        <a:latin typeface="Calibri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C0504D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15410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u="none" strike="noStrike" dirty="0"/>
                        <a:t>Страхование в лизинговой сфере</a:t>
                      </a:r>
                      <a:endParaRPr lang="ru-RU" sz="1200" b="0" i="0" u="none" strike="noStrike" dirty="0">
                        <a:solidFill>
                          <a:srgbClr val="262626"/>
                        </a:solidFill>
                        <a:latin typeface="+mn-lt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15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Ипотечное страхование (титул, залог, жизнь заемщика)</a:t>
                      </a:r>
                      <a:endParaRPr lang="ru-RU" sz="1200" b="0" i="0" u="none" strike="noStrike" dirty="0">
                        <a:solidFill>
                          <a:srgbClr val="C0504D"/>
                        </a:solidFill>
                        <a:latin typeface="Calibri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C0504D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1541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Страхование рисков банков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b"/>
                </a:tc>
              </a:tr>
              <a:tr h="222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Страхование профессиональной ответственности туроператоров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18000" marB="1800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u="none" strike="noStrike" kern="1200" dirty="0"/>
                        <a:t>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b"/>
                </a:tc>
              </a:tr>
              <a:tr h="2224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Страхование космических рисков</a:t>
                      </a:r>
                    </a:p>
                  </a:txBody>
                  <a:tcPr marL="46800" marR="468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b"/>
                </a:tc>
              </a:tr>
              <a:tr h="2224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Страхование имущества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00" marR="468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b"/>
                </a:tc>
              </a:tr>
              <a:tr h="222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Страхование сельскохозяйственных рисков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800" marR="468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b"/>
                </a:tc>
              </a:tr>
              <a:tr h="2224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/>
                        <a:t>Страхование выезжающих за рубеж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00" marR="468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6000" marR="36000" marT="36000" marB="36000" anchor="b"/>
                </a:tc>
              </a:tr>
            </a:tbl>
          </a:graphicData>
        </a:graphic>
      </p:graphicFrame>
      <p:sp>
        <p:nvSpPr>
          <p:cNvPr id="8" name="TextBox 6"/>
          <p:cNvSpPr txBox="1"/>
          <p:nvPr/>
        </p:nvSpPr>
        <p:spPr>
          <a:xfrm>
            <a:off x="812540" y="5949860"/>
            <a:ext cx="2169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данным за 2010 г.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812540" y="3213106"/>
            <a:ext cx="2169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 данным за 2010 г.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  <a:fld id="{6A55593E-38F3-4BEB-B329-A2115F1C14A6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" name="Рисунок 9" descr="Expert_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50" y="1880828"/>
            <a:ext cx="2598750" cy="1440000"/>
          </a:xfrm>
          <a:prstGeom prst="rect">
            <a:avLst/>
          </a:prstGeom>
        </p:spPr>
      </p:pic>
      <p:pic>
        <p:nvPicPr>
          <p:cNvPr id="11" name="Рисунок 10" descr="FSS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" y="4566248"/>
            <a:ext cx="2598750" cy="144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95300" y="1412871"/>
          <a:ext cx="8915717" cy="29778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4441"/>
                <a:gridCol w="1219554"/>
                <a:gridCol w="1063505"/>
                <a:gridCol w="972108"/>
                <a:gridCol w="1008112"/>
                <a:gridCol w="324036"/>
                <a:gridCol w="1116124"/>
                <a:gridCol w="1440160"/>
                <a:gridCol w="1008112"/>
                <a:gridCol w="389565"/>
              </a:tblGrid>
              <a:tr h="48265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№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Компания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Сборы, 2010 г.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Сборы,</a:t>
                      </a:r>
                      <a:r>
                        <a:rPr lang="ru-RU" sz="1100" u="none" strike="noStrike" baseline="0" dirty="0"/>
                        <a:t> </a:t>
                      </a:r>
                      <a:r>
                        <a:rPr lang="ru-RU" sz="1100" u="none" strike="noStrike" dirty="0"/>
                        <a:t>2009 г.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Прирост сборов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Доля рынка, </a:t>
                      </a:r>
                    </a:p>
                    <a:p>
                      <a:pPr algn="ctr" rtl="0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2010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Доля рынка, </a:t>
                      </a:r>
                    </a:p>
                    <a:p>
                      <a:pPr algn="ctr" rtl="0" fontAlgn="t"/>
                      <a:r>
                        <a:rPr lang="ru-RU" sz="1100" u="none" strike="noStrike" dirty="0"/>
                        <a:t>2009 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Изменение доли рынка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</a:tr>
              <a:tr h="2930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/>
                        <a:t>  </a:t>
                      </a:r>
                      <a:endParaRPr lang="ru-RU" sz="1100" b="1" i="0" u="none" strike="noStrike" dirty="0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100" b="1" u="none" strike="noStrike" dirty="0"/>
                        <a:t>Всего по рынку</a:t>
                      </a:r>
                      <a:endParaRPr lang="ru-RU" sz="1100" b="1" i="0" u="none" strike="noStrike" dirty="0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558 033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513 649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--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--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--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</a:tr>
              <a:tr h="2930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РОСГОССТРАХ*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77 426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65 469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18,26%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13,87%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12,75%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30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2</a:t>
                      </a:r>
                      <a:endParaRPr lang="ru-RU" sz="1100" b="0" i="0" u="none" strike="noStrike" dirty="0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СОГАЗ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47 947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38 931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23,16%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7,58%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30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ИНГОССТРАХ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41 167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44 665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-7,83%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dirty="0">
                          <a:solidFill>
                            <a:schemeClr val="accent3"/>
                          </a:solidFill>
                        </a:rPr>
                        <a:t>▼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7,38%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-1,32%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/>
                          </a:solidFill>
                        </a:rPr>
                        <a:t>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30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/>
                        <a:t>РЕСО-ГАРАНТИЯ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35 811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30 427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17,70%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6,42%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027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/>
                        <a:t>5</a:t>
                      </a:r>
                      <a:endParaRPr lang="ru-RU" sz="1200" b="1" i="0" u="none" strike="noStrike" dirty="0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/>
                        <a:t>ВСК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25 147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19 525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28,80%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4,51%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30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6</a:t>
                      </a:r>
                      <a:endParaRPr lang="ru-RU" sz="1100" b="1" i="0" u="none" strike="noStrike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РОСНО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20 601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19 831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-0,17%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/>
                          </a:solidFill>
                        </a:rPr>
                        <a:t>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30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solidFill>
                          <a:srgbClr val="26262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АЛЬФАСТРАХОВАНИЕ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38" marR="47638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20 463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19 309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5,98%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rgbClr val="00B050"/>
                          </a:solidFill>
                        </a:rPr>
                        <a:t>▲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3,76%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-0,09%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accent3"/>
                          </a:solidFill>
                        </a:rPr>
                        <a:t>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Результаты деятельности ведущих страховых компаний РФ</a:t>
            </a:r>
            <a:br>
              <a:rPr lang="ru-RU" sz="2000" dirty="0"/>
            </a:br>
            <a:r>
              <a:rPr lang="ru-RU" sz="2000" b="0" dirty="0"/>
              <a:t>(всего без ОМС, </a:t>
            </a:r>
            <a:r>
              <a:rPr lang="ru-RU" sz="2000" b="0" dirty="0" err="1"/>
              <a:t>млн</a:t>
            </a:r>
            <a:r>
              <a:rPr lang="ru-RU" sz="2000" b="0" dirty="0"/>
              <a:t> руб.) 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данные ФССН, 2010 г.</a:t>
            </a:r>
            <a:endParaRPr lang="ru-RU" sz="1600" b="0" baseline="30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3320614"/>
            <a:ext cx="8989504" cy="3801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16896" y="5049180"/>
            <a:ext cx="5400600" cy="855107"/>
          </a:xfrm>
          <a:prstGeom prst="roundRect">
            <a:avLst>
              <a:gd name="adj" fmla="val 59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dirty="0"/>
              <a:t>По итогам года Страховой дом ВСК продемонстрировал рост премий </a:t>
            </a:r>
            <a:r>
              <a:rPr lang="ru-RU" sz="1600" b="1" dirty="0">
                <a:solidFill>
                  <a:schemeClr val="accent1"/>
                </a:solidFill>
              </a:rPr>
              <a:t>в 3,5 раза </a:t>
            </a:r>
            <a:r>
              <a:rPr lang="ru-RU" sz="1600" dirty="0"/>
              <a:t>превышающий рыночный и увеличил свою долю до </a:t>
            </a:r>
            <a:r>
              <a:rPr lang="ru-RU" sz="1600" b="1" dirty="0">
                <a:solidFill>
                  <a:schemeClr val="accent1"/>
                </a:solidFill>
              </a:rPr>
              <a:t>4,5%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3944888" y="5013176"/>
            <a:ext cx="108012" cy="108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91985" y="4986580"/>
            <a:ext cx="1441111" cy="1441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ВСК</a:t>
            </a: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2036676" y="4770730"/>
            <a:ext cx="1114425" cy="1087437"/>
          </a:xfrm>
          <a:custGeom>
            <a:avLst/>
            <a:gdLst/>
            <a:ahLst/>
            <a:cxnLst>
              <a:cxn ang="0">
                <a:pos x="297" y="130"/>
              </a:cxn>
              <a:cxn ang="0">
                <a:pos x="293" y="69"/>
              </a:cxn>
              <a:cxn ang="0">
                <a:pos x="288" y="8"/>
              </a:cxn>
              <a:cxn ang="0">
                <a:pos x="228" y="4"/>
              </a:cxn>
              <a:cxn ang="0">
                <a:pos x="167" y="0"/>
              </a:cxn>
              <a:cxn ang="0">
                <a:pos x="204" y="37"/>
              </a:cxn>
              <a:cxn ang="0">
                <a:pos x="173" y="67"/>
              </a:cxn>
              <a:cxn ang="0">
                <a:pos x="118" y="53"/>
              </a:cxn>
              <a:cxn ang="0">
                <a:pos x="0" y="172"/>
              </a:cxn>
              <a:cxn ang="0">
                <a:pos x="118" y="290"/>
              </a:cxn>
              <a:cxn ang="0">
                <a:pos x="237" y="172"/>
              </a:cxn>
              <a:cxn ang="0">
                <a:pos x="227" y="126"/>
              </a:cxn>
              <a:cxn ang="0">
                <a:pos x="260" y="93"/>
              </a:cxn>
              <a:cxn ang="0">
                <a:pos x="297" y="130"/>
              </a:cxn>
            </a:cxnLst>
            <a:rect l="0" t="0" r="r" b="b"/>
            <a:pathLst>
              <a:path w="297" h="290">
                <a:moveTo>
                  <a:pt x="297" y="130"/>
                </a:moveTo>
                <a:cubicBezTo>
                  <a:pt x="293" y="69"/>
                  <a:pt x="293" y="69"/>
                  <a:pt x="293" y="69"/>
                </a:cubicBezTo>
                <a:cubicBezTo>
                  <a:pt x="288" y="8"/>
                  <a:pt x="288" y="8"/>
                  <a:pt x="288" y="8"/>
                </a:cubicBezTo>
                <a:cubicBezTo>
                  <a:pt x="228" y="4"/>
                  <a:pt x="228" y="4"/>
                  <a:pt x="228" y="4"/>
                </a:cubicBezTo>
                <a:cubicBezTo>
                  <a:pt x="167" y="0"/>
                  <a:pt x="167" y="0"/>
                  <a:pt x="167" y="0"/>
                </a:cubicBezTo>
                <a:cubicBezTo>
                  <a:pt x="204" y="37"/>
                  <a:pt x="204" y="37"/>
                  <a:pt x="204" y="37"/>
                </a:cubicBezTo>
                <a:cubicBezTo>
                  <a:pt x="173" y="67"/>
                  <a:pt x="173" y="67"/>
                  <a:pt x="173" y="67"/>
                </a:cubicBezTo>
                <a:cubicBezTo>
                  <a:pt x="157" y="58"/>
                  <a:pt x="138" y="53"/>
                  <a:pt x="118" y="53"/>
                </a:cubicBezTo>
                <a:cubicBezTo>
                  <a:pt x="53" y="53"/>
                  <a:pt x="0" y="106"/>
                  <a:pt x="0" y="172"/>
                </a:cubicBezTo>
                <a:cubicBezTo>
                  <a:pt x="0" y="237"/>
                  <a:pt x="53" y="290"/>
                  <a:pt x="118" y="290"/>
                </a:cubicBezTo>
                <a:cubicBezTo>
                  <a:pt x="183" y="290"/>
                  <a:pt x="237" y="237"/>
                  <a:pt x="237" y="172"/>
                </a:cubicBezTo>
                <a:cubicBezTo>
                  <a:pt x="237" y="156"/>
                  <a:pt x="233" y="140"/>
                  <a:pt x="227" y="126"/>
                </a:cubicBezTo>
                <a:cubicBezTo>
                  <a:pt x="260" y="93"/>
                  <a:pt x="260" y="93"/>
                  <a:pt x="260" y="93"/>
                </a:cubicBezTo>
                <a:lnTo>
                  <a:pt x="297" y="13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108684" y="532792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28,8%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0692" y="503988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n-lt"/>
              </a:rPr>
              <a:t>рост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070" y="4509120"/>
            <a:ext cx="18357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+mn-lt"/>
              </a:rPr>
              <a:t>* данные по группе компаний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Рост рынка и ВСК по видам страхования</a:t>
            </a:r>
            <a:br>
              <a:rPr lang="ru-RU" sz="2000" dirty="0"/>
            </a:b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данные ФССН, 2010 г.</a:t>
            </a:r>
            <a:endParaRPr lang="ru-RU" sz="2100" b="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95300" y="1412875"/>
          <a:ext cx="891540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80" y="188728"/>
            <a:ext cx="6875852" cy="792000"/>
          </a:xfrm>
          <a:prstGeom prst="rect">
            <a:avLst/>
          </a:prstGeom>
        </p:spPr>
        <p:txBody>
          <a:bodyPr/>
          <a:lstStyle/>
          <a:p>
            <a:r>
              <a:rPr lang="ru-RU" sz="2100" dirty="0"/>
              <a:t>Структура портфелей ведущих страховых компаний           по данным ФССН </a:t>
            </a:r>
            <a:r>
              <a:rPr lang="en-US" sz="2000" b="0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ru-RU" sz="2000" b="0" dirty="0">
                <a:solidFill>
                  <a:schemeClr val="bg1">
                    <a:lumMod val="50000"/>
                  </a:schemeClr>
                </a:solidFill>
              </a:rPr>
              <a:t>2010 г.</a:t>
            </a:r>
            <a:endParaRPr lang="ru-RU" sz="2100" baseline="30000" dirty="0"/>
          </a:p>
        </p:txBody>
      </p:sp>
      <p:graphicFrame>
        <p:nvGraphicFramePr>
          <p:cNvPr id="4" name="Содержимое 6"/>
          <p:cNvGraphicFramePr>
            <a:graphicFrameLocks/>
          </p:cNvGraphicFramePr>
          <p:nvPr/>
        </p:nvGraphicFramePr>
        <p:xfrm>
          <a:off x="3205351" y="1930477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380492" y="1390437"/>
          <a:ext cx="2917559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2372548" y="4594773"/>
            <a:ext cx="655272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1868252" y="4090477"/>
            <a:ext cx="504296" cy="50429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72548" y="4672297"/>
            <a:ext cx="3276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6700" algn="l"/>
              </a:tabLst>
            </a:pPr>
            <a:r>
              <a:rPr lang="ru-RU" sz="1200" dirty="0">
                <a:solidFill>
                  <a:schemeClr val="accent1"/>
                </a:solidFill>
                <a:latin typeface="Arial"/>
                <a:cs typeface="Arial"/>
              </a:rPr>
              <a:t>●</a:t>
            </a:r>
            <a:r>
              <a:rPr lang="en-US" sz="1200" dirty="0">
                <a:latin typeface="Arial"/>
                <a:cs typeface="Arial"/>
              </a:rPr>
              <a:t>	</a:t>
            </a:r>
            <a:r>
              <a:rPr lang="ru-RU" sz="1200" dirty="0">
                <a:latin typeface="+mn-lt"/>
              </a:rPr>
              <a:t>Автострахование (ОСАГО, КАСКО)</a:t>
            </a:r>
            <a:endParaRPr lang="en-US" sz="1200" dirty="0">
              <a:latin typeface="+mn-lt"/>
            </a:endParaRPr>
          </a:p>
          <a:p>
            <a:pPr>
              <a:tabLst>
                <a:tab pos="266700" algn="l"/>
              </a:tabLst>
            </a:pPr>
            <a:r>
              <a:rPr lang="ru-RU" sz="1200" dirty="0">
                <a:solidFill>
                  <a:schemeClr val="accent2"/>
                </a:solidFill>
                <a:latin typeface="+mn-lt"/>
              </a:rPr>
              <a:t>●</a:t>
            </a:r>
            <a:r>
              <a:rPr lang="ru-RU" sz="1200" dirty="0">
                <a:latin typeface="+mn-lt"/>
              </a:rPr>
              <a:t>	Страхование от несчастных случаев</a:t>
            </a:r>
            <a:endParaRPr lang="en-US" sz="1200" dirty="0">
              <a:latin typeface="+mn-lt"/>
            </a:endParaRPr>
          </a:p>
          <a:p>
            <a:pPr>
              <a:tabLst>
                <a:tab pos="266700" algn="l"/>
              </a:tabLst>
            </a:pPr>
            <a:r>
              <a:rPr lang="ru-RU" sz="1200" dirty="0">
                <a:solidFill>
                  <a:srgbClr val="FF0000"/>
                </a:solidFill>
                <a:latin typeface="+mn-lt"/>
              </a:rPr>
              <a:t>●</a:t>
            </a:r>
            <a:r>
              <a:rPr lang="ru-RU" sz="1200" dirty="0">
                <a:latin typeface="+mn-lt"/>
              </a:rPr>
              <a:t>	Добровольное медицинское страхование</a:t>
            </a:r>
          </a:p>
          <a:p>
            <a:pPr>
              <a:tabLst>
                <a:tab pos="266700" algn="l"/>
              </a:tabLst>
            </a:pPr>
            <a:r>
              <a:rPr lang="ru-RU" sz="1200" dirty="0">
                <a:solidFill>
                  <a:schemeClr val="accent4"/>
                </a:solidFill>
                <a:latin typeface="+mn-lt"/>
              </a:rPr>
              <a:t>●</a:t>
            </a:r>
            <a:r>
              <a:rPr lang="ru-RU" sz="1200" dirty="0">
                <a:latin typeface="+mn-lt"/>
              </a:rPr>
              <a:t>	Страхование имущества</a:t>
            </a:r>
          </a:p>
          <a:p>
            <a:pPr>
              <a:tabLst>
                <a:tab pos="266700" algn="l"/>
              </a:tabLst>
            </a:pPr>
            <a:r>
              <a:rPr lang="ru-RU" sz="1200" dirty="0">
                <a:solidFill>
                  <a:schemeClr val="accent5"/>
                </a:solidFill>
                <a:latin typeface="+mn-lt"/>
              </a:rPr>
              <a:t>●</a:t>
            </a:r>
            <a:r>
              <a:rPr lang="ru-RU" sz="1200" dirty="0">
                <a:latin typeface="+mn-lt"/>
              </a:rPr>
              <a:t>	Страхование ответственности</a:t>
            </a:r>
          </a:p>
          <a:p>
            <a:pPr>
              <a:tabLst>
                <a:tab pos="266700" algn="l"/>
              </a:tabLst>
            </a:pPr>
            <a:r>
              <a:rPr lang="ru-RU" sz="1200" dirty="0">
                <a:solidFill>
                  <a:srgbClr val="92D050"/>
                </a:solidFill>
                <a:latin typeface="+mn-lt"/>
              </a:rPr>
              <a:t>●</a:t>
            </a:r>
            <a:r>
              <a:rPr lang="ru-RU" sz="1200" dirty="0">
                <a:latin typeface="+mn-lt"/>
              </a:rPr>
              <a:t>	ОГЛС</a:t>
            </a:r>
          </a:p>
          <a:p>
            <a:pPr>
              <a:tabLst>
                <a:tab pos="266700" algn="l"/>
              </a:tabLst>
            </a:pPr>
            <a:r>
              <a:rPr lang="ru-RU" sz="12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●</a:t>
            </a:r>
            <a:r>
              <a:rPr lang="ru-RU" sz="1200" dirty="0">
                <a:latin typeface="+mn-lt"/>
              </a:rPr>
              <a:t>	Другое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124788" y="4342625"/>
            <a:ext cx="50429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105008" y="4342625"/>
            <a:ext cx="50429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121232" y="4342625"/>
            <a:ext cx="50429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  <a:fld id="{6A55593E-38F3-4BEB-B329-A2115F1C14A6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105128" y="5145962"/>
            <a:ext cx="2880320" cy="1250462"/>
          </a:xfrm>
          <a:prstGeom prst="roundRect">
            <a:avLst>
              <a:gd name="adj" fmla="val 59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160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Страховой Дом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ea typeface="Calibri" pitchFamily="34" charset="0"/>
                <a:cs typeface="Arial" pitchFamily="34" charset="0"/>
              </a:rPr>
              <a:t>ВСК имеет самый сбалансированный портфель среди крупнейших рыночных страховщиков в РФ.</a:t>
            </a:r>
          </a:p>
        </p:txBody>
      </p:sp>
      <p:sp>
        <p:nvSpPr>
          <p:cNvPr id="22" name="Овал 21"/>
          <p:cNvSpPr/>
          <p:nvPr/>
        </p:nvSpPr>
        <p:spPr>
          <a:xfrm>
            <a:off x="6033120" y="5085184"/>
            <a:ext cx="108012" cy="108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Содержимое 6"/>
          <p:cNvGraphicFramePr>
            <a:graphicFrameLocks/>
          </p:cNvGraphicFramePr>
          <p:nvPr/>
        </p:nvGraphicFramePr>
        <p:xfrm>
          <a:off x="5277156" y="1930477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Содержимое 6"/>
          <p:cNvGraphicFramePr>
            <a:graphicFrameLocks/>
          </p:cNvGraphicFramePr>
          <p:nvPr/>
        </p:nvGraphicFramePr>
        <p:xfrm>
          <a:off x="7293381" y="1930477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423988" y="1160463"/>
            <a:ext cx="7777162" cy="4467225"/>
            <a:chOff x="897" y="731"/>
            <a:chExt cx="4899" cy="281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897" y="731"/>
              <a:ext cx="4899" cy="2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53" name="Group 205"/>
            <p:cNvGrpSpPr>
              <a:grpSpLocks/>
            </p:cNvGrpSpPr>
            <p:nvPr/>
          </p:nvGrpSpPr>
          <p:grpSpPr bwMode="auto">
            <a:xfrm>
              <a:off x="1873" y="731"/>
              <a:ext cx="3567" cy="879"/>
              <a:chOff x="1873" y="731"/>
              <a:chExt cx="3567" cy="879"/>
            </a:xfrm>
          </p:grpSpPr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5171" y="731"/>
                <a:ext cx="39" cy="42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1" y="4"/>
                  </a:cxn>
                  <a:cxn ang="0">
                    <a:pos x="24" y="15"/>
                  </a:cxn>
                  <a:cxn ang="0">
                    <a:pos x="1" y="15"/>
                  </a:cxn>
                  <a:cxn ang="0">
                    <a:pos x="5" y="3"/>
                  </a:cxn>
                </a:cxnLst>
                <a:rect l="0" t="0" r="r" b="b"/>
                <a:pathLst>
                  <a:path w="24" h="26">
                    <a:moveTo>
                      <a:pt x="5" y="3"/>
                    </a:moveTo>
                    <a:cubicBezTo>
                      <a:pt x="11" y="0"/>
                      <a:pt x="17" y="0"/>
                      <a:pt x="21" y="4"/>
                    </a:cubicBezTo>
                    <a:cubicBezTo>
                      <a:pt x="23" y="6"/>
                      <a:pt x="24" y="12"/>
                      <a:pt x="24" y="15"/>
                    </a:cubicBezTo>
                    <a:cubicBezTo>
                      <a:pt x="21" y="25"/>
                      <a:pt x="4" y="26"/>
                      <a:pt x="1" y="15"/>
                    </a:cubicBezTo>
                    <a:cubicBezTo>
                      <a:pt x="0" y="11"/>
                      <a:pt x="2" y="7"/>
                      <a:pt x="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5226" y="749"/>
                <a:ext cx="24" cy="37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4" y="20"/>
                  </a:cxn>
                  <a:cxn ang="0">
                    <a:pos x="2" y="9"/>
                  </a:cxn>
                  <a:cxn ang="0">
                    <a:pos x="15" y="3"/>
                  </a:cxn>
                </a:cxnLst>
                <a:rect l="0" t="0" r="r" b="b"/>
                <a:pathLst>
                  <a:path w="15" h="23">
                    <a:moveTo>
                      <a:pt x="15" y="3"/>
                    </a:moveTo>
                    <a:cubicBezTo>
                      <a:pt x="13" y="9"/>
                      <a:pt x="14" y="15"/>
                      <a:pt x="14" y="20"/>
                    </a:cubicBezTo>
                    <a:cubicBezTo>
                      <a:pt x="6" y="23"/>
                      <a:pt x="0" y="16"/>
                      <a:pt x="2" y="9"/>
                    </a:cubicBezTo>
                    <a:cubicBezTo>
                      <a:pt x="2" y="4"/>
                      <a:pt x="9" y="0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5147" y="779"/>
                <a:ext cx="55" cy="42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5" y="23"/>
                  </a:cxn>
                  <a:cxn ang="0">
                    <a:pos x="16" y="26"/>
                  </a:cxn>
                  <a:cxn ang="0">
                    <a:pos x="15" y="3"/>
                  </a:cxn>
                </a:cxnLst>
                <a:rect l="0" t="0" r="r" b="b"/>
                <a:pathLst>
                  <a:path w="34" h="26">
                    <a:moveTo>
                      <a:pt x="15" y="3"/>
                    </a:moveTo>
                    <a:cubicBezTo>
                      <a:pt x="27" y="0"/>
                      <a:pt x="34" y="16"/>
                      <a:pt x="25" y="23"/>
                    </a:cubicBezTo>
                    <a:cubicBezTo>
                      <a:pt x="23" y="25"/>
                      <a:pt x="19" y="26"/>
                      <a:pt x="16" y="26"/>
                    </a:cubicBezTo>
                    <a:cubicBezTo>
                      <a:pt x="3" y="26"/>
                      <a:pt x="0" y="5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auto">
              <a:xfrm>
                <a:off x="5203" y="797"/>
                <a:ext cx="53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2" y="3"/>
                  </a:cxn>
                  <a:cxn ang="0">
                    <a:pos x="11" y="27"/>
                  </a:cxn>
                  <a:cxn ang="0">
                    <a:pos x="1" y="17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13" y="1"/>
                  </a:cxn>
                </a:cxnLst>
                <a:rect l="0" t="0" r="r" b="b"/>
                <a:pathLst>
                  <a:path w="33" h="30">
                    <a:moveTo>
                      <a:pt x="13" y="1"/>
                    </a:moveTo>
                    <a:cubicBezTo>
                      <a:pt x="15" y="0"/>
                      <a:pt x="19" y="1"/>
                      <a:pt x="22" y="3"/>
                    </a:cubicBezTo>
                    <a:cubicBezTo>
                      <a:pt x="33" y="10"/>
                      <a:pt x="26" y="30"/>
                      <a:pt x="11" y="27"/>
                    </a:cubicBezTo>
                    <a:cubicBezTo>
                      <a:pt x="6" y="25"/>
                      <a:pt x="2" y="22"/>
                      <a:pt x="1" y="17"/>
                    </a:cubicBezTo>
                    <a:cubicBezTo>
                      <a:pt x="0" y="13"/>
                      <a:pt x="1" y="10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2"/>
                      <a:pt x="9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5256" y="815"/>
                <a:ext cx="47" cy="41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21" y="22"/>
                  </a:cxn>
                  <a:cxn ang="0">
                    <a:pos x="5" y="21"/>
                  </a:cxn>
                  <a:cxn ang="0">
                    <a:pos x="10" y="3"/>
                  </a:cxn>
                </a:cxnLst>
                <a:rect l="0" t="0" r="r" b="b"/>
                <a:pathLst>
                  <a:path w="29" h="26">
                    <a:moveTo>
                      <a:pt x="10" y="3"/>
                    </a:moveTo>
                    <a:cubicBezTo>
                      <a:pt x="22" y="0"/>
                      <a:pt x="29" y="15"/>
                      <a:pt x="21" y="22"/>
                    </a:cubicBezTo>
                    <a:cubicBezTo>
                      <a:pt x="16" y="26"/>
                      <a:pt x="8" y="25"/>
                      <a:pt x="5" y="21"/>
                    </a:cubicBezTo>
                    <a:cubicBezTo>
                      <a:pt x="0" y="15"/>
                      <a:pt x="2" y="5"/>
                      <a:pt x="1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5088" y="824"/>
                <a:ext cx="34" cy="2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1" y="17"/>
                  </a:cxn>
                  <a:cxn ang="0">
                    <a:pos x="2" y="5"/>
                  </a:cxn>
                  <a:cxn ang="0">
                    <a:pos x="10" y="0"/>
                  </a:cxn>
                  <a:cxn ang="0">
                    <a:pos x="18" y="8"/>
                  </a:cxn>
                  <a:cxn ang="0">
                    <a:pos x="20" y="7"/>
                  </a:cxn>
                </a:cxnLst>
                <a:rect l="0" t="0" r="r" b="b"/>
                <a:pathLst>
                  <a:path w="21" h="18">
                    <a:moveTo>
                      <a:pt x="20" y="7"/>
                    </a:moveTo>
                    <a:cubicBezTo>
                      <a:pt x="21" y="13"/>
                      <a:pt x="16" y="17"/>
                      <a:pt x="11" y="17"/>
                    </a:cubicBezTo>
                    <a:cubicBezTo>
                      <a:pt x="5" y="18"/>
                      <a:pt x="0" y="10"/>
                      <a:pt x="2" y="5"/>
                    </a:cubicBezTo>
                    <a:cubicBezTo>
                      <a:pt x="5" y="3"/>
                      <a:pt x="8" y="2"/>
                      <a:pt x="10" y="0"/>
                    </a:cubicBezTo>
                    <a:cubicBezTo>
                      <a:pt x="13" y="2"/>
                      <a:pt x="15" y="5"/>
                      <a:pt x="18" y="8"/>
                    </a:cubicBezTo>
                    <a:cubicBezTo>
                      <a:pt x="19" y="7"/>
                      <a:pt x="20" y="8"/>
                      <a:pt x="20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5126" y="835"/>
                <a:ext cx="55" cy="4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5" y="5"/>
                  </a:cxn>
                  <a:cxn ang="0">
                    <a:pos x="20" y="0"/>
                  </a:cxn>
                  <a:cxn ang="0">
                    <a:pos x="27" y="21"/>
                  </a:cxn>
                  <a:cxn ang="0">
                    <a:pos x="12" y="2"/>
                  </a:cxn>
                </a:cxnLst>
                <a:rect l="0" t="0" r="r" b="b"/>
                <a:pathLst>
                  <a:path w="34" h="29">
                    <a:moveTo>
                      <a:pt x="12" y="2"/>
                    </a:moveTo>
                    <a:cubicBezTo>
                      <a:pt x="13" y="3"/>
                      <a:pt x="14" y="4"/>
                      <a:pt x="15" y="5"/>
                    </a:cubicBezTo>
                    <a:cubicBezTo>
                      <a:pt x="17" y="3"/>
                      <a:pt x="19" y="2"/>
                      <a:pt x="20" y="0"/>
                    </a:cubicBezTo>
                    <a:cubicBezTo>
                      <a:pt x="32" y="0"/>
                      <a:pt x="34" y="15"/>
                      <a:pt x="27" y="21"/>
                    </a:cubicBezTo>
                    <a:cubicBezTo>
                      <a:pt x="15" y="29"/>
                      <a:pt x="0" y="12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4799" y="843"/>
                <a:ext cx="30" cy="29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5" y="13"/>
                  </a:cxn>
                  <a:cxn ang="0">
                    <a:pos x="1" y="7"/>
                  </a:cxn>
                  <a:cxn ang="0">
                    <a:pos x="8" y="1"/>
                  </a:cxn>
                </a:cxnLst>
                <a:rect l="0" t="0" r="r" b="b"/>
                <a:pathLst>
                  <a:path w="19" h="18">
                    <a:moveTo>
                      <a:pt x="8" y="1"/>
                    </a:moveTo>
                    <a:cubicBezTo>
                      <a:pt x="14" y="0"/>
                      <a:pt x="19" y="7"/>
                      <a:pt x="15" y="13"/>
                    </a:cubicBezTo>
                    <a:cubicBezTo>
                      <a:pt x="11" y="18"/>
                      <a:pt x="0" y="15"/>
                      <a:pt x="1" y="7"/>
                    </a:cubicBezTo>
                    <a:cubicBezTo>
                      <a:pt x="2" y="4"/>
                      <a:pt x="3" y="1"/>
                      <a:pt x="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5187" y="848"/>
                <a:ext cx="45" cy="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2"/>
                  </a:cxn>
                  <a:cxn ang="0">
                    <a:pos x="1" y="14"/>
                  </a:cxn>
                  <a:cxn ang="0">
                    <a:pos x="11" y="1"/>
                  </a:cxn>
                </a:cxnLst>
                <a:rect l="0" t="0" r="r" b="b"/>
                <a:pathLst>
                  <a:path w="28" h="31">
                    <a:moveTo>
                      <a:pt x="11" y="1"/>
                    </a:moveTo>
                    <a:cubicBezTo>
                      <a:pt x="19" y="0"/>
                      <a:pt x="26" y="4"/>
                      <a:pt x="26" y="12"/>
                    </a:cubicBezTo>
                    <a:cubicBezTo>
                      <a:pt x="28" y="30"/>
                      <a:pt x="1" y="31"/>
                      <a:pt x="1" y="14"/>
                    </a:cubicBezTo>
                    <a:cubicBezTo>
                      <a:pt x="0" y="8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5022" y="858"/>
                <a:ext cx="32" cy="3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7" y="3"/>
                  </a:cxn>
                  <a:cxn ang="0">
                    <a:pos x="14" y="1"/>
                  </a:cxn>
                  <a:cxn ang="0">
                    <a:pos x="18" y="13"/>
                  </a:cxn>
                  <a:cxn ang="0">
                    <a:pos x="0" y="13"/>
                  </a:cxn>
                </a:cxnLst>
                <a:rect l="0" t="0" r="r" b="b"/>
                <a:pathLst>
                  <a:path w="20" h="20">
                    <a:moveTo>
                      <a:pt x="0" y="13"/>
                    </a:moveTo>
                    <a:cubicBezTo>
                      <a:pt x="2" y="9"/>
                      <a:pt x="5" y="6"/>
                      <a:pt x="7" y="3"/>
                    </a:cubicBezTo>
                    <a:cubicBezTo>
                      <a:pt x="10" y="3"/>
                      <a:pt x="13" y="0"/>
                      <a:pt x="14" y="1"/>
                    </a:cubicBezTo>
                    <a:cubicBezTo>
                      <a:pt x="18" y="2"/>
                      <a:pt x="20" y="9"/>
                      <a:pt x="18" y="13"/>
                    </a:cubicBezTo>
                    <a:cubicBezTo>
                      <a:pt x="14" y="20"/>
                      <a:pt x="4" y="20"/>
                      <a:pt x="0" y="1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5065" y="866"/>
                <a:ext cx="52" cy="4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10"/>
                  </a:cxn>
                  <a:cxn ang="0">
                    <a:pos x="10" y="27"/>
                  </a:cxn>
                  <a:cxn ang="0">
                    <a:pos x="1" y="12"/>
                  </a:cxn>
                  <a:cxn ang="0">
                    <a:pos x="12" y="1"/>
                  </a:cxn>
                </a:cxnLst>
                <a:rect l="0" t="0" r="r" b="b"/>
                <a:pathLst>
                  <a:path w="32" h="30">
                    <a:moveTo>
                      <a:pt x="12" y="1"/>
                    </a:moveTo>
                    <a:cubicBezTo>
                      <a:pt x="19" y="0"/>
                      <a:pt x="26" y="4"/>
                      <a:pt x="28" y="10"/>
                    </a:cubicBezTo>
                    <a:cubicBezTo>
                      <a:pt x="32" y="22"/>
                      <a:pt x="19" y="30"/>
                      <a:pt x="10" y="27"/>
                    </a:cubicBezTo>
                    <a:cubicBezTo>
                      <a:pt x="5" y="26"/>
                      <a:pt x="0" y="20"/>
                      <a:pt x="1" y="12"/>
                    </a:cubicBezTo>
                    <a:cubicBezTo>
                      <a:pt x="2" y="7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5237" y="864"/>
                <a:ext cx="34" cy="36"/>
              </a:xfrm>
              <a:custGeom>
                <a:avLst/>
                <a:gdLst/>
                <a:ahLst/>
                <a:cxnLst>
                  <a:cxn ang="0">
                    <a:pos x="21" y="9"/>
                  </a:cxn>
                  <a:cxn ang="0">
                    <a:pos x="10" y="22"/>
                  </a:cxn>
                  <a:cxn ang="0">
                    <a:pos x="21" y="9"/>
                  </a:cxn>
                </a:cxnLst>
                <a:rect l="0" t="0" r="r" b="b"/>
                <a:pathLst>
                  <a:path w="21" h="22">
                    <a:moveTo>
                      <a:pt x="21" y="9"/>
                    </a:moveTo>
                    <a:cubicBezTo>
                      <a:pt x="19" y="15"/>
                      <a:pt x="18" y="21"/>
                      <a:pt x="10" y="22"/>
                    </a:cubicBezTo>
                    <a:cubicBezTo>
                      <a:pt x="0" y="13"/>
                      <a:pt x="14" y="0"/>
                      <a:pt x="21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5112" y="880"/>
                <a:ext cx="58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7" y="2"/>
                  </a:cxn>
                  <a:cxn ang="0">
                    <a:pos x="27" y="26"/>
                  </a:cxn>
                  <a:cxn ang="0">
                    <a:pos x="13" y="28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30" y="0"/>
                      <a:pt x="36" y="17"/>
                      <a:pt x="27" y="26"/>
                    </a:cubicBezTo>
                    <a:cubicBezTo>
                      <a:pt x="24" y="28"/>
                      <a:pt x="18" y="30"/>
                      <a:pt x="13" y="28"/>
                    </a:cubicBezTo>
                    <a:cubicBezTo>
                      <a:pt x="0" y="24"/>
                      <a:pt x="2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786" y="893"/>
                <a:ext cx="26" cy="29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0" y="7"/>
                  </a:cxn>
                  <a:cxn ang="0">
                    <a:pos x="11" y="4"/>
                  </a:cxn>
                  <a:cxn ang="0">
                    <a:pos x="4" y="16"/>
                  </a:cxn>
                </a:cxnLst>
                <a:rect l="0" t="0" r="r" b="b"/>
                <a:pathLst>
                  <a:path w="16" h="18">
                    <a:moveTo>
                      <a:pt x="4" y="16"/>
                    </a:moveTo>
                    <a:cubicBezTo>
                      <a:pt x="2" y="13"/>
                      <a:pt x="1" y="10"/>
                      <a:pt x="0" y="7"/>
                    </a:cubicBezTo>
                    <a:cubicBezTo>
                      <a:pt x="2" y="2"/>
                      <a:pt x="7" y="0"/>
                      <a:pt x="11" y="4"/>
                    </a:cubicBezTo>
                    <a:cubicBezTo>
                      <a:pt x="16" y="8"/>
                      <a:pt x="12" y="18"/>
                      <a:pt x="4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998" y="901"/>
                <a:ext cx="46" cy="5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7" y="12"/>
                  </a:cxn>
                  <a:cxn ang="0">
                    <a:pos x="1" y="16"/>
                  </a:cxn>
                  <a:cxn ang="0">
                    <a:pos x="12" y="1"/>
                  </a:cxn>
                </a:cxnLst>
                <a:rect l="0" t="0" r="r" b="b"/>
                <a:pathLst>
                  <a:path w="29" h="33">
                    <a:moveTo>
                      <a:pt x="12" y="1"/>
                    </a:moveTo>
                    <a:cubicBezTo>
                      <a:pt x="20" y="0"/>
                      <a:pt x="26" y="6"/>
                      <a:pt x="27" y="12"/>
                    </a:cubicBezTo>
                    <a:cubicBezTo>
                      <a:pt x="29" y="29"/>
                      <a:pt x="3" y="33"/>
                      <a:pt x="1" y="16"/>
                    </a:cubicBezTo>
                    <a:cubicBezTo>
                      <a:pt x="0" y="8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5173" y="903"/>
                <a:ext cx="40" cy="4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3" y="10"/>
                  </a:cxn>
                  <a:cxn ang="0">
                    <a:pos x="1" y="11"/>
                  </a:cxn>
                  <a:cxn ang="0">
                    <a:pos x="10" y="1"/>
                  </a:cxn>
                </a:cxnLst>
                <a:rect l="0" t="0" r="r" b="b"/>
                <a:pathLst>
                  <a:path w="25" h="27">
                    <a:moveTo>
                      <a:pt x="10" y="1"/>
                    </a:moveTo>
                    <a:cubicBezTo>
                      <a:pt x="17" y="0"/>
                      <a:pt x="22" y="4"/>
                      <a:pt x="23" y="10"/>
                    </a:cubicBezTo>
                    <a:cubicBezTo>
                      <a:pt x="25" y="27"/>
                      <a:pt x="0" y="27"/>
                      <a:pt x="1" y="11"/>
                    </a:cubicBezTo>
                    <a:cubicBezTo>
                      <a:pt x="1" y="7"/>
                      <a:pt x="4" y="3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5036" y="917"/>
                <a:ext cx="58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11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36" h="33">
                    <a:moveTo>
                      <a:pt x="21" y="1"/>
                    </a:moveTo>
                    <a:cubicBezTo>
                      <a:pt x="28" y="0"/>
                      <a:pt x="33" y="5"/>
                      <a:pt x="35" y="11"/>
                    </a:cubicBezTo>
                    <a:cubicBezTo>
                      <a:pt x="36" y="16"/>
                      <a:pt x="34" y="26"/>
                      <a:pt x="26" y="28"/>
                    </a:cubicBezTo>
                    <a:cubicBezTo>
                      <a:pt x="9" y="33"/>
                      <a:pt x="0" y="4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5096" y="935"/>
                <a:ext cx="50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3"/>
                  </a:cxn>
                  <a:cxn ang="0">
                    <a:pos x="16" y="27"/>
                  </a:cxn>
                  <a:cxn ang="0">
                    <a:pos x="15" y="2"/>
                  </a:cxn>
                </a:cxnLst>
                <a:rect l="0" t="0" r="r" b="b"/>
                <a:pathLst>
                  <a:path w="31" h="28">
                    <a:moveTo>
                      <a:pt x="15" y="2"/>
                    </a:moveTo>
                    <a:cubicBezTo>
                      <a:pt x="21" y="0"/>
                      <a:pt x="29" y="4"/>
                      <a:pt x="30" y="13"/>
                    </a:cubicBezTo>
                    <a:cubicBezTo>
                      <a:pt x="31" y="20"/>
                      <a:pt x="24" y="28"/>
                      <a:pt x="16" y="27"/>
                    </a:cubicBezTo>
                    <a:cubicBezTo>
                      <a:pt x="1" y="26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24" y="935"/>
                <a:ext cx="53" cy="4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8" y="27"/>
                  </a:cxn>
                  <a:cxn ang="0">
                    <a:pos x="15" y="3"/>
                  </a:cxn>
                </a:cxnLst>
                <a:rect l="0" t="0" r="r" b="b"/>
                <a:pathLst>
                  <a:path w="33" h="28">
                    <a:moveTo>
                      <a:pt x="15" y="3"/>
                    </a:moveTo>
                    <a:cubicBezTo>
                      <a:pt x="31" y="0"/>
                      <a:pt x="33" y="26"/>
                      <a:pt x="18" y="27"/>
                    </a:cubicBezTo>
                    <a:cubicBezTo>
                      <a:pt x="3" y="28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4979" y="953"/>
                <a:ext cx="51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1" y="13"/>
                  </a:cxn>
                  <a:cxn ang="0">
                    <a:pos x="14" y="1"/>
                  </a:cxn>
                </a:cxnLst>
                <a:rect l="0" t="0" r="r" b="b"/>
                <a:pathLst>
                  <a:path w="32" h="33">
                    <a:moveTo>
                      <a:pt x="14" y="1"/>
                    </a:moveTo>
                    <a:cubicBezTo>
                      <a:pt x="23" y="0"/>
                      <a:pt x="32" y="8"/>
                      <a:pt x="29" y="18"/>
                    </a:cubicBezTo>
                    <a:cubicBezTo>
                      <a:pt x="24" y="33"/>
                      <a:pt x="0" y="29"/>
                      <a:pt x="1" y="13"/>
                    </a:cubicBezTo>
                    <a:cubicBezTo>
                      <a:pt x="2" y="6"/>
                      <a:pt x="7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5170" y="959"/>
                <a:ext cx="9" cy="5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4" y="3"/>
                      <a:pt x="3" y="1"/>
                      <a:pt x="0" y="1"/>
                    </a:cubicBezTo>
                    <a:cubicBezTo>
                      <a:pt x="1" y="0"/>
                      <a:pt x="3" y="1"/>
                      <a:pt x="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5027" y="969"/>
                <a:ext cx="54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0"/>
                  </a:cxn>
                  <a:cxn ang="0">
                    <a:pos x="7" y="24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6" y="0"/>
                      <a:pt x="34" y="10"/>
                      <a:pt x="30" y="20"/>
                    </a:cubicBezTo>
                    <a:cubicBezTo>
                      <a:pt x="27" y="29"/>
                      <a:pt x="13" y="31"/>
                      <a:pt x="7" y="24"/>
                    </a:cubicBezTo>
                    <a:cubicBezTo>
                      <a:pt x="0" y="15"/>
                      <a:pt x="5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4869" y="980"/>
                <a:ext cx="29" cy="34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2" y="0"/>
                  </a:cxn>
                  <a:cxn ang="0">
                    <a:pos x="17" y="10"/>
                  </a:cxn>
                  <a:cxn ang="0">
                    <a:pos x="0" y="13"/>
                  </a:cxn>
                </a:cxnLst>
                <a:rect l="0" t="0" r="r" b="b"/>
                <a:pathLst>
                  <a:path w="18" h="21">
                    <a:moveTo>
                      <a:pt x="0" y="13"/>
                    </a:moveTo>
                    <a:cubicBezTo>
                      <a:pt x="3" y="8"/>
                      <a:pt x="8" y="5"/>
                      <a:pt x="12" y="0"/>
                    </a:cubicBezTo>
                    <a:cubicBezTo>
                      <a:pt x="16" y="2"/>
                      <a:pt x="18" y="6"/>
                      <a:pt x="17" y="10"/>
                    </a:cubicBezTo>
                    <a:cubicBezTo>
                      <a:pt x="16" y="18"/>
                      <a:pt x="4" y="21"/>
                      <a:pt x="0" y="1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5168" y="983"/>
                <a:ext cx="19" cy="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9" y="4"/>
                      <a:pt x="4" y="5"/>
                      <a:pt x="0" y="3"/>
                    </a:cubicBezTo>
                    <a:cubicBezTo>
                      <a:pt x="4" y="1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5078" y="985"/>
                <a:ext cx="56" cy="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2"/>
                  </a:cxn>
                  <a:cxn ang="0">
                    <a:pos x="7" y="24"/>
                  </a:cxn>
                  <a:cxn ang="0">
                    <a:pos x="16" y="2"/>
                  </a:cxn>
                </a:cxnLst>
                <a:rect l="0" t="0" r="r" b="b"/>
                <a:pathLst>
                  <a:path w="35" h="32">
                    <a:moveTo>
                      <a:pt x="16" y="2"/>
                    </a:moveTo>
                    <a:cubicBezTo>
                      <a:pt x="28" y="0"/>
                      <a:pt x="35" y="13"/>
                      <a:pt x="29" y="22"/>
                    </a:cubicBezTo>
                    <a:cubicBezTo>
                      <a:pt x="25" y="29"/>
                      <a:pt x="13" y="32"/>
                      <a:pt x="7" y="24"/>
                    </a:cubicBezTo>
                    <a:cubicBezTo>
                      <a:pt x="0" y="16"/>
                      <a:pt x="5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4910" y="988"/>
                <a:ext cx="56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3"/>
                  </a:cxn>
                  <a:cxn ang="0">
                    <a:pos x="23" y="26"/>
                  </a:cxn>
                  <a:cxn ang="0">
                    <a:pos x="6" y="24"/>
                  </a:cxn>
                  <a:cxn ang="0">
                    <a:pos x="6" y="5"/>
                  </a:cxn>
                  <a:cxn ang="0">
                    <a:pos x="15" y="1"/>
                  </a:cxn>
                </a:cxnLst>
                <a:rect l="0" t="0" r="r" b="b"/>
                <a:pathLst>
                  <a:path w="35" h="29">
                    <a:moveTo>
                      <a:pt x="15" y="1"/>
                    </a:moveTo>
                    <a:cubicBezTo>
                      <a:pt x="25" y="0"/>
                      <a:pt x="35" y="12"/>
                      <a:pt x="27" y="23"/>
                    </a:cubicBezTo>
                    <a:cubicBezTo>
                      <a:pt x="27" y="23"/>
                      <a:pt x="23" y="26"/>
                      <a:pt x="23" y="26"/>
                    </a:cubicBezTo>
                    <a:cubicBezTo>
                      <a:pt x="18" y="29"/>
                      <a:pt x="10" y="28"/>
                      <a:pt x="6" y="24"/>
                    </a:cubicBezTo>
                    <a:cubicBezTo>
                      <a:pt x="0" y="19"/>
                      <a:pt x="1" y="10"/>
                      <a:pt x="6" y="5"/>
                    </a:cubicBezTo>
                    <a:cubicBezTo>
                      <a:pt x="8" y="2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4958" y="1002"/>
                <a:ext cx="61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3" y="28"/>
                  </a:cxn>
                  <a:cxn ang="0">
                    <a:pos x="7" y="24"/>
                  </a:cxn>
                  <a:cxn ang="0">
                    <a:pos x="17" y="2"/>
                  </a:cxn>
                </a:cxnLst>
                <a:rect l="0" t="0" r="r" b="b"/>
                <a:pathLst>
                  <a:path w="38" h="30">
                    <a:moveTo>
                      <a:pt x="17" y="2"/>
                    </a:moveTo>
                    <a:cubicBezTo>
                      <a:pt x="31" y="0"/>
                      <a:pt x="38" y="22"/>
                      <a:pt x="23" y="28"/>
                    </a:cubicBezTo>
                    <a:cubicBezTo>
                      <a:pt x="19" y="30"/>
                      <a:pt x="12" y="30"/>
                      <a:pt x="7" y="24"/>
                    </a:cubicBezTo>
                    <a:cubicBezTo>
                      <a:pt x="0" y="16"/>
                      <a:pt x="5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5133" y="1002"/>
                <a:ext cx="51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2"/>
                  </a:cxn>
                  <a:cxn ang="0">
                    <a:pos x="2" y="13"/>
                  </a:cxn>
                  <a:cxn ang="0">
                    <a:pos x="13" y="2"/>
                  </a:cxn>
                </a:cxnLst>
                <a:rect l="0" t="0" r="r" b="b"/>
                <a:pathLst>
                  <a:path w="32" h="33">
                    <a:moveTo>
                      <a:pt x="13" y="2"/>
                    </a:moveTo>
                    <a:cubicBezTo>
                      <a:pt x="21" y="0"/>
                      <a:pt x="28" y="5"/>
                      <a:pt x="29" y="12"/>
                    </a:cubicBezTo>
                    <a:cubicBezTo>
                      <a:pt x="32" y="33"/>
                      <a:pt x="0" y="33"/>
                      <a:pt x="2" y="13"/>
                    </a:cubicBezTo>
                    <a:cubicBezTo>
                      <a:pt x="3" y="9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5011" y="1020"/>
                <a:ext cx="54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9"/>
                  </a:cxn>
                  <a:cxn ang="0">
                    <a:pos x="27" y="25"/>
                  </a:cxn>
                  <a:cxn ang="0">
                    <a:pos x="4" y="11"/>
                  </a:cxn>
                  <a:cxn ang="0">
                    <a:pos x="16" y="1"/>
                  </a:cxn>
                </a:cxnLst>
                <a:rect l="0" t="0" r="r" b="b"/>
                <a:pathLst>
                  <a:path w="34" h="34">
                    <a:moveTo>
                      <a:pt x="16" y="1"/>
                    </a:moveTo>
                    <a:cubicBezTo>
                      <a:pt x="22" y="0"/>
                      <a:pt x="34" y="7"/>
                      <a:pt x="30" y="19"/>
                    </a:cubicBezTo>
                    <a:cubicBezTo>
                      <a:pt x="30" y="21"/>
                      <a:pt x="28" y="24"/>
                      <a:pt x="27" y="25"/>
                    </a:cubicBezTo>
                    <a:cubicBezTo>
                      <a:pt x="17" y="34"/>
                      <a:pt x="0" y="26"/>
                      <a:pt x="4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5187" y="1023"/>
                <a:ext cx="49" cy="3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3" y="20"/>
                  </a:cxn>
                  <a:cxn ang="0">
                    <a:pos x="12" y="23"/>
                  </a:cxn>
                  <a:cxn ang="0">
                    <a:pos x="14" y="1"/>
                  </a:cxn>
                </a:cxnLst>
                <a:rect l="0" t="0" r="r" b="b"/>
                <a:pathLst>
                  <a:path w="30" h="24">
                    <a:moveTo>
                      <a:pt x="14" y="1"/>
                    </a:moveTo>
                    <a:cubicBezTo>
                      <a:pt x="22" y="0"/>
                      <a:pt x="30" y="12"/>
                      <a:pt x="23" y="20"/>
                    </a:cubicBezTo>
                    <a:cubicBezTo>
                      <a:pt x="21" y="23"/>
                      <a:pt x="15" y="24"/>
                      <a:pt x="12" y="23"/>
                    </a:cubicBezTo>
                    <a:cubicBezTo>
                      <a:pt x="0" y="21"/>
                      <a:pt x="1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4841" y="1023"/>
                <a:ext cx="48" cy="4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7" y="25"/>
                  </a:cxn>
                  <a:cxn ang="0">
                    <a:pos x="13" y="3"/>
                  </a:cxn>
                </a:cxnLst>
                <a:rect l="0" t="0" r="r" b="b"/>
                <a:pathLst>
                  <a:path w="30" h="27">
                    <a:moveTo>
                      <a:pt x="13" y="3"/>
                    </a:moveTo>
                    <a:cubicBezTo>
                      <a:pt x="29" y="0"/>
                      <a:pt x="30" y="23"/>
                      <a:pt x="17" y="25"/>
                    </a:cubicBezTo>
                    <a:cubicBezTo>
                      <a:pt x="4" y="27"/>
                      <a:pt x="0" y="6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5062" y="1036"/>
                <a:ext cx="61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2" y="28"/>
                  </a:cxn>
                  <a:cxn ang="0">
                    <a:pos x="11" y="28"/>
                  </a:cxn>
                  <a:cxn ang="0">
                    <a:pos x="16" y="2"/>
                  </a:cxn>
                </a:cxnLst>
                <a:rect l="0" t="0" r="r" b="b"/>
                <a:pathLst>
                  <a:path w="38" h="30">
                    <a:moveTo>
                      <a:pt x="16" y="2"/>
                    </a:moveTo>
                    <a:cubicBezTo>
                      <a:pt x="30" y="0"/>
                      <a:pt x="38" y="22"/>
                      <a:pt x="22" y="28"/>
                    </a:cubicBezTo>
                    <a:cubicBezTo>
                      <a:pt x="19" y="30"/>
                      <a:pt x="14" y="29"/>
                      <a:pt x="11" y="28"/>
                    </a:cubicBezTo>
                    <a:cubicBezTo>
                      <a:pt x="0" y="23"/>
                      <a:pt x="1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894" y="1039"/>
                <a:ext cx="51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21"/>
                  </a:cxn>
                  <a:cxn ang="0">
                    <a:pos x="17" y="28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2" h="30">
                    <a:moveTo>
                      <a:pt x="14" y="1"/>
                    </a:moveTo>
                    <a:cubicBezTo>
                      <a:pt x="24" y="0"/>
                      <a:pt x="32" y="11"/>
                      <a:pt x="28" y="21"/>
                    </a:cubicBezTo>
                    <a:cubicBezTo>
                      <a:pt x="26" y="24"/>
                      <a:pt x="21" y="28"/>
                      <a:pt x="17" y="28"/>
                    </a:cubicBezTo>
                    <a:cubicBezTo>
                      <a:pt x="7" y="30"/>
                      <a:pt x="0" y="20"/>
                      <a:pt x="2" y="11"/>
                    </a:cubicBezTo>
                    <a:cubicBezTo>
                      <a:pt x="3" y="5"/>
                      <a:pt x="8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5112" y="1054"/>
                <a:ext cx="59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1" y="21"/>
                  </a:cxn>
                  <a:cxn ang="0">
                    <a:pos x="15" y="28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26" y="0"/>
                      <a:pt x="37" y="10"/>
                      <a:pt x="31" y="21"/>
                    </a:cubicBezTo>
                    <a:cubicBezTo>
                      <a:pt x="29" y="26"/>
                      <a:pt x="21" y="30"/>
                      <a:pt x="15" y="28"/>
                    </a:cubicBezTo>
                    <a:cubicBezTo>
                      <a:pt x="3" y="25"/>
                      <a:pt x="0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942" y="1054"/>
                <a:ext cx="59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3" y="29"/>
                  </a:cxn>
                  <a:cxn ang="0">
                    <a:pos x="7" y="25"/>
                  </a:cxn>
                  <a:cxn ang="0">
                    <a:pos x="16" y="2"/>
                  </a:cxn>
                </a:cxnLst>
                <a:rect l="0" t="0" r="r" b="b"/>
                <a:pathLst>
                  <a:path w="37" h="31">
                    <a:moveTo>
                      <a:pt x="16" y="2"/>
                    </a:moveTo>
                    <a:cubicBezTo>
                      <a:pt x="31" y="0"/>
                      <a:pt x="37" y="23"/>
                      <a:pt x="23" y="29"/>
                    </a:cubicBezTo>
                    <a:cubicBezTo>
                      <a:pt x="18" y="31"/>
                      <a:pt x="11" y="30"/>
                      <a:pt x="7" y="25"/>
                    </a:cubicBezTo>
                    <a:cubicBezTo>
                      <a:pt x="0" y="17"/>
                      <a:pt x="3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5300" y="1072"/>
                <a:ext cx="35" cy="2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7" y="1"/>
                  </a:cxn>
                  <a:cxn ang="0">
                    <a:pos x="17" y="0"/>
                  </a:cxn>
                </a:cxnLst>
                <a:rect l="0" t="0" r="r" b="b"/>
                <a:pathLst>
                  <a:path w="22" h="18">
                    <a:moveTo>
                      <a:pt x="17" y="0"/>
                    </a:moveTo>
                    <a:cubicBezTo>
                      <a:pt x="22" y="11"/>
                      <a:pt x="4" y="18"/>
                      <a:pt x="0" y="6"/>
                    </a:cubicBezTo>
                    <a:cubicBezTo>
                      <a:pt x="1" y="5"/>
                      <a:pt x="3" y="6"/>
                      <a:pt x="4" y="6"/>
                    </a:cubicBezTo>
                    <a:cubicBezTo>
                      <a:pt x="6" y="5"/>
                      <a:pt x="7" y="3"/>
                      <a:pt x="7" y="1"/>
                    </a:cubicBezTo>
                    <a:cubicBezTo>
                      <a:pt x="11" y="1"/>
                      <a:pt x="16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993" y="1073"/>
                <a:ext cx="55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4" y="0"/>
                      <a:pt x="34" y="8"/>
                      <a:pt x="31" y="18"/>
                    </a:cubicBezTo>
                    <a:cubicBezTo>
                      <a:pt x="28" y="29"/>
                      <a:pt x="14" y="31"/>
                      <a:pt x="7" y="24"/>
                    </a:cubicBezTo>
                    <a:cubicBezTo>
                      <a:pt x="0" y="15"/>
                      <a:pt x="5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5173" y="1070"/>
                <a:ext cx="40" cy="48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14" y="15"/>
                  </a:cxn>
                  <a:cxn ang="0">
                    <a:pos x="25" y="14"/>
                  </a:cxn>
                  <a:cxn ang="0">
                    <a:pos x="18" y="27"/>
                  </a:cxn>
                  <a:cxn ang="0">
                    <a:pos x="1" y="14"/>
                  </a:cxn>
                  <a:cxn ang="0">
                    <a:pos x="23" y="9"/>
                  </a:cxn>
                </a:cxnLst>
                <a:rect l="0" t="0" r="r" b="b"/>
                <a:pathLst>
                  <a:path w="25" h="30">
                    <a:moveTo>
                      <a:pt x="23" y="9"/>
                    </a:moveTo>
                    <a:cubicBezTo>
                      <a:pt x="21" y="12"/>
                      <a:pt x="15" y="11"/>
                      <a:pt x="14" y="15"/>
                    </a:cubicBezTo>
                    <a:cubicBezTo>
                      <a:pt x="16" y="15"/>
                      <a:pt x="20" y="13"/>
                      <a:pt x="25" y="14"/>
                    </a:cubicBezTo>
                    <a:cubicBezTo>
                      <a:pt x="25" y="21"/>
                      <a:pt x="20" y="21"/>
                      <a:pt x="18" y="27"/>
                    </a:cubicBezTo>
                    <a:cubicBezTo>
                      <a:pt x="9" y="30"/>
                      <a:pt x="0" y="23"/>
                      <a:pt x="1" y="14"/>
                    </a:cubicBezTo>
                    <a:cubicBezTo>
                      <a:pt x="2" y="3"/>
                      <a:pt x="18" y="0"/>
                      <a:pt x="23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820" y="1076"/>
                <a:ext cx="51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4"/>
                  </a:cxn>
                  <a:cxn ang="0">
                    <a:pos x="22" y="25"/>
                  </a:cxn>
                  <a:cxn ang="0">
                    <a:pos x="17" y="1"/>
                  </a:cxn>
                </a:cxnLst>
                <a:rect l="0" t="0" r="r" b="b"/>
                <a:pathLst>
                  <a:path w="32" h="29">
                    <a:moveTo>
                      <a:pt x="17" y="1"/>
                    </a:moveTo>
                    <a:cubicBezTo>
                      <a:pt x="24" y="0"/>
                      <a:pt x="32" y="7"/>
                      <a:pt x="31" y="14"/>
                    </a:cubicBezTo>
                    <a:cubicBezTo>
                      <a:pt x="30" y="19"/>
                      <a:pt x="27" y="24"/>
                      <a:pt x="22" y="25"/>
                    </a:cubicBezTo>
                    <a:cubicBezTo>
                      <a:pt x="5" y="29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5346" y="1076"/>
                <a:ext cx="39" cy="3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1" y="20"/>
                  </a:cxn>
                  <a:cxn ang="0">
                    <a:pos x="11" y="2"/>
                  </a:cxn>
                </a:cxnLst>
                <a:rect l="0" t="0" r="r" b="b"/>
                <a:pathLst>
                  <a:path w="24" h="20">
                    <a:moveTo>
                      <a:pt x="11" y="2"/>
                    </a:moveTo>
                    <a:cubicBezTo>
                      <a:pt x="24" y="0"/>
                      <a:pt x="24" y="20"/>
                      <a:pt x="11" y="20"/>
                    </a:cubicBezTo>
                    <a:cubicBezTo>
                      <a:pt x="1" y="19"/>
                      <a:pt x="0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5048" y="1089"/>
                <a:ext cx="56" cy="5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4" y="22"/>
                  </a:cxn>
                  <a:cxn ang="0">
                    <a:pos x="5" y="5"/>
                  </a:cxn>
                  <a:cxn ang="0">
                    <a:pos x="15" y="1"/>
                  </a:cxn>
                </a:cxnLst>
                <a:rect l="0" t="0" r="r" b="b"/>
                <a:pathLst>
                  <a:path w="35" h="35">
                    <a:moveTo>
                      <a:pt x="15" y="1"/>
                    </a:moveTo>
                    <a:cubicBezTo>
                      <a:pt x="19" y="0"/>
                      <a:pt x="26" y="3"/>
                      <a:pt x="29" y="9"/>
                    </a:cubicBezTo>
                    <a:cubicBezTo>
                      <a:pt x="35" y="25"/>
                      <a:pt x="11" y="35"/>
                      <a:pt x="4" y="22"/>
                    </a:cubicBezTo>
                    <a:cubicBezTo>
                      <a:pt x="0" y="16"/>
                      <a:pt x="2" y="9"/>
                      <a:pt x="5" y="5"/>
                    </a:cubicBezTo>
                    <a:cubicBezTo>
                      <a:pt x="7" y="3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4874" y="1092"/>
                <a:ext cx="53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9" y="21"/>
                  </a:cxn>
                  <a:cxn ang="0">
                    <a:pos x="28" y="21"/>
                  </a:cxn>
                  <a:cxn ang="0">
                    <a:pos x="11" y="26"/>
                  </a:cxn>
                  <a:cxn ang="0">
                    <a:pos x="17" y="0"/>
                  </a:cxn>
                </a:cxnLst>
                <a:rect l="0" t="0" r="r" b="b"/>
                <a:pathLst>
                  <a:path w="33" h="28">
                    <a:moveTo>
                      <a:pt x="17" y="0"/>
                    </a:moveTo>
                    <a:cubicBezTo>
                      <a:pt x="28" y="0"/>
                      <a:pt x="33" y="12"/>
                      <a:pt x="29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26"/>
                      <a:pt x="16" y="28"/>
                      <a:pt x="11" y="26"/>
                    </a:cubicBezTo>
                    <a:cubicBezTo>
                      <a:pt x="0" y="22"/>
                      <a:pt x="0" y="0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226" y="1092"/>
                <a:ext cx="43" cy="41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16" y="1"/>
                  </a:cxn>
                  <a:cxn ang="0">
                    <a:pos x="14" y="24"/>
                  </a:cxn>
                  <a:cxn ang="0">
                    <a:pos x="0" y="11"/>
                  </a:cxn>
                  <a:cxn ang="0">
                    <a:pos x="9" y="1"/>
                  </a:cxn>
                </a:cxnLst>
                <a:rect l="0" t="0" r="r" b="b"/>
                <a:pathLst>
                  <a:path w="27" h="25">
                    <a:moveTo>
                      <a:pt x="9" y="1"/>
                    </a:moveTo>
                    <a:cubicBezTo>
                      <a:pt x="13" y="0"/>
                      <a:pt x="14" y="0"/>
                      <a:pt x="16" y="1"/>
                    </a:cubicBezTo>
                    <a:cubicBezTo>
                      <a:pt x="26" y="4"/>
                      <a:pt x="27" y="22"/>
                      <a:pt x="14" y="24"/>
                    </a:cubicBezTo>
                    <a:cubicBezTo>
                      <a:pt x="7" y="25"/>
                      <a:pt x="0" y="22"/>
                      <a:pt x="0" y="11"/>
                    </a:cubicBezTo>
                    <a:cubicBezTo>
                      <a:pt x="0" y="7"/>
                      <a:pt x="3" y="2"/>
                      <a:pt x="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271" y="1105"/>
                <a:ext cx="51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4" y="21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3" y="0"/>
                      <a:pt x="32" y="9"/>
                      <a:pt x="30" y="18"/>
                    </a:cubicBezTo>
                    <a:cubicBezTo>
                      <a:pt x="26" y="30"/>
                      <a:pt x="9" y="32"/>
                      <a:pt x="4" y="21"/>
                    </a:cubicBezTo>
                    <a:cubicBezTo>
                      <a:pt x="0" y="13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097" y="1105"/>
                <a:ext cx="58" cy="5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5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4">
                    <a:moveTo>
                      <a:pt x="16" y="2"/>
                    </a:moveTo>
                    <a:cubicBezTo>
                      <a:pt x="28" y="0"/>
                      <a:pt x="36" y="16"/>
                      <a:pt x="27" y="25"/>
                    </a:cubicBezTo>
                    <a:cubicBezTo>
                      <a:pt x="18" y="34"/>
                      <a:pt x="0" y="25"/>
                      <a:pt x="4" y="11"/>
                    </a:cubicBezTo>
                    <a:cubicBezTo>
                      <a:pt x="5" y="6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4926" y="1108"/>
                <a:ext cx="53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23" y="27"/>
                  </a:cxn>
                  <a:cxn ang="0">
                    <a:pos x="3" y="10"/>
                  </a:cxn>
                  <a:cxn ang="0">
                    <a:pos x="15" y="1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19" y="0"/>
                      <a:pt x="27" y="2"/>
                      <a:pt x="30" y="9"/>
                    </a:cubicBezTo>
                    <a:cubicBezTo>
                      <a:pt x="33" y="16"/>
                      <a:pt x="28" y="24"/>
                      <a:pt x="23" y="27"/>
                    </a:cubicBezTo>
                    <a:cubicBezTo>
                      <a:pt x="13" y="32"/>
                      <a:pt x="0" y="22"/>
                      <a:pt x="3" y="10"/>
                    </a:cubicBezTo>
                    <a:cubicBezTo>
                      <a:pt x="4" y="6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5154" y="1123"/>
                <a:ext cx="54" cy="5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0"/>
                  </a:cxn>
                  <a:cxn ang="0">
                    <a:pos x="1" y="17"/>
                  </a:cxn>
                  <a:cxn ang="0">
                    <a:pos x="12" y="2"/>
                  </a:cxn>
                </a:cxnLst>
                <a:rect l="0" t="0" r="r" b="b"/>
                <a:pathLst>
                  <a:path w="34" h="36">
                    <a:moveTo>
                      <a:pt x="12" y="2"/>
                    </a:moveTo>
                    <a:cubicBezTo>
                      <a:pt x="20" y="0"/>
                      <a:pt x="25" y="4"/>
                      <a:pt x="27" y="10"/>
                    </a:cubicBezTo>
                    <a:cubicBezTo>
                      <a:pt x="34" y="29"/>
                      <a:pt x="3" y="36"/>
                      <a:pt x="1" y="17"/>
                    </a:cubicBezTo>
                    <a:cubicBezTo>
                      <a:pt x="0" y="9"/>
                      <a:pt x="4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4975" y="1123"/>
                <a:ext cx="61" cy="5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6"/>
                  </a:cxn>
                  <a:cxn ang="0">
                    <a:pos x="5" y="10"/>
                  </a:cxn>
                  <a:cxn ang="0">
                    <a:pos x="16" y="2"/>
                  </a:cxn>
                </a:cxnLst>
                <a:rect l="0" t="0" r="r" b="b"/>
                <a:pathLst>
                  <a:path w="38" h="36">
                    <a:moveTo>
                      <a:pt x="16" y="2"/>
                    </a:moveTo>
                    <a:cubicBezTo>
                      <a:pt x="28" y="0"/>
                      <a:pt x="38" y="16"/>
                      <a:pt x="27" y="26"/>
                    </a:cubicBezTo>
                    <a:cubicBezTo>
                      <a:pt x="17" y="36"/>
                      <a:pt x="0" y="24"/>
                      <a:pt x="5" y="10"/>
                    </a:cubicBezTo>
                    <a:cubicBezTo>
                      <a:pt x="6" y="7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5325" y="1125"/>
                <a:ext cx="37" cy="40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11" y="9"/>
                  </a:cxn>
                  <a:cxn ang="0">
                    <a:pos x="16" y="14"/>
                  </a:cxn>
                  <a:cxn ang="0">
                    <a:pos x="22" y="18"/>
                  </a:cxn>
                  <a:cxn ang="0">
                    <a:pos x="17" y="23"/>
                  </a:cxn>
                  <a:cxn ang="0">
                    <a:pos x="17" y="3"/>
                  </a:cxn>
                  <a:cxn ang="0">
                    <a:pos x="23" y="8"/>
                  </a:cxn>
                </a:cxnLst>
                <a:rect l="0" t="0" r="r" b="b"/>
                <a:pathLst>
                  <a:path w="23" h="25">
                    <a:moveTo>
                      <a:pt x="23" y="8"/>
                    </a:moveTo>
                    <a:cubicBezTo>
                      <a:pt x="18" y="9"/>
                      <a:pt x="15" y="7"/>
                      <a:pt x="11" y="9"/>
                    </a:cubicBezTo>
                    <a:cubicBezTo>
                      <a:pt x="11" y="11"/>
                      <a:pt x="14" y="12"/>
                      <a:pt x="16" y="14"/>
                    </a:cubicBezTo>
                    <a:cubicBezTo>
                      <a:pt x="18" y="15"/>
                      <a:pt x="20" y="16"/>
                      <a:pt x="22" y="18"/>
                    </a:cubicBezTo>
                    <a:cubicBezTo>
                      <a:pt x="21" y="20"/>
                      <a:pt x="19" y="21"/>
                      <a:pt x="17" y="23"/>
                    </a:cubicBezTo>
                    <a:cubicBezTo>
                      <a:pt x="0" y="25"/>
                      <a:pt x="2" y="0"/>
                      <a:pt x="17" y="3"/>
                    </a:cubicBezTo>
                    <a:cubicBezTo>
                      <a:pt x="19" y="3"/>
                      <a:pt x="23" y="6"/>
                      <a:pt x="23" y="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818" y="1131"/>
                <a:ext cx="26" cy="16"/>
              </a:xfrm>
              <a:custGeom>
                <a:avLst/>
                <a:gdLst/>
                <a:ahLst/>
                <a:cxnLst>
                  <a:cxn ang="0">
                    <a:pos x="16" y="9"/>
                  </a:cxn>
                  <a:cxn ang="0">
                    <a:pos x="1" y="10"/>
                  </a:cxn>
                  <a:cxn ang="0">
                    <a:pos x="16" y="9"/>
                  </a:cxn>
                </a:cxnLst>
                <a:rect l="0" t="0" r="r" b="b"/>
                <a:pathLst>
                  <a:path w="16" h="10">
                    <a:moveTo>
                      <a:pt x="16" y="9"/>
                    </a:moveTo>
                    <a:cubicBezTo>
                      <a:pt x="11" y="7"/>
                      <a:pt x="7" y="10"/>
                      <a:pt x="1" y="10"/>
                    </a:cubicBezTo>
                    <a:cubicBezTo>
                      <a:pt x="0" y="2"/>
                      <a:pt x="16" y="0"/>
                      <a:pt x="16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5202" y="1139"/>
                <a:ext cx="58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8" y="29"/>
                  </a:cxn>
                  <a:cxn ang="0">
                    <a:pos x="3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33" y="0"/>
                      <a:pt x="36" y="26"/>
                      <a:pt x="18" y="29"/>
                    </a:cubicBezTo>
                    <a:cubicBezTo>
                      <a:pt x="12" y="30"/>
                      <a:pt x="0" y="23"/>
                      <a:pt x="3" y="11"/>
                    </a:cubicBezTo>
                    <a:cubicBezTo>
                      <a:pt x="4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5028" y="1141"/>
                <a:ext cx="55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0" y="20"/>
                  </a:cxn>
                  <a:cxn ang="0">
                    <a:pos x="12" y="28"/>
                  </a:cxn>
                  <a:cxn ang="0">
                    <a:pos x="17" y="2"/>
                  </a:cxn>
                </a:cxnLst>
                <a:rect l="0" t="0" r="r" b="b"/>
                <a:pathLst>
                  <a:path w="34" h="31">
                    <a:moveTo>
                      <a:pt x="17" y="2"/>
                    </a:moveTo>
                    <a:cubicBezTo>
                      <a:pt x="26" y="0"/>
                      <a:pt x="34" y="11"/>
                      <a:pt x="30" y="20"/>
                    </a:cubicBezTo>
                    <a:cubicBezTo>
                      <a:pt x="28" y="27"/>
                      <a:pt x="20" y="31"/>
                      <a:pt x="12" y="28"/>
                    </a:cubicBezTo>
                    <a:cubicBezTo>
                      <a:pt x="0" y="23"/>
                      <a:pt x="1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868" y="1142"/>
                <a:ext cx="40" cy="52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5" y="22"/>
                  </a:cxn>
                  <a:cxn ang="0">
                    <a:pos x="5" y="10"/>
                  </a:cxn>
                  <a:cxn ang="0">
                    <a:pos x="0" y="8"/>
                  </a:cxn>
                  <a:cxn ang="0">
                    <a:pos x="21" y="11"/>
                  </a:cxn>
                  <a:cxn ang="0">
                    <a:pos x="1" y="23"/>
                  </a:cxn>
                </a:cxnLst>
                <a:rect l="0" t="0" r="r" b="b"/>
                <a:pathLst>
                  <a:path w="25" h="32">
                    <a:moveTo>
                      <a:pt x="1" y="23"/>
                    </a:moveTo>
                    <a:cubicBezTo>
                      <a:pt x="2" y="22"/>
                      <a:pt x="3" y="22"/>
                      <a:pt x="5" y="22"/>
                    </a:cubicBezTo>
                    <a:cubicBezTo>
                      <a:pt x="7" y="17"/>
                      <a:pt x="7" y="15"/>
                      <a:pt x="5" y="10"/>
                    </a:cubicBezTo>
                    <a:cubicBezTo>
                      <a:pt x="4" y="9"/>
                      <a:pt x="2" y="9"/>
                      <a:pt x="0" y="8"/>
                    </a:cubicBezTo>
                    <a:cubicBezTo>
                      <a:pt x="4" y="0"/>
                      <a:pt x="19" y="2"/>
                      <a:pt x="21" y="11"/>
                    </a:cubicBezTo>
                    <a:cubicBezTo>
                      <a:pt x="25" y="22"/>
                      <a:pt x="10" y="32"/>
                      <a:pt x="1" y="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5244" y="1155"/>
                <a:ext cx="67" cy="5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6" y="29"/>
                  </a:cxn>
                  <a:cxn ang="0">
                    <a:pos x="22" y="2"/>
                  </a:cxn>
                </a:cxnLst>
                <a:rect l="0" t="0" r="r" b="b"/>
                <a:pathLst>
                  <a:path w="42" h="34">
                    <a:moveTo>
                      <a:pt x="22" y="2"/>
                    </a:moveTo>
                    <a:cubicBezTo>
                      <a:pt x="37" y="0"/>
                      <a:pt x="42" y="25"/>
                      <a:pt x="26" y="29"/>
                    </a:cubicBezTo>
                    <a:cubicBezTo>
                      <a:pt x="10" y="34"/>
                      <a:pt x="0" y="5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5080" y="1158"/>
                <a:ext cx="59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7" y="25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7" h="30">
                    <a:moveTo>
                      <a:pt x="17" y="1"/>
                    </a:moveTo>
                    <a:cubicBezTo>
                      <a:pt x="28" y="0"/>
                      <a:pt x="37" y="16"/>
                      <a:pt x="27" y="25"/>
                    </a:cubicBezTo>
                    <a:cubicBezTo>
                      <a:pt x="24" y="28"/>
                      <a:pt x="19" y="30"/>
                      <a:pt x="14" y="28"/>
                    </a:cubicBezTo>
                    <a:cubicBezTo>
                      <a:pt x="0" y="24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910" y="1158"/>
                <a:ext cx="54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15" y="29"/>
                  </a:cxn>
                  <a:cxn ang="0">
                    <a:pos x="3" y="10"/>
                  </a:cxn>
                  <a:cxn ang="0">
                    <a:pos x="15" y="2"/>
                  </a:cxn>
                </a:cxnLst>
                <a:rect l="0" t="0" r="r" b="b"/>
                <a:pathLst>
                  <a:path w="34" h="30">
                    <a:moveTo>
                      <a:pt x="15" y="2"/>
                    </a:moveTo>
                    <a:cubicBezTo>
                      <a:pt x="26" y="0"/>
                      <a:pt x="34" y="15"/>
                      <a:pt x="27" y="24"/>
                    </a:cubicBezTo>
                    <a:cubicBezTo>
                      <a:pt x="25" y="27"/>
                      <a:pt x="19" y="30"/>
                      <a:pt x="15" y="29"/>
                    </a:cubicBezTo>
                    <a:cubicBezTo>
                      <a:pt x="6" y="28"/>
                      <a:pt x="0" y="19"/>
                      <a:pt x="3" y="10"/>
                    </a:cubicBezTo>
                    <a:cubicBezTo>
                      <a:pt x="5" y="6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5134" y="1176"/>
                <a:ext cx="57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6" y="5"/>
                  </a:cxn>
                  <a:cxn ang="0">
                    <a:pos x="12" y="27"/>
                  </a:cxn>
                  <a:cxn ang="0">
                    <a:pos x="2" y="10"/>
                  </a:cxn>
                  <a:cxn ang="0">
                    <a:pos x="14" y="0"/>
                  </a:cxn>
                </a:cxnLst>
                <a:rect l="0" t="0" r="r" b="b"/>
                <a:pathLst>
                  <a:path w="35" h="31">
                    <a:moveTo>
                      <a:pt x="14" y="0"/>
                    </a:moveTo>
                    <a:cubicBezTo>
                      <a:pt x="17" y="0"/>
                      <a:pt x="23" y="0"/>
                      <a:pt x="26" y="5"/>
                    </a:cubicBezTo>
                    <a:cubicBezTo>
                      <a:pt x="35" y="15"/>
                      <a:pt x="24" y="31"/>
                      <a:pt x="12" y="27"/>
                    </a:cubicBezTo>
                    <a:cubicBezTo>
                      <a:pt x="6" y="26"/>
                      <a:pt x="0" y="19"/>
                      <a:pt x="2" y="10"/>
                    </a:cubicBezTo>
                    <a:cubicBezTo>
                      <a:pt x="3" y="7"/>
                      <a:pt x="7" y="2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5301" y="1176"/>
                <a:ext cx="53" cy="4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2"/>
                  </a:cxn>
                  <a:cxn ang="0">
                    <a:pos x="19" y="26"/>
                  </a:cxn>
                  <a:cxn ang="0">
                    <a:pos x="18" y="1"/>
                  </a:cxn>
                </a:cxnLst>
                <a:rect l="0" t="0" r="r" b="b"/>
                <a:pathLst>
                  <a:path w="33" h="27">
                    <a:moveTo>
                      <a:pt x="18" y="1"/>
                    </a:moveTo>
                    <a:cubicBezTo>
                      <a:pt x="25" y="0"/>
                      <a:pt x="32" y="5"/>
                      <a:pt x="32" y="12"/>
                    </a:cubicBezTo>
                    <a:cubicBezTo>
                      <a:pt x="33" y="19"/>
                      <a:pt x="27" y="27"/>
                      <a:pt x="19" y="26"/>
                    </a:cubicBezTo>
                    <a:cubicBezTo>
                      <a:pt x="5" y="26"/>
                      <a:pt x="0" y="4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4959" y="1176"/>
                <a:ext cx="60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4"/>
                  </a:cxn>
                  <a:cxn ang="0">
                    <a:pos x="4" y="11"/>
                  </a:cxn>
                  <a:cxn ang="0">
                    <a:pos x="16" y="1"/>
                  </a:cxn>
                </a:cxnLst>
                <a:rect l="0" t="0" r="r" b="b"/>
                <a:pathLst>
                  <a:path w="37" h="34">
                    <a:moveTo>
                      <a:pt x="16" y="1"/>
                    </a:moveTo>
                    <a:cubicBezTo>
                      <a:pt x="26" y="0"/>
                      <a:pt x="37" y="14"/>
                      <a:pt x="27" y="24"/>
                    </a:cubicBezTo>
                    <a:cubicBezTo>
                      <a:pt x="18" y="34"/>
                      <a:pt x="0" y="25"/>
                      <a:pt x="4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4794" y="1187"/>
                <a:ext cx="42" cy="31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3" y="18"/>
                  </a:cxn>
                  <a:cxn ang="0">
                    <a:pos x="8" y="0"/>
                  </a:cxn>
                  <a:cxn ang="0">
                    <a:pos x="14" y="3"/>
                  </a:cxn>
                  <a:cxn ang="0">
                    <a:pos x="21" y="3"/>
                  </a:cxn>
                </a:cxnLst>
                <a:rect l="0" t="0" r="r" b="b"/>
                <a:pathLst>
                  <a:path w="26" h="19">
                    <a:moveTo>
                      <a:pt x="21" y="3"/>
                    </a:moveTo>
                    <a:cubicBezTo>
                      <a:pt x="26" y="11"/>
                      <a:pt x="20" y="19"/>
                      <a:pt x="13" y="18"/>
                    </a:cubicBezTo>
                    <a:cubicBezTo>
                      <a:pt x="4" y="18"/>
                      <a:pt x="0" y="6"/>
                      <a:pt x="8" y="0"/>
                    </a:cubicBezTo>
                    <a:cubicBezTo>
                      <a:pt x="12" y="0"/>
                      <a:pt x="12" y="3"/>
                      <a:pt x="14" y="3"/>
                    </a:cubicBezTo>
                    <a:cubicBezTo>
                      <a:pt x="16" y="3"/>
                      <a:pt x="19" y="3"/>
                      <a:pt x="2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2692" y="1192"/>
                <a:ext cx="11" cy="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8"/>
                  </a:cxn>
                  <a:cxn ang="0">
                    <a:pos x="3" y="0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6" y="0"/>
                      <a:pt x="7" y="7"/>
                      <a:pt x="3" y="8"/>
                    </a:cubicBezTo>
                    <a:cubicBezTo>
                      <a:pt x="3" y="6"/>
                      <a:pt x="0" y="2"/>
                      <a:pt x="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184" y="1189"/>
                <a:ext cx="60" cy="51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1" y="30"/>
                  </a:cxn>
                  <a:cxn ang="0">
                    <a:pos x="4" y="13"/>
                  </a:cxn>
                  <a:cxn ang="0">
                    <a:pos x="16" y="3"/>
                  </a:cxn>
                </a:cxnLst>
                <a:rect l="0" t="0" r="r" b="b"/>
                <a:pathLst>
                  <a:path w="37" h="32">
                    <a:moveTo>
                      <a:pt x="16" y="3"/>
                    </a:moveTo>
                    <a:cubicBezTo>
                      <a:pt x="31" y="0"/>
                      <a:pt x="37" y="25"/>
                      <a:pt x="21" y="30"/>
                    </a:cubicBezTo>
                    <a:cubicBezTo>
                      <a:pt x="12" y="32"/>
                      <a:pt x="0" y="23"/>
                      <a:pt x="4" y="13"/>
                    </a:cubicBezTo>
                    <a:cubicBezTo>
                      <a:pt x="5" y="7"/>
                      <a:pt x="9" y="4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012" y="1194"/>
                <a:ext cx="53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12" y="27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3" y="0"/>
                      <a:pt x="33" y="8"/>
                      <a:pt x="30" y="18"/>
                    </a:cubicBezTo>
                    <a:cubicBezTo>
                      <a:pt x="28" y="25"/>
                      <a:pt x="20" y="31"/>
                      <a:pt x="12" y="27"/>
                    </a:cubicBezTo>
                    <a:cubicBezTo>
                      <a:pt x="0" y="23"/>
                      <a:pt x="0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4842" y="1195"/>
                <a:ext cx="52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0"/>
                  </a:cxn>
                  <a:cxn ang="0">
                    <a:pos x="13" y="27"/>
                  </a:cxn>
                  <a:cxn ang="0">
                    <a:pos x="3" y="10"/>
                  </a:cxn>
                  <a:cxn ang="0">
                    <a:pos x="13" y="2"/>
                  </a:cxn>
                </a:cxnLst>
                <a:rect l="0" t="0" r="r" b="b"/>
                <a:pathLst>
                  <a:path w="32" h="29">
                    <a:moveTo>
                      <a:pt x="13" y="2"/>
                    </a:moveTo>
                    <a:cubicBezTo>
                      <a:pt x="21" y="0"/>
                      <a:pt x="26" y="4"/>
                      <a:pt x="28" y="10"/>
                    </a:cubicBezTo>
                    <a:cubicBezTo>
                      <a:pt x="32" y="20"/>
                      <a:pt x="23" y="29"/>
                      <a:pt x="13" y="27"/>
                    </a:cubicBezTo>
                    <a:cubicBezTo>
                      <a:pt x="5" y="26"/>
                      <a:pt x="0" y="17"/>
                      <a:pt x="3" y="10"/>
                    </a:cubicBezTo>
                    <a:cubicBezTo>
                      <a:pt x="4" y="7"/>
                      <a:pt x="8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2864" y="1198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2744" y="1208"/>
                <a:ext cx="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3" y="0"/>
                      <a:pt x="6" y="0"/>
                      <a:pt x="6" y="2"/>
                    </a:cubicBezTo>
                    <a:cubicBezTo>
                      <a:pt x="4" y="1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5240" y="1208"/>
                <a:ext cx="50" cy="51"/>
              </a:xfrm>
              <a:custGeom>
                <a:avLst/>
                <a:gdLst/>
                <a:ahLst/>
                <a:cxnLst>
                  <a:cxn ang="0">
                    <a:pos x="21" y="27"/>
                  </a:cxn>
                  <a:cxn ang="0">
                    <a:pos x="1" y="16"/>
                  </a:cxn>
                  <a:cxn ang="0">
                    <a:pos x="14" y="2"/>
                  </a:cxn>
                  <a:cxn ang="0">
                    <a:pos x="28" y="19"/>
                  </a:cxn>
                  <a:cxn ang="0">
                    <a:pos x="21" y="27"/>
                  </a:cxn>
                </a:cxnLst>
                <a:rect l="0" t="0" r="r" b="b"/>
                <a:pathLst>
                  <a:path w="31" h="32">
                    <a:moveTo>
                      <a:pt x="21" y="27"/>
                    </a:moveTo>
                    <a:cubicBezTo>
                      <a:pt x="12" y="32"/>
                      <a:pt x="2" y="25"/>
                      <a:pt x="1" y="16"/>
                    </a:cubicBezTo>
                    <a:cubicBezTo>
                      <a:pt x="0" y="9"/>
                      <a:pt x="6" y="2"/>
                      <a:pt x="14" y="2"/>
                    </a:cubicBezTo>
                    <a:cubicBezTo>
                      <a:pt x="23" y="0"/>
                      <a:pt x="31" y="10"/>
                      <a:pt x="28" y="19"/>
                    </a:cubicBezTo>
                    <a:cubicBezTo>
                      <a:pt x="27" y="22"/>
                      <a:pt x="24" y="24"/>
                      <a:pt x="21" y="2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5059" y="1211"/>
                <a:ext cx="58" cy="5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4" y="18"/>
                  </a:cxn>
                  <a:cxn ang="0">
                    <a:pos x="7" y="9"/>
                  </a:cxn>
                  <a:cxn ang="0">
                    <a:pos x="20" y="0"/>
                  </a:cxn>
                </a:cxnLst>
                <a:rect l="0" t="0" r="r" b="b"/>
                <a:pathLst>
                  <a:path w="36" h="36">
                    <a:moveTo>
                      <a:pt x="20" y="0"/>
                    </a:moveTo>
                    <a:cubicBezTo>
                      <a:pt x="27" y="0"/>
                      <a:pt x="36" y="8"/>
                      <a:pt x="34" y="18"/>
                    </a:cubicBezTo>
                    <a:cubicBezTo>
                      <a:pt x="28" y="36"/>
                      <a:pt x="0" y="26"/>
                      <a:pt x="7" y="9"/>
                    </a:cubicBezTo>
                    <a:cubicBezTo>
                      <a:pt x="8" y="6"/>
                      <a:pt x="13" y="1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889" y="1211"/>
                <a:ext cx="56" cy="58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8"/>
                  </a:cxn>
                  <a:cxn ang="0">
                    <a:pos x="5" y="11"/>
                  </a:cxn>
                  <a:cxn ang="0">
                    <a:pos x="18" y="1"/>
                  </a:cxn>
                </a:cxnLst>
                <a:rect l="0" t="0" r="r" b="b"/>
                <a:pathLst>
                  <a:path w="35" h="36">
                    <a:moveTo>
                      <a:pt x="18" y="1"/>
                    </a:moveTo>
                    <a:cubicBezTo>
                      <a:pt x="27" y="0"/>
                      <a:pt x="35" y="9"/>
                      <a:pt x="32" y="18"/>
                    </a:cubicBezTo>
                    <a:cubicBezTo>
                      <a:pt x="27" y="36"/>
                      <a:pt x="0" y="27"/>
                      <a:pt x="5" y="11"/>
                    </a:cubicBezTo>
                    <a:cubicBezTo>
                      <a:pt x="7" y="5"/>
                      <a:pt x="11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2792" y="1226"/>
                <a:ext cx="9" cy="1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7"/>
                  </a:cxn>
                  <a:cxn ang="0">
                    <a:pos x="2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5" y="4"/>
                      <a:pt x="6" y="7"/>
                      <a:pt x="2" y="7"/>
                    </a:cubicBezTo>
                    <a:cubicBezTo>
                      <a:pt x="0" y="6"/>
                      <a:pt x="1" y="2"/>
                      <a:pt x="2" y="1"/>
                    </a:cubicBezTo>
                    <a:cubicBezTo>
                      <a:pt x="4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5289" y="1227"/>
                <a:ext cx="49" cy="4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4"/>
                  </a:cxn>
                  <a:cxn ang="0">
                    <a:pos x="13" y="26"/>
                  </a:cxn>
                  <a:cxn ang="0">
                    <a:pos x="16" y="1"/>
                  </a:cxn>
                </a:cxnLst>
                <a:rect l="0" t="0" r="r" b="b"/>
                <a:pathLst>
                  <a:path w="31" h="29">
                    <a:moveTo>
                      <a:pt x="16" y="1"/>
                    </a:moveTo>
                    <a:cubicBezTo>
                      <a:pt x="23" y="0"/>
                      <a:pt x="31" y="6"/>
                      <a:pt x="30" y="14"/>
                    </a:cubicBezTo>
                    <a:cubicBezTo>
                      <a:pt x="30" y="22"/>
                      <a:pt x="22" y="29"/>
                      <a:pt x="13" y="26"/>
                    </a:cubicBezTo>
                    <a:cubicBezTo>
                      <a:pt x="1" y="23"/>
                      <a:pt x="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5115" y="1227"/>
                <a:ext cx="58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9" y="26"/>
                  </a:cxn>
                  <a:cxn ang="0">
                    <a:pos x="16" y="1"/>
                  </a:cxn>
                </a:cxnLst>
                <a:rect l="0" t="0" r="r" b="b"/>
                <a:pathLst>
                  <a:path w="36" h="33">
                    <a:moveTo>
                      <a:pt x="16" y="1"/>
                    </a:moveTo>
                    <a:cubicBezTo>
                      <a:pt x="23" y="0"/>
                      <a:pt x="28" y="4"/>
                      <a:pt x="30" y="9"/>
                    </a:cubicBezTo>
                    <a:cubicBezTo>
                      <a:pt x="36" y="23"/>
                      <a:pt x="19" y="33"/>
                      <a:pt x="9" y="26"/>
                    </a:cubicBezTo>
                    <a:cubicBezTo>
                      <a:pt x="0" y="19"/>
                      <a:pt x="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943" y="1229"/>
                <a:ext cx="55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0" y="0"/>
                      <a:pt x="28" y="3"/>
                      <a:pt x="30" y="9"/>
                    </a:cubicBezTo>
                    <a:cubicBezTo>
                      <a:pt x="34" y="19"/>
                      <a:pt x="24" y="32"/>
                      <a:pt x="12" y="27"/>
                    </a:cubicBezTo>
                    <a:cubicBezTo>
                      <a:pt x="0" y="22"/>
                      <a:pt x="1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76" y="1232"/>
                <a:ext cx="45" cy="45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5" y="18"/>
                  </a:cxn>
                  <a:cxn ang="0">
                    <a:pos x="3" y="18"/>
                  </a:cxn>
                  <a:cxn ang="0">
                    <a:pos x="13" y="1"/>
                  </a:cxn>
                </a:cxnLst>
                <a:rect l="0" t="0" r="r" b="b"/>
                <a:pathLst>
                  <a:path w="28" h="28">
                    <a:moveTo>
                      <a:pt x="13" y="1"/>
                    </a:moveTo>
                    <a:cubicBezTo>
                      <a:pt x="22" y="0"/>
                      <a:pt x="28" y="10"/>
                      <a:pt x="25" y="18"/>
                    </a:cubicBezTo>
                    <a:cubicBezTo>
                      <a:pt x="20" y="28"/>
                      <a:pt x="6" y="26"/>
                      <a:pt x="3" y="18"/>
                    </a:cubicBezTo>
                    <a:cubicBezTo>
                      <a:pt x="0" y="11"/>
                      <a:pt x="3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2849" y="1245"/>
                <a:ext cx="13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8"/>
                  </a:cxn>
                  <a:cxn ang="0">
                    <a:pos x="5" y="0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8" y="2"/>
                      <a:pt x="5" y="8"/>
                      <a:pt x="2" y="8"/>
                    </a:cubicBezTo>
                    <a:cubicBezTo>
                      <a:pt x="0" y="6"/>
                      <a:pt x="4" y="3"/>
                      <a:pt x="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5167" y="1243"/>
                <a:ext cx="59" cy="5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7" h="34">
                    <a:moveTo>
                      <a:pt x="16" y="2"/>
                    </a:moveTo>
                    <a:cubicBezTo>
                      <a:pt x="27" y="0"/>
                      <a:pt x="37" y="14"/>
                      <a:pt x="28" y="24"/>
                    </a:cubicBezTo>
                    <a:cubicBezTo>
                      <a:pt x="20" y="34"/>
                      <a:pt x="0" y="26"/>
                      <a:pt x="4" y="11"/>
                    </a:cubicBezTo>
                    <a:cubicBezTo>
                      <a:pt x="5" y="6"/>
                      <a:pt x="10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4995" y="1245"/>
                <a:ext cx="58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23"/>
                  </a:cxn>
                  <a:cxn ang="0">
                    <a:pos x="27" y="25"/>
                  </a:cxn>
                  <a:cxn ang="0">
                    <a:pos x="4" y="11"/>
                  </a:cxn>
                  <a:cxn ang="0">
                    <a:pos x="16" y="1"/>
                  </a:cxn>
                </a:cxnLst>
                <a:rect l="0" t="0" r="r" b="b"/>
                <a:pathLst>
                  <a:path w="36" h="33">
                    <a:moveTo>
                      <a:pt x="16" y="1"/>
                    </a:moveTo>
                    <a:cubicBezTo>
                      <a:pt x="27" y="0"/>
                      <a:pt x="36" y="13"/>
                      <a:pt x="28" y="23"/>
                    </a:cubicBezTo>
                    <a:cubicBezTo>
                      <a:pt x="28" y="23"/>
                      <a:pt x="27" y="24"/>
                      <a:pt x="27" y="25"/>
                    </a:cubicBezTo>
                    <a:cubicBezTo>
                      <a:pt x="17" y="33"/>
                      <a:pt x="0" y="24"/>
                      <a:pt x="4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4823" y="1245"/>
                <a:ext cx="58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5"/>
                  </a:cxn>
                  <a:cxn ang="0">
                    <a:pos x="6" y="25"/>
                  </a:cxn>
                  <a:cxn ang="0">
                    <a:pos x="15" y="2"/>
                  </a:cxn>
                </a:cxnLst>
                <a:rect l="0" t="0" r="r" b="b"/>
                <a:pathLst>
                  <a:path w="36" h="31">
                    <a:moveTo>
                      <a:pt x="15" y="2"/>
                    </a:moveTo>
                    <a:cubicBezTo>
                      <a:pt x="25" y="0"/>
                      <a:pt x="36" y="15"/>
                      <a:pt x="27" y="25"/>
                    </a:cubicBezTo>
                    <a:cubicBezTo>
                      <a:pt x="23" y="30"/>
                      <a:pt x="12" y="31"/>
                      <a:pt x="6" y="25"/>
                    </a:cubicBezTo>
                    <a:cubicBezTo>
                      <a:pt x="0" y="17"/>
                      <a:pt x="3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348" y="1243"/>
                <a:ext cx="35" cy="4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22" y="16"/>
                  </a:cxn>
                  <a:cxn ang="0">
                    <a:pos x="2" y="17"/>
                  </a:cxn>
                  <a:cxn ang="0">
                    <a:pos x="18" y="5"/>
                  </a:cxn>
                </a:cxnLst>
                <a:rect l="0" t="0" r="r" b="b"/>
                <a:pathLst>
                  <a:path w="22" h="28">
                    <a:moveTo>
                      <a:pt x="18" y="5"/>
                    </a:moveTo>
                    <a:cubicBezTo>
                      <a:pt x="19" y="10"/>
                      <a:pt x="20" y="12"/>
                      <a:pt x="22" y="16"/>
                    </a:cubicBezTo>
                    <a:cubicBezTo>
                      <a:pt x="19" y="28"/>
                      <a:pt x="4" y="26"/>
                      <a:pt x="2" y="17"/>
                    </a:cubicBezTo>
                    <a:cubicBezTo>
                      <a:pt x="0" y="9"/>
                      <a:pt x="9" y="0"/>
                      <a:pt x="18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2899" y="1258"/>
                <a:ext cx="1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6" y="0"/>
                      <a:pt x="8" y="5"/>
                      <a:pt x="6" y="9"/>
                    </a:cubicBezTo>
                    <a:cubicBezTo>
                      <a:pt x="6" y="9"/>
                      <a:pt x="3" y="9"/>
                      <a:pt x="2" y="8"/>
                    </a:cubicBezTo>
                    <a:cubicBezTo>
                      <a:pt x="3" y="7"/>
                      <a:pt x="4" y="5"/>
                      <a:pt x="4" y="4"/>
                    </a:cubicBezTo>
                    <a:cubicBezTo>
                      <a:pt x="4" y="1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2893" y="1261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2" y="1"/>
                      <a:pt x="2" y="2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218" y="1259"/>
                <a:ext cx="55" cy="52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1" y="19"/>
                  </a:cxn>
                  <a:cxn ang="0">
                    <a:pos x="9" y="26"/>
                  </a:cxn>
                  <a:cxn ang="0">
                    <a:pos x="17" y="2"/>
                  </a:cxn>
                </a:cxnLst>
                <a:rect l="0" t="0" r="r" b="b"/>
                <a:pathLst>
                  <a:path w="34" h="32">
                    <a:moveTo>
                      <a:pt x="17" y="2"/>
                    </a:moveTo>
                    <a:cubicBezTo>
                      <a:pt x="26" y="0"/>
                      <a:pt x="34" y="10"/>
                      <a:pt x="31" y="19"/>
                    </a:cubicBezTo>
                    <a:cubicBezTo>
                      <a:pt x="29" y="28"/>
                      <a:pt x="17" y="32"/>
                      <a:pt x="9" y="26"/>
                    </a:cubicBezTo>
                    <a:cubicBezTo>
                      <a:pt x="0" y="19"/>
                      <a:pt x="4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5048" y="1261"/>
                <a:ext cx="53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9"/>
                  </a:cxn>
                  <a:cxn ang="0">
                    <a:pos x="14" y="29"/>
                  </a:cxn>
                  <a:cxn ang="0">
                    <a:pos x="8" y="4"/>
                  </a:cxn>
                  <a:cxn ang="0">
                    <a:pos x="15" y="2"/>
                  </a:cxn>
                </a:cxnLst>
                <a:rect l="0" t="0" r="r" b="b"/>
                <a:pathLst>
                  <a:path w="33" h="30">
                    <a:moveTo>
                      <a:pt x="15" y="2"/>
                    </a:moveTo>
                    <a:cubicBezTo>
                      <a:pt x="23" y="0"/>
                      <a:pt x="33" y="9"/>
                      <a:pt x="30" y="19"/>
                    </a:cubicBezTo>
                    <a:cubicBezTo>
                      <a:pt x="28" y="25"/>
                      <a:pt x="21" y="30"/>
                      <a:pt x="14" y="29"/>
                    </a:cubicBezTo>
                    <a:cubicBezTo>
                      <a:pt x="1" y="25"/>
                      <a:pt x="0" y="10"/>
                      <a:pt x="8" y="4"/>
                    </a:cubicBezTo>
                    <a:cubicBezTo>
                      <a:pt x="9" y="3"/>
                      <a:pt x="11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4874" y="1264"/>
                <a:ext cx="53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12" y="27"/>
                  </a:cxn>
                  <a:cxn ang="0">
                    <a:pos x="7" y="4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4" y="0"/>
                      <a:pt x="33" y="8"/>
                      <a:pt x="30" y="18"/>
                    </a:cubicBezTo>
                    <a:cubicBezTo>
                      <a:pt x="28" y="24"/>
                      <a:pt x="19" y="30"/>
                      <a:pt x="12" y="27"/>
                    </a:cubicBezTo>
                    <a:cubicBezTo>
                      <a:pt x="3" y="24"/>
                      <a:pt x="0" y="11"/>
                      <a:pt x="7" y="4"/>
                    </a:cubicBezTo>
                    <a:cubicBezTo>
                      <a:pt x="9" y="2"/>
                      <a:pt x="11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5101" y="1279"/>
                <a:ext cx="53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27" y="23"/>
                  </a:cxn>
                  <a:cxn ang="0">
                    <a:pos x="26" y="24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23" y="0"/>
                      <a:pt x="33" y="9"/>
                      <a:pt x="29" y="20"/>
                    </a:cubicBezTo>
                    <a:cubicBezTo>
                      <a:pt x="28" y="21"/>
                      <a:pt x="27" y="22"/>
                      <a:pt x="27" y="23"/>
                    </a:cubicBezTo>
                    <a:cubicBezTo>
                      <a:pt x="27" y="23"/>
                      <a:pt x="26" y="24"/>
                      <a:pt x="26" y="24"/>
                    </a:cubicBezTo>
                    <a:cubicBezTo>
                      <a:pt x="18" y="32"/>
                      <a:pt x="5" y="27"/>
                      <a:pt x="2" y="18"/>
                    </a:cubicBezTo>
                    <a:cubicBezTo>
                      <a:pt x="0" y="9"/>
                      <a:pt x="6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5273" y="1279"/>
                <a:ext cx="52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9"/>
                  </a:cxn>
                  <a:cxn ang="0">
                    <a:pos x="9" y="25"/>
                  </a:cxn>
                  <a:cxn ang="0">
                    <a:pos x="13" y="1"/>
                  </a:cxn>
                </a:cxnLst>
                <a:rect l="0" t="0" r="r" b="b"/>
                <a:pathLst>
                  <a:path w="33" h="31">
                    <a:moveTo>
                      <a:pt x="13" y="1"/>
                    </a:moveTo>
                    <a:cubicBezTo>
                      <a:pt x="20" y="0"/>
                      <a:pt x="27" y="3"/>
                      <a:pt x="29" y="9"/>
                    </a:cubicBezTo>
                    <a:cubicBezTo>
                      <a:pt x="33" y="21"/>
                      <a:pt x="21" y="31"/>
                      <a:pt x="9" y="25"/>
                    </a:cubicBezTo>
                    <a:cubicBezTo>
                      <a:pt x="0" y="20"/>
                      <a:pt x="1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927" y="1280"/>
                <a:ext cx="52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20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1" y="0"/>
                      <a:pt x="27" y="4"/>
                      <a:pt x="30" y="9"/>
                    </a:cubicBezTo>
                    <a:cubicBezTo>
                      <a:pt x="32" y="16"/>
                      <a:pt x="29" y="26"/>
                      <a:pt x="20" y="28"/>
                    </a:cubicBezTo>
                    <a:cubicBezTo>
                      <a:pt x="12" y="31"/>
                      <a:pt x="0" y="22"/>
                      <a:pt x="3" y="11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3304" y="1282"/>
                <a:ext cx="3" cy="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2" y="0"/>
                      <a:pt x="1" y="2"/>
                      <a:pt x="1" y="3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752" y="1284"/>
                <a:ext cx="52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5"/>
                  </a:cxn>
                  <a:cxn ang="0">
                    <a:pos x="21" y="26"/>
                  </a:cxn>
                  <a:cxn ang="0">
                    <a:pos x="17" y="1"/>
                  </a:cxn>
                </a:cxnLst>
                <a:rect l="0" t="0" r="r" b="b"/>
                <a:pathLst>
                  <a:path w="32" h="29">
                    <a:moveTo>
                      <a:pt x="17" y="1"/>
                    </a:moveTo>
                    <a:cubicBezTo>
                      <a:pt x="25" y="0"/>
                      <a:pt x="32" y="7"/>
                      <a:pt x="31" y="15"/>
                    </a:cubicBezTo>
                    <a:cubicBezTo>
                      <a:pt x="30" y="20"/>
                      <a:pt x="26" y="24"/>
                      <a:pt x="21" y="26"/>
                    </a:cubicBezTo>
                    <a:cubicBezTo>
                      <a:pt x="3" y="29"/>
                      <a:pt x="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2832" y="1295"/>
                <a:ext cx="13" cy="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cubicBezTo>
                      <a:pt x="4" y="0"/>
                      <a:pt x="8" y="8"/>
                      <a:pt x="0" y="7"/>
                    </a:cubicBezTo>
                    <a:cubicBezTo>
                      <a:pt x="1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5324" y="1295"/>
                <a:ext cx="50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3"/>
                  </a:cxn>
                  <a:cxn ang="0">
                    <a:pos x="8" y="25"/>
                  </a:cxn>
                  <a:cxn ang="0">
                    <a:pos x="14" y="1"/>
                  </a:cxn>
                </a:cxnLst>
                <a:rect l="0" t="0" r="r" b="b"/>
                <a:pathLst>
                  <a:path w="31" h="33">
                    <a:moveTo>
                      <a:pt x="14" y="1"/>
                    </a:moveTo>
                    <a:cubicBezTo>
                      <a:pt x="23" y="0"/>
                      <a:pt x="29" y="6"/>
                      <a:pt x="30" y="13"/>
                    </a:cubicBezTo>
                    <a:cubicBezTo>
                      <a:pt x="31" y="24"/>
                      <a:pt x="17" y="33"/>
                      <a:pt x="8" y="25"/>
                    </a:cubicBezTo>
                    <a:cubicBezTo>
                      <a:pt x="0" y="18"/>
                      <a:pt x="2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251" y="1298"/>
                <a:ext cx="32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1"/>
                  </a:cxn>
                  <a:cxn ang="0">
                    <a:pos x="3" y="11"/>
                  </a:cxn>
                  <a:cxn ang="0">
                    <a:pos x="7" y="0"/>
                  </a:cxn>
                </a:cxnLst>
                <a:rect l="0" t="0" r="r" b="b"/>
                <a:pathLst>
                  <a:path w="20" h="18">
                    <a:moveTo>
                      <a:pt x="7" y="0"/>
                    </a:moveTo>
                    <a:cubicBezTo>
                      <a:pt x="8" y="0"/>
                      <a:pt x="11" y="0"/>
                      <a:pt x="12" y="1"/>
                    </a:cubicBezTo>
                    <a:cubicBezTo>
                      <a:pt x="20" y="7"/>
                      <a:pt x="8" y="18"/>
                      <a:pt x="3" y="11"/>
                    </a:cubicBezTo>
                    <a:cubicBezTo>
                      <a:pt x="0" y="8"/>
                      <a:pt x="1" y="2"/>
                      <a:pt x="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979" y="1296"/>
                <a:ext cx="53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9"/>
                  </a:cxn>
                  <a:cxn ang="0">
                    <a:pos x="21" y="28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4" y="0"/>
                      <a:pt x="33" y="9"/>
                      <a:pt x="30" y="19"/>
                    </a:cubicBezTo>
                    <a:cubicBezTo>
                      <a:pt x="29" y="22"/>
                      <a:pt x="26" y="27"/>
                      <a:pt x="21" y="28"/>
                    </a:cubicBezTo>
                    <a:cubicBezTo>
                      <a:pt x="12" y="30"/>
                      <a:pt x="0" y="23"/>
                      <a:pt x="3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5147" y="1296"/>
                <a:ext cx="53" cy="4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2" y="12"/>
                  </a:cxn>
                  <a:cxn ang="0">
                    <a:pos x="21" y="27"/>
                  </a:cxn>
                  <a:cxn ang="0">
                    <a:pos x="16" y="2"/>
                  </a:cxn>
                </a:cxnLst>
                <a:rect l="0" t="0" r="r" b="b"/>
                <a:pathLst>
                  <a:path w="33" h="29">
                    <a:moveTo>
                      <a:pt x="16" y="2"/>
                    </a:moveTo>
                    <a:cubicBezTo>
                      <a:pt x="24" y="0"/>
                      <a:pt x="32" y="5"/>
                      <a:pt x="32" y="12"/>
                    </a:cubicBezTo>
                    <a:cubicBezTo>
                      <a:pt x="33" y="19"/>
                      <a:pt x="29" y="26"/>
                      <a:pt x="21" y="27"/>
                    </a:cubicBezTo>
                    <a:cubicBezTo>
                      <a:pt x="5" y="29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4810" y="1298"/>
                <a:ext cx="48" cy="4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0"/>
                  </a:cxn>
                  <a:cxn ang="0">
                    <a:pos x="19" y="28"/>
                  </a:cxn>
                  <a:cxn ang="0">
                    <a:pos x="1" y="18"/>
                  </a:cxn>
                  <a:cxn ang="0">
                    <a:pos x="11" y="2"/>
                  </a:cxn>
                </a:cxnLst>
                <a:rect l="0" t="0" r="r" b="b"/>
                <a:pathLst>
                  <a:path w="30" h="30">
                    <a:moveTo>
                      <a:pt x="11" y="2"/>
                    </a:moveTo>
                    <a:cubicBezTo>
                      <a:pt x="17" y="0"/>
                      <a:pt x="25" y="3"/>
                      <a:pt x="27" y="10"/>
                    </a:cubicBezTo>
                    <a:cubicBezTo>
                      <a:pt x="30" y="17"/>
                      <a:pt x="25" y="26"/>
                      <a:pt x="19" y="28"/>
                    </a:cubicBezTo>
                    <a:cubicBezTo>
                      <a:pt x="11" y="30"/>
                      <a:pt x="2" y="25"/>
                      <a:pt x="1" y="18"/>
                    </a:cubicBezTo>
                    <a:cubicBezTo>
                      <a:pt x="0" y="11"/>
                      <a:pt x="4" y="2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032" y="1312"/>
                <a:ext cx="57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3" y="27"/>
                  </a:cxn>
                  <a:cxn ang="0">
                    <a:pos x="22" y="27"/>
                  </a:cxn>
                  <a:cxn ang="0">
                    <a:pos x="19" y="29"/>
                  </a:cxn>
                  <a:cxn ang="0">
                    <a:pos x="3" y="21"/>
                  </a:cxn>
                  <a:cxn ang="0">
                    <a:pos x="15" y="2"/>
                  </a:cxn>
                </a:cxnLst>
                <a:rect l="0" t="0" r="r" b="b"/>
                <a:pathLst>
                  <a:path w="36" h="30">
                    <a:moveTo>
                      <a:pt x="15" y="2"/>
                    </a:moveTo>
                    <a:cubicBezTo>
                      <a:pt x="27" y="0"/>
                      <a:pt x="36" y="19"/>
                      <a:pt x="23" y="27"/>
                    </a:cubicBezTo>
                    <a:cubicBezTo>
                      <a:pt x="23" y="27"/>
                      <a:pt x="22" y="27"/>
                      <a:pt x="22" y="27"/>
                    </a:cubicBezTo>
                    <a:cubicBezTo>
                      <a:pt x="21" y="28"/>
                      <a:pt x="21" y="28"/>
                      <a:pt x="19" y="29"/>
                    </a:cubicBezTo>
                    <a:cubicBezTo>
                      <a:pt x="13" y="30"/>
                      <a:pt x="5" y="27"/>
                      <a:pt x="3" y="21"/>
                    </a:cubicBezTo>
                    <a:cubicBezTo>
                      <a:pt x="0" y="12"/>
                      <a:pt x="5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02" y="1312"/>
                <a:ext cx="51" cy="4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2"/>
                  </a:cxn>
                  <a:cxn ang="0">
                    <a:pos x="15" y="28"/>
                  </a:cxn>
                  <a:cxn ang="0">
                    <a:pos x="15" y="2"/>
                  </a:cxn>
                </a:cxnLst>
                <a:rect l="0" t="0" r="r" b="b"/>
                <a:pathLst>
                  <a:path w="32" h="29">
                    <a:moveTo>
                      <a:pt x="15" y="2"/>
                    </a:moveTo>
                    <a:cubicBezTo>
                      <a:pt x="22" y="0"/>
                      <a:pt x="29" y="5"/>
                      <a:pt x="30" y="12"/>
                    </a:cubicBezTo>
                    <a:cubicBezTo>
                      <a:pt x="32" y="24"/>
                      <a:pt x="21" y="29"/>
                      <a:pt x="15" y="28"/>
                    </a:cubicBezTo>
                    <a:cubicBezTo>
                      <a:pt x="2" y="25"/>
                      <a:pt x="0" y="6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4857" y="1316"/>
                <a:ext cx="62" cy="54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3" y="1"/>
                  </a:cxn>
                  <a:cxn ang="0">
                    <a:pos x="13" y="27"/>
                  </a:cxn>
                  <a:cxn ang="0">
                    <a:pos x="17" y="1"/>
                  </a:cxn>
                </a:cxnLst>
                <a:rect l="0" t="0" r="r" b="b"/>
                <a:pathLst>
                  <a:path w="39" h="34">
                    <a:moveTo>
                      <a:pt x="17" y="1"/>
                    </a:moveTo>
                    <a:cubicBezTo>
                      <a:pt x="17" y="1"/>
                      <a:pt x="21" y="0"/>
                      <a:pt x="23" y="1"/>
                    </a:cubicBezTo>
                    <a:cubicBezTo>
                      <a:pt x="39" y="7"/>
                      <a:pt x="30" y="34"/>
                      <a:pt x="13" y="27"/>
                    </a:cubicBezTo>
                    <a:cubicBezTo>
                      <a:pt x="0" y="22"/>
                      <a:pt x="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3273" y="1317"/>
                <a:ext cx="26" cy="3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1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15" y="7"/>
                  </a:cxn>
                  <a:cxn ang="0">
                    <a:pos x="0" y="17"/>
                  </a:cxn>
                </a:cxnLst>
                <a:rect l="0" t="0" r="r" b="b"/>
                <a:pathLst>
                  <a:path w="16" h="23">
                    <a:moveTo>
                      <a:pt x="0" y="17"/>
                    </a:moveTo>
                    <a:cubicBezTo>
                      <a:pt x="1" y="14"/>
                      <a:pt x="4" y="14"/>
                      <a:pt x="5" y="11"/>
                    </a:cubicBezTo>
                    <a:cubicBezTo>
                      <a:pt x="1" y="9"/>
                      <a:pt x="1" y="5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9" y="0"/>
                      <a:pt x="14" y="3"/>
                      <a:pt x="15" y="7"/>
                    </a:cubicBezTo>
                    <a:cubicBezTo>
                      <a:pt x="16" y="16"/>
                      <a:pt x="8" y="23"/>
                      <a:pt x="0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377" y="1322"/>
                <a:ext cx="38" cy="39"/>
              </a:xfrm>
              <a:custGeom>
                <a:avLst/>
                <a:gdLst/>
                <a:ahLst/>
                <a:cxnLst>
                  <a:cxn ang="0">
                    <a:pos x="22" y="15"/>
                  </a:cxn>
                  <a:cxn ang="0">
                    <a:pos x="11" y="0"/>
                  </a:cxn>
                  <a:cxn ang="0">
                    <a:pos x="22" y="15"/>
                  </a:cxn>
                </a:cxnLst>
                <a:rect l="0" t="0" r="r" b="b"/>
                <a:pathLst>
                  <a:path w="24" h="24">
                    <a:moveTo>
                      <a:pt x="22" y="15"/>
                    </a:moveTo>
                    <a:cubicBezTo>
                      <a:pt x="11" y="24"/>
                      <a:pt x="0" y="5"/>
                      <a:pt x="11" y="0"/>
                    </a:cubicBezTo>
                    <a:cubicBezTo>
                      <a:pt x="15" y="4"/>
                      <a:pt x="24" y="7"/>
                      <a:pt x="22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253" y="1330"/>
                <a:ext cx="50" cy="4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2"/>
                  </a:cxn>
                  <a:cxn ang="0">
                    <a:pos x="17" y="27"/>
                  </a:cxn>
                  <a:cxn ang="0">
                    <a:pos x="16" y="1"/>
                  </a:cxn>
                </a:cxnLst>
                <a:rect l="0" t="0" r="r" b="b"/>
                <a:pathLst>
                  <a:path w="31" h="27">
                    <a:moveTo>
                      <a:pt x="16" y="1"/>
                    </a:moveTo>
                    <a:cubicBezTo>
                      <a:pt x="24" y="0"/>
                      <a:pt x="30" y="5"/>
                      <a:pt x="31" y="12"/>
                    </a:cubicBezTo>
                    <a:cubicBezTo>
                      <a:pt x="31" y="20"/>
                      <a:pt x="26" y="27"/>
                      <a:pt x="17" y="27"/>
                    </a:cubicBezTo>
                    <a:cubicBezTo>
                      <a:pt x="2" y="26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4187" y="1322"/>
                <a:ext cx="29" cy="31"/>
              </a:xfrm>
              <a:custGeom>
                <a:avLst/>
                <a:gdLst/>
                <a:ahLst/>
                <a:cxnLst>
                  <a:cxn ang="0">
                    <a:pos x="7" y="19"/>
                  </a:cxn>
                  <a:cxn ang="0">
                    <a:pos x="0" y="10"/>
                  </a:cxn>
                  <a:cxn ang="0">
                    <a:pos x="7" y="19"/>
                  </a:cxn>
                </a:cxnLst>
                <a:rect l="0" t="0" r="r" b="b"/>
                <a:pathLst>
                  <a:path w="18" h="19">
                    <a:moveTo>
                      <a:pt x="7" y="19"/>
                    </a:moveTo>
                    <a:cubicBezTo>
                      <a:pt x="3" y="17"/>
                      <a:pt x="2" y="13"/>
                      <a:pt x="0" y="10"/>
                    </a:cubicBezTo>
                    <a:cubicBezTo>
                      <a:pt x="7" y="0"/>
                      <a:pt x="18" y="16"/>
                      <a:pt x="7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4908" y="1332"/>
                <a:ext cx="56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0"/>
                  </a:cxn>
                  <a:cxn ang="0">
                    <a:pos x="13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30">
                    <a:moveTo>
                      <a:pt x="17" y="1"/>
                    </a:moveTo>
                    <a:cubicBezTo>
                      <a:pt x="25" y="0"/>
                      <a:pt x="35" y="10"/>
                      <a:pt x="31" y="20"/>
                    </a:cubicBezTo>
                    <a:cubicBezTo>
                      <a:pt x="28" y="28"/>
                      <a:pt x="19" y="30"/>
                      <a:pt x="13" y="28"/>
                    </a:cubicBezTo>
                    <a:cubicBezTo>
                      <a:pt x="0" y="23"/>
                      <a:pt x="2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083" y="1330"/>
                <a:ext cx="51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20"/>
                  </a:cxn>
                  <a:cxn ang="0">
                    <a:pos x="10" y="27"/>
                  </a:cxn>
                  <a:cxn ang="0">
                    <a:pos x="13" y="2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24" y="0"/>
                      <a:pt x="32" y="10"/>
                      <a:pt x="29" y="20"/>
                    </a:cubicBezTo>
                    <a:cubicBezTo>
                      <a:pt x="26" y="26"/>
                      <a:pt x="17" y="30"/>
                      <a:pt x="10" y="27"/>
                    </a:cubicBezTo>
                    <a:cubicBezTo>
                      <a:pt x="1" y="22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auto">
              <a:xfrm>
                <a:off x="3310" y="1325"/>
                <a:ext cx="36" cy="40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15"/>
                  </a:cxn>
                  <a:cxn ang="0">
                    <a:pos x="22" y="21"/>
                  </a:cxn>
                  <a:cxn ang="0">
                    <a:pos x="15" y="25"/>
                  </a:cxn>
                  <a:cxn ang="0">
                    <a:pos x="20" y="7"/>
                  </a:cxn>
                </a:cxnLst>
                <a:rect l="0" t="0" r="r" b="b"/>
                <a:pathLst>
                  <a:path w="22" h="25">
                    <a:moveTo>
                      <a:pt x="20" y="7"/>
                    </a:moveTo>
                    <a:cubicBezTo>
                      <a:pt x="21" y="10"/>
                      <a:pt x="20" y="13"/>
                      <a:pt x="20" y="15"/>
                    </a:cubicBezTo>
                    <a:cubicBezTo>
                      <a:pt x="20" y="17"/>
                      <a:pt x="22" y="20"/>
                      <a:pt x="22" y="21"/>
                    </a:cubicBezTo>
                    <a:cubicBezTo>
                      <a:pt x="21" y="24"/>
                      <a:pt x="16" y="25"/>
                      <a:pt x="15" y="25"/>
                    </a:cubicBezTo>
                    <a:cubicBezTo>
                      <a:pt x="0" y="25"/>
                      <a:pt x="4" y="0"/>
                      <a:pt x="20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auto">
              <a:xfrm>
                <a:off x="4743" y="1332"/>
                <a:ext cx="51" cy="5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1" y="3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1" y="3"/>
                  </a:cxn>
                </a:cxnLst>
                <a:rect l="0" t="0" r="r" b="b"/>
                <a:pathLst>
                  <a:path w="32" h="33">
                    <a:moveTo>
                      <a:pt x="11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32" y="0"/>
                      <a:pt x="30" y="33"/>
                      <a:pt x="10" y="27"/>
                    </a:cubicBezTo>
                    <a:cubicBezTo>
                      <a:pt x="5" y="26"/>
                      <a:pt x="0" y="21"/>
                      <a:pt x="1" y="13"/>
                    </a:cubicBezTo>
                    <a:cubicBezTo>
                      <a:pt x="2" y="8"/>
                      <a:pt x="5" y="4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9" name="Freeform 111"/>
              <p:cNvSpPr>
                <a:spLocks/>
              </p:cNvSpPr>
              <p:nvPr/>
            </p:nvSpPr>
            <p:spPr bwMode="auto">
              <a:xfrm>
                <a:off x="4580" y="1345"/>
                <a:ext cx="29" cy="3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6" y="12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18" h="19">
                    <a:moveTo>
                      <a:pt x="11" y="0"/>
                    </a:moveTo>
                    <a:cubicBezTo>
                      <a:pt x="16" y="2"/>
                      <a:pt x="18" y="8"/>
                      <a:pt x="16" y="12"/>
                    </a:cubicBezTo>
                    <a:cubicBezTo>
                      <a:pt x="13" y="18"/>
                      <a:pt x="4" y="19"/>
                      <a:pt x="0" y="13"/>
                    </a:cubicBezTo>
                    <a:cubicBezTo>
                      <a:pt x="3" y="9"/>
                      <a:pt x="8" y="5"/>
                      <a:pt x="1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0" name="Freeform 112"/>
              <p:cNvSpPr>
                <a:spLocks/>
              </p:cNvSpPr>
              <p:nvPr/>
            </p:nvSpPr>
            <p:spPr bwMode="auto">
              <a:xfrm>
                <a:off x="5306" y="1346"/>
                <a:ext cx="55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8"/>
                  </a:cxn>
                  <a:cxn ang="0">
                    <a:pos x="12" y="27"/>
                  </a:cxn>
                  <a:cxn ang="0">
                    <a:pos x="14" y="1"/>
                  </a:cxn>
                </a:cxnLst>
                <a:rect l="0" t="0" r="r" b="b"/>
                <a:pathLst>
                  <a:path w="34" h="32">
                    <a:moveTo>
                      <a:pt x="14" y="1"/>
                    </a:moveTo>
                    <a:cubicBezTo>
                      <a:pt x="21" y="0"/>
                      <a:pt x="27" y="4"/>
                      <a:pt x="29" y="8"/>
                    </a:cubicBezTo>
                    <a:cubicBezTo>
                      <a:pt x="34" y="17"/>
                      <a:pt x="25" y="32"/>
                      <a:pt x="12" y="27"/>
                    </a:cubicBezTo>
                    <a:cubicBezTo>
                      <a:pt x="1" y="24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1" name="Freeform 113"/>
              <p:cNvSpPr>
                <a:spLocks/>
              </p:cNvSpPr>
              <p:nvPr/>
            </p:nvSpPr>
            <p:spPr bwMode="auto">
              <a:xfrm>
                <a:off x="4959" y="1348"/>
                <a:ext cx="60" cy="5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4"/>
                  </a:cxn>
                  <a:cxn ang="0">
                    <a:pos x="10" y="26"/>
                  </a:cxn>
                  <a:cxn ang="0">
                    <a:pos x="17" y="2"/>
                  </a:cxn>
                </a:cxnLst>
                <a:rect l="0" t="0" r="r" b="b"/>
                <a:pathLst>
                  <a:path w="37" h="31">
                    <a:moveTo>
                      <a:pt x="17" y="2"/>
                    </a:moveTo>
                    <a:cubicBezTo>
                      <a:pt x="29" y="0"/>
                      <a:pt x="37" y="15"/>
                      <a:pt x="29" y="24"/>
                    </a:cubicBezTo>
                    <a:cubicBezTo>
                      <a:pt x="25" y="29"/>
                      <a:pt x="16" y="31"/>
                      <a:pt x="10" y="26"/>
                    </a:cubicBezTo>
                    <a:cubicBezTo>
                      <a:pt x="0" y="19"/>
                      <a:pt x="4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2" name="Freeform 114"/>
              <p:cNvSpPr>
                <a:spLocks/>
              </p:cNvSpPr>
              <p:nvPr/>
            </p:nvSpPr>
            <p:spPr bwMode="auto">
              <a:xfrm>
                <a:off x="5134" y="1349"/>
                <a:ext cx="50" cy="4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1"/>
                  </a:cxn>
                  <a:cxn ang="0">
                    <a:pos x="16" y="26"/>
                  </a:cxn>
                  <a:cxn ang="0">
                    <a:pos x="15" y="1"/>
                  </a:cxn>
                </a:cxnLst>
                <a:rect l="0" t="0" r="r" b="b"/>
                <a:pathLst>
                  <a:path w="31" h="27">
                    <a:moveTo>
                      <a:pt x="15" y="1"/>
                    </a:moveTo>
                    <a:cubicBezTo>
                      <a:pt x="23" y="0"/>
                      <a:pt x="29" y="4"/>
                      <a:pt x="30" y="11"/>
                    </a:cubicBezTo>
                    <a:cubicBezTo>
                      <a:pt x="31" y="20"/>
                      <a:pt x="23" y="27"/>
                      <a:pt x="16" y="26"/>
                    </a:cubicBezTo>
                    <a:cubicBezTo>
                      <a:pt x="1" y="25"/>
                      <a:pt x="0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3" name="Freeform 115"/>
              <p:cNvSpPr>
                <a:spLocks/>
              </p:cNvSpPr>
              <p:nvPr/>
            </p:nvSpPr>
            <p:spPr bwMode="auto">
              <a:xfrm>
                <a:off x="4796" y="1351"/>
                <a:ext cx="43" cy="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2"/>
                  </a:cxn>
                  <a:cxn ang="0">
                    <a:pos x="0" y="14"/>
                  </a:cxn>
                  <a:cxn ang="0">
                    <a:pos x="11" y="1"/>
                  </a:cxn>
                </a:cxnLst>
                <a:rect l="0" t="0" r="r" b="b"/>
                <a:pathLst>
                  <a:path w="27" h="31">
                    <a:moveTo>
                      <a:pt x="11" y="1"/>
                    </a:moveTo>
                    <a:cubicBezTo>
                      <a:pt x="19" y="0"/>
                      <a:pt x="26" y="5"/>
                      <a:pt x="26" y="12"/>
                    </a:cubicBezTo>
                    <a:cubicBezTo>
                      <a:pt x="27" y="31"/>
                      <a:pt x="1" y="31"/>
                      <a:pt x="0" y="14"/>
                    </a:cubicBezTo>
                    <a:cubicBezTo>
                      <a:pt x="0" y="9"/>
                      <a:pt x="3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4" name="Freeform 116"/>
              <p:cNvSpPr>
                <a:spLocks/>
              </p:cNvSpPr>
              <p:nvPr/>
            </p:nvSpPr>
            <p:spPr bwMode="auto">
              <a:xfrm>
                <a:off x="4621" y="1351"/>
                <a:ext cx="46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6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6" y="5"/>
                  </a:cxn>
                  <a:cxn ang="0">
                    <a:pos x="12" y="2"/>
                  </a:cxn>
                </a:cxnLst>
                <a:rect l="0" t="0" r="r" b="b"/>
                <a:pathLst>
                  <a:path w="29" h="32">
                    <a:moveTo>
                      <a:pt x="12" y="2"/>
                    </a:moveTo>
                    <a:cubicBezTo>
                      <a:pt x="21" y="0"/>
                      <a:pt x="29" y="7"/>
                      <a:pt x="28" y="16"/>
                    </a:cubicBezTo>
                    <a:cubicBezTo>
                      <a:pt x="26" y="32"/>
                      <a:pt x="0" y="31"/>
                      <a:pt x="2" y="13"/>
                    </a:cubicBezTo>
                    <a:cubicBezTo>
                      <a:pt x="2" y="10"/>
                      <a:pt x="3" y="10"/>
                      <a:pt x="5" y="7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6" y="4"/>
                      <a:pt x="10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5" name="Freeform 117"/>
              <p:cNvSpPr>
                <a:spLocks/>
              </p:cNvSpPr>
              <p:nvPr/>
            </p:nvSpPr>
            <p:spPr bwMode="auto">
              <a:xfrm>
                <a:off x="5359" y="1365"/>
                <a:ext cx="55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"/>
                  </a:cxn>
                  <a:cxn ang="0">
                    <a:pos x="13" y="25"/>
                  </a:cxn>
                  <a:cxn ang="0">
                    <a:pos x="16" y="0"/>
                  </a:cxn>
                </a:cxnLst>
                <a:rect l="0" t="0" r="r" b="b"/>
                <a:pathLst>
                  <a:path w="34" h="29">
                    <a:moveTo>
                      <a:pt x="16" y="0"/>
                    </a:moveTo>
                    <a:cubicBezTo>
                      <a:pt x="19" y="0"/>
                      <a:pt x="23" y="1"/>
                      <a:pt x="25" y="3"/>
                    </a:cubicBezTo>
                    <a:cubicBezTo>
                      <a:pt x="34" y="11"/>
                      <a:pt x="26" y="29"/>
                      <a:pt x="13" y="25"/>
                    </a:cubicBezTo>
                    <a:cubicBezTo>
                      <a:pt x="0" y="22"/>
                      <a:pt x="1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6" name="Freeform 118"/>
              <p:cNvSpPr>
                <a:spLocks/>
              </p:cNvSpPr>
              <p:nvPr/>
            </p:nvSpPr>
            <p:spPr bwMode="auto">
              <a:xfrm>
                <a:off x="5186" y="1365"/>
                <a:ext cx="51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20" y="27"/>
                  </a:cxn>
                  <a:cxn ang="0">
                    <a:pos x="5" y="8"/>
                  </a:cxn>
                  <a:cxn ang="0">
                    <a:pos x="7" y="5"/>
                  </a:cxn>
                  <a:cxn ang="0">
                    <a:pos x="15" y="1"/>
                  </a:cxn>
                </a:cxnLst>
                <a:rect l="0" t="0" r="r" b="b"/>
                <a:pathLst>
                  <a:path w="32" h="30">
                    <a:moveTo>
                      <a:pt x="15" y="1"/>
                    </a:moveTo>
                    <a:cubicBezTo>
                      <a:pt x="21" y="0"/>
                      <a:pt x="27" y="3"/>
                      <a:pt x="29" y="9"/>
                    </a:cubicBezTo>
                    <a:cubicBezTo>
                      <a:pt x="32" y="15"/>
                      <a:pt x="28" y="25"/>
                      <a:pt x="20" y="27"/>
                    </a:cubicBezTo>
                    <a:cubicBezTo>
                      <a:pt x="9" y="30"/>
                      <a:pt x="0" y="17"/>
                      <a:pt x="5" y="8"/>
                    </a:cubicBezTo>
                    <a:cubicBezTo>
                      <a:pt x="5" y="8"/>
                      <a:pt x="6" y="5"/>
                      <a:pt x="7" y="5"/>
                    </a:cubicBezTo>
                    <a:cubicBezTo>
                      <a:pt x="9" y="3"/>
                      <a:pt x="1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7" name="Freeform 119"/>
              <p:cNvSpPr>
                <a:spLocks/>
              </p:cNvSpPr>
              <p:nvPr/>
            </p:nvSpPr>
            <p:spPr bwMode="auto">
              <a:xfrm>
                <a:off x="4839" y="1365"/>
                <a:ext cx="61" cy="5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4"/>
                  </a:cxn>
                  <a:cxn ang="0">
                    <a:pos x="5" y="10"/>
                  </a:cxn>
                  <a:cxn ang="0">
                    <a:pos x="17" y="2"/>
                  </a:cxn>
                </a:cxnLst>
                <a:rect l="0" t="0" r="r" b="b"/>
                <a:pathLst>
                  <a:path w="38" h="36">
                    <a:moveTo>
                      <a:pt x="17" y="2"/>
                    </a:moveTo>
                    <a:cubicBezTo>
                      <a:pt x="27" y="0"/>
                      <a:pt x="38" y="14"/>
                      <a:pt x="29" y="24"/>
                    </a:cubicBezTo>
                    <a:cubicBezTo>
                      <a:pt x="19" y="36"/>
                      <a:pt x="0" y="24"/>
                      <a:pt x="5" y="10"/>
                    </a:cubicBezTo>
                    <a:cubicBezTo>
                      <a:pt x="7" y="6"/>
                      <a:pt x="11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8" name="Freeform 120"/>
              <p:cNvSpPr>
                <a:spLocks/>
              </p:cNvSpPr>
              <p:nvPr/>
            </p:nvSpPr>
            <p:spPr bwMode="auto">
              <a:xfrm>
                <a:off x="5011" y="1364"/>
                <a:ext cx="59" cy="54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6" y="27"/>
                  </a:cxn>
                  <a:cxn ang="0">
                    <a:pos x="24" y="28"/>
                  </a:cxn>
                  <a:cxn ang="0">
                    <a:pos x="6" y="10"/>
                  </a:cxn>
                  <a:cxn ang="0">
                    <a:pos x="16" y="3"/>
                  </a:cxn>
                </a:cxnLst>
                <a:rect l="0" t="0" r="r" b="b"/>
                <a:pathLst>
                  <a:path w="37" h="34">
                    <a:moveTo>
                      <a:pt x="16" y="3"/>
                    </a:moveTo>
                    <a:cubicBezTo>
                      <a:pt x="32" y="0"/>
                      <a:pt x="37" y="20"/>
                      <a:pt x="26" y="27"/>
                    </a:cubicBezTo>
                    <a:cubicBezTo>
                      <a:pt x="25" y="28"/>
                      <a:pt x="25" y="28"/>
                      <a:pt x="24" y="28"/>
                    </a:cubicBezTo>
                    <a:cubicBezTo>
                      <a:pt x="15" y="34"/>
                      <a:pt x="0" y="23"/>
                      <a:pt x="6" y="10"/>
                    </a:cubicBezTo>
                    <a:cubicBezTo>
                      <a:pt x="7" y="7"/>
                      <a:pt x="10" y="4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9" name="Freeform 121"/>
              <p:cNvSpPr>
                <a:spLocks/>
              </p:cNvSpPr>
              <p:nvPr/>
            </p:nvSpPr>
            <p:spPr bwMode="auto">
              <a:xfrm>
                <a:off x="4670" y="1370"/>
                <a:ext cx="49" cy="4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10"/>
                  </a:cxn>
                  <a:cxn ang="0">
                    <a:pos x="13" y="26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30" h="28">
                    <a:moveTo>
                      <a:pt x="15" y="0"/>
                    </a:moveTo>
                    <a:cubicBezTo>
                      <a:pt x="19" y="0"/>
                      <a:pt x="27" y="3"/>
                      <a:pt x="29" y="10"/>
                    </a:cubicBezTo>
                    <a:cubicBezTo>
                      <a:pt x="30" y="17"/>
                      <a:pt x="25" y="28"/>
                      <a:pt x="13" y="26"/>
                    </a:cubicBezTo>
                    <a:cubicBezTo>
                      <a:pt x="3" y="24"/>
                      <a:pt x="0" y="10"/>
                      <a:pt x="7" y="4"/>
                    </a:cubicBezTo>
                    <a:cubicBezTo>
                      <a:pt x="9" y="2"/>
                      <a:pt x="10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0" name="Freeform 122"/>
              <p:cNvSpPr>
                <a:spLocks/>
              </p:cNvSpPr>
              <p:nvPr/>
            </p:nvSpPr>
            <p:spPr bwMode="auto">
              <a:xfrm>
                <a:off x="3259" y="1380"/>
                <a:ext cx="1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" y="9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4" y="1"/>
                      <a:pt x="7" y="0"/>
                      <a:pt x="10" y="2"/>
                    </a:cubicBezTo>
                    <a:cubicBezTo>
                      <a:pt x="11" y="5"/>
                      <a:pt x="6" y="11"/>
                      <a:pt x="2" y="9"/>
                    </a:cubicBezTo>
                    <a:cubicBezTo>
                      <a:pt x="0" y="7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1" name="Freeform 123"/>
              <p:cNvSpPr>
                <a:spLocks/>
              </p:cNvSpPr>
              <p:nvPr/>
            </p:nvSpPr>
            <p:spPr bwMode="auto">
              <a:xfrm>
                <a:off x="5234" y="1378"/>
                <a:ext cx="61" cy="58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7" y="28"/>
                  </a:cxn>
                  <a:cxn ang="0">
                    <a:pos x="8" y="9"/>
                  </a:cxn>
                  <a:cxn ang="0">
                    <a:pos x="16" y="4"/>
                  </a:cxn>
                </a:cxnLst>
                <a:rect l="0" t="0" r="r" b="b"/>
                <a:pathLst>
                  <a:path w="38" h="36">
                    <a:moveTo>
                      <a:pt x="16" y="4"/>
                    </a:moveTo>
                    <a:cubicBezTo>
                      <a:pt x="33" y="0"/>
                      <a:pt x="38" y="21"/>
                      <a:pt x="27" y="28"/>
                    </a:cubicBezTo>
                    <a:cubicBezTo>
                      <a:pt x="15" y="36"/>
                      <a:pt x="0" y="21"/>
                      <a:pt x="8" y="9"/>
                    </a:cubicBezTo>
                    <a:cubicBezTo>
                      <a:pt x="9" y="6"/>
                      <a:pt x="12" y="4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2" name="Freeform 124"/>
              <p:cNvSpPr>
                <a:spLocks/>
              </p:cNvSpPr>
              <p:nvPr/>
            </p:nvSpPr>
            <p:spPr bwMode="auto">
              <a:xfrm>
                <a:off x="4168" y="1382"/>
                <a:ext cx="17" cy="14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0" y="8"/>
                  </a:cxn>
                  <a:cxn ang="0">
                    <a:pos x="11" y="3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cubicBezTo>
                      <a:pt x="7" y="7"/>
                      <a:pt x="5" y="9"/>
                      <a:pt x="0" y="8"/>
                    </a:cubicBezTo>
                    <a:cubicBezTo>
                      <a:pt x="0" y="3"/>
                      <a:pt x="7" y="0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3" name="Freeform 125"/>
              <p:cNvSpPr>
                <a:spLocks/>
              </p:cNvSpPr>
              <p:nvPr/>
            </p:nvSpPr>
            <p:spPr bwMode="auto">
              <a:xfrm>
                <a:off x="3301" y="1382"/>
                <a:ext cx="43" cy="4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16" y="21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8" y="2"/>
                  </a:cxn>
                </a:cxnLst>
                <a:rect l="0" t="0" r="r" b="b"/>
                <a:pathLst>
                  <a:path w="27" h="25">
                    <a:moveTo>
                      <a:pt x="8" y="2"/>
                    </a:moveTo>
                    <a:cubicBezTo>
                      <a:pt x="17" y="0"/>
                      <a:pt x="27" y="14"/>
                      <a:pt x="16" y="21"/>
                    </a:cubicBezTo>
                    <a:cubicBezTo>
                      <a:pt x="11" y="25"/>
                      <a:pt x="0" y="23"/>
                      <a:pt x="0" y="15"/>
                    </a:cubicBezTo>
                    <a:cubicBezTo>
                      <a:pt x="0" y="14"/>
                      <a:pt x="2" y="10"/>
                      <a:pt x="2" y="9"/>
                    </a:cubicBezTo>
                    <a:cubicBezTo>
                      <a:pt x="4" y="5"/>
                      <a:pt x="4" y="4"/>
                      <a:pt x="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4" name="Freeform 126"/>
              <p:cNvSpPr>
                <a:spLocks/>
              </p:cNvSpPr>
              <p:nvPr/>
            </p:nvSpPr>
            <p:spPr bwMode="auto">
              <a:xfrm>
                <a:off x="4897" y="1383"/>
                <a:ext cx="53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4" y="25"/>
                  </a:cxn>
                  <a:cxn ang="0">
                    <a:pos x="3" y="22"/>
                  </a:cxn>
                  <a:cxn ang="0">
                    <a:pos x="4" y="5"/>
                  </a:cxn>
                  <a:cxn ang="0">
                    <a:pos x="14" y="1"/>
                  </a:cxn>
                </a:cxnLst>
                <a:rect l="0" t="0" r="r" b="b"/>
                <a:pathLst>
                  <a:path w="33" h="32">
                    <a:moveTo>
                      <a:pt x="14" y="1"/>
                    </a:moveTo>
                    <a:cubicBezTo>
                      <a:pt x="26" y="0"/>
                      <a:pt x="33" y="17"/>
                      <a:pt x="24" y="25"/>
                    </a:cubicBezTo>
                    <a:cubicBezTo>
                      <a:pt x="17" y="32"/>
                      <a:pt x="6" y="27"/>
                      <a:pt x="3" y="22"/>
                    </a:cubicBezTo>
                    <a:cubicBezTo>
                      <a:pt x="0" y="18"/>
                      <a:pt x="0" y="10"/>
                      <a:pt x="4" y="5"/>
                    </a:cubicBezTo>
                    <a:cubicBezTo>
                      <a:pt x="6" y="3"/>
                      <a:pt x="9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5" name="Freeform 127"/>
              <p:cNvSpPr>
                <a:spLocks/>
              </p:cNvSpPr>
              <p:nvPr/>
            </p:nvSpPr>
            <p:spPr bwMode="auto">
              <a:xfrm>
                <a:off x="5069" y="1383"/>
                <a:ext cx="46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3"/>
                  </a:cxn>
                  <a:cxn ang="0">
                    <a:pos x="3" y="18"/>
                  </a:cxn>
                  <a:cxn ang="0">
                    <a:pos x="13" y="1"/>
                  </a:cxn>
                </a:cxnLst>
                <a:rect l="0" t="0" r="r" b="b"/>
                <a:pathLst>
                  <a:path w="29" h="32">
                    <a:moveTo>
                      <a:pt x="13" y="1"/>
                    </a:moveTo>
                    <a:cubicBezTo>
                      <a:pt x="19" y="0"/>
                      <a:pt x="28" y="5"/>
                      <a:pt x="28" y="13"/>
                    </a:cubicBezTo>
                    <a:cubicBezTo>
                      <a:pt x="29" y="27"/>
                      <a:pt x="7" y="32"/>
                      <a:pt x="3" y="18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6" name="Freeform 128"/>
              <p:cNvSpPr>
                <a:spLocks/>
              </p:cNvSpPr>
              <p:nvPr/>
            </p:nvSpPr>
            <p:spPr bwMode="auto">
              <a:xfrm>
                <a:off x="4717" y="1386"/>
                <a:ext cx="58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5" y="1"/>
                  </a:cxn>
                  <a:cxn ang="0">
                    <a:pos x="21" y="27"/>
                  </a:cxn>
                  <a:cxn ang="0">
                    <a:pos x="16" y="1"/>
                  </a:cxn>
                </a:cxnLst>
                <a:rect l="0" t="0" r="r" b="b"/>
                <a:pathLst>
                  <a:path w="36" h="30">
                    <a:moveTo>
                      <a:pt x="16" y="1"/>
                    </a:moveTo>
                    <a:cubicBezTo>
                      <a:pt x="20" y="0"/>
                      <a:pt x="22" y="0"/>
                      <a:pt x="25" y="1"/>
                    </a:cubicBezTo>
                    <a:cubicBezTo>
                      <a:pt x="36" y="6"/>
                      <a:pt x="34" y="26"/>
                      <a:pt x="21" y="27"/>
                    </a:cubicBezTo>
                    <a:cubicBezTo>
                      <a:pt x="4" y="30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7" name="Freeform 129"/>
              <p:cNvSpPr>
                <a:spLocks/>
              </p:cNvSpPr>
              <p:nvPr/>
            </p:nvSpPr>
            <p:spPr bwMode="auto">
              <a:xfrm>
                <a:off x="4555" y="1390"/>
                <a:ext cx="43" cy="41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4" y="16"/>
                  </a:cxn>
                  <a:cxn ang="0">
                    <a:pos x="20" y="21"/>
                  </a:cxn>
                  <a:cxn ang="0">
                    <a:pos x="2" y="16"/>
                  </a:cxn>
                  <a:cxn ang="0">
                    <a:pos x="12" y="1"/>
                  </a:cxn>
                </a:cxnLst>
                <a:rect l="0" t="0" r="r" b="b"/>
                <a:pathLst>
                  <a:path w="27" h="26">
                    <a:moveTo>
                      <a:pt x="12" y="1"/>
                    </a:moveTo>
                    <a:cubicBezTo>
                      <a:pt x="18" y="0"/>
                      <a:pt x="27" y="7"/>
                      <a:pt x="24" y="16"/>
                    </a:cubicBezTo>
                    <a:cubicBezTo>
                      <a:pt x="23" y="18"/>
                      <a:pt x="21" y="21"/>
                      <a:pt x="20" y="21"/>
                    </a:cubicBezTo>
                    <a:cubicBezTo>
                      <a:pt x="14" y="26"/>
                      <a:pt x="4" y="23"/>
                      <a:pt x="2" y="16"/>
                    </a:cubicBezTo>
                    <a:cubicBezTo>
                      <a:pt x="0" y="10"/>
                      <a:pt x="4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8" name="Freeform 130"/>
              <p:cNvSpPr>
                <a:spLocks/>
              </p:cNvSpPr>
              <p:nvPr/>
            </p:nvSpPr>
            <p:spPr bwMode="auto">
              <a:xfrm>
                <a:off x="4166" y="1396"/>
                <a:ext cx="18" cy="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3"/>
                  </a:cxn>
                  <a:cxn ang="0">
                    <a:pos x="10" y="6"/>
                  </a:cxn>
                  <a:cxn ang="0">
                    <a:pos x="1" y="0"/>
                  </a:cxn>
                </a:cxnLst>
                <a:rect l="0" t="0" r="r" b="b"/>
                <a:pathLst>
                  <a:path w="11" h="8">
                    <a:moveTo>
                      <a:pt x="1" y="0"/>
                    </a:moveTo>
                    <a:cubicBezTo>
                      <a:pt x="4" y="1"/>
                      <a:pt x="8" y="2"/>
                      <a:pt x="11" y="3"/>
                    </a:cubicBezTo>
                    <a:cubicBezTo>
                      <a:pt x="10" y="4"/>
                      <a:pt x="9" y="5"/>
                      <a:pt x="10" y="6"/>
                    </a:cubicBezTo>
                    <a:cubicBezTo>
                      <a:pt x="6" y="8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9" name="Freeform 131"/>
              <p:cNvSpPr>
                <a:spLocks/>
              </p:cNvSpPr>
              <p:nvPr/>
            </p:nvSpPr>
            <p:spPr bwMode="auto">
              <a:xfrm>
                <a:off x="4044" y="1398"/>
                <a:ext cx="29" cy="3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18" y="11"/>
                  </a:cxn>
                  <a:cxn ang="0">
                    <a:pos x="0" y="11"/>
                  </a:cxn>
                  <a:cxn ang="0">
                    <a:pos x="7" y="2"/>
                  </a:cxn>
                </a:cxnLst>
                <a:rect l="0" t="0" r="r" b="b"/>
                <a:pathLst>
                  <a:path w="18" h="21">
                    <a:moveTo>
                      <a:pt x="7" y="2"/>
                    </a:moveTo>
                    <a:cubicBezTo>
                      <a:pt x="13" y="0"/>
                      <a:pt x="18" y="4"/>
                      <a:pt x="18" y="11"/>
                    </a:cubicBezTo>
                    <a:cubicBezTo>
                      <a:pt x="16" y="21"/>
                      <a:pt x="1" y="21"/>
                      <a:pt x="0" y="11"/>
                    </a:cubicBezTo>
                    <a:cubicBezTo>
                      <a:pt x="0" y="6"/>
                      <a:pt x="2" y="3"/>
                      <a:pt x="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0" name="Freeform 132"/>
              <p:cNvSpPr>
                <a:spLocks/>
              </p:cNvSpPr>
              <p:nvPr/>
            </p:nvSpPr>
            <p:spPr bwMode="auto">
              <a:xfrm>
                <a:off x="5281" y="1399"/>
                <a:ext cx="61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6" y="17"/>
                  </a:cxn>
                  <a:cxn ang="0">
                    <a:pos x="26" y="27"/>
                  </a:cxn>
                  <a:cxn ang="0">
                    <a:pos x="21" y="1"/>
                  </a:cxn>
                </a:cxnLst>
                <a:rect l="0" t="0" r="r" b="b"/>
                <a:pathLst>
                  <a:path w="38" h="33">
                    <a:moveTo>
                      <a:pt x="21" y="1"/>
                    </a:moveTo>
                    <a:cubicBezTo>
                      <a:pt x="29" y="0"/>
                      <a:pt x="38" y="8"/>
                      <a:pt x="36" y="17"/>
                    </a:cubicBezTo>
                    <a:cubicBezTo>
                      <a:pt x="35" y="21"/>
                      <a:pt x="32" y="26"/>
                      <a:pt x="26" y="27"/>
                    </a:cubicBezTo>
                    <a:cubicBezTo>
                      <a:pt x="9" y="33"/>
                      <a:pt x="0" y="3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1" name="Freeform 133"/>
              <p:cNvSpPr>
                <a:spLocks/>
              </p:cNvSpPr>
              <p:nvPr/>
            </p:nvSpPr>
            <p:spPr bwMode="auto">
              <a:xfrm>
                <a:off x="5117" y="1398"/>
                <a:ext cx="56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22"/>
                  </a:cxn>
                  <a:cxn ang="0">
                    <a:pos x="28" y="23"/>
                  </a:cxn>
                  <a:cxn ang="0">
                    <a:pos x="28" y="25"/>
                  </a:cxn>
                  <a:cxn ang="0">
                    <a:pos x="8" y="26"/>
                  </a:cxn>
                  <a:cxn ang="0">
                    <a:pos x="15" y="2"/>
                  </a:cxn>
                </a:cxnLst>
                <a:rect l="0" t="0" r="r" b="b"/>
                <a:pathLst>
                  <a:path w="35" h="31">
                    <a:moveTo>
                      <a:pt x="15" y="2"/>
                    </a:moveTo>
                    <a:cubicBezTo>
                      <a:pt x="24" y="0"/>
                      <a:pt x="35" y="11"/>
                      <a:pt x="30" y="22"/>
                    </a:cubicBezTo>
                    <a:cubicBezTo>
                      <a:pt x="29" y="22"/>
                      <a:pt x="28" y="22"/>
                      <a:pt x="28" y="23"/>
                    </a:cubicBezTo>
                    <a:cubicBezTo>
                      <a:pt x="28" y="23"/>
                      <a:pt x="28" y="24"/>
                      <a:pt x="28" y="25"/>
                    </a:cubicBezTo>
                    <a:cubicBezTo>
                      <a:pt x="23" y="30"/>
                      <a:pt x="14" y="31"/>
                      <a:pt x="8" y="26"/>
                    </a:cubicBezTo>
                    <a:cubicBezTo>
                      <a:pt x="0" y="19"/>
                      <a:pt x="3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2" name="Freeform 134"/>
              <p:cNvSpPr>
                <a:spLocks/>
              </p:cNvSpPr>
              <p:nvPr/>
            </p:nvSpPr>
            <p:spPr bwMode="auto">
              <a:xfrm>
                <a:off x="5427" y="1401"/>
                <a:ext cx="13" cy="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7"/>
                  </a:cxn>
                  <a:cxn ang="0">
                    <a:pos x="1" y="0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cubicBezTo>
                      <a:pt x="3" y="2"/>
                      <a:pt x="5" y="5"/>
                      <a:pt x="8" y="7"/>
                    </a:cubicBezTo>
                    <a:cubicBezTo>
                      <a:pt x="4" y="8"/>
                      <a:pt x="0" y="5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3" name="Freeform 135"/>
              <p:cNvSpPr>
                <a:spLocks/>
              </p:cNvSpPr>
              <p:nvPr/>
            </p:nvSpPr>
            <p:spPr bwMode="auto">
              <a:xfrm>
                <a:off x="3350" y="1401"/>
                <a:ext cx="41" cy="3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0" y="17"/>
                  </a:cxn>
                  <a:cxn ang="0">
                    <a:pos x="2" y="14"/>
                  </a:cxn>
                  <a:cxn ang="0">
                    <a:pos x="11" y="1"/>
                  </a:cxn>
                </a:cxnLst>
                <a:rect l="0" t="0" r="r" b="b"/>
                <a:pathLst>
                  <a:path w="25" h="23">
                    <a:moveTo>
                      <a:pt x="11" y="1"/>
                    </a:moveTo>
                    <a:cubicBezTo>
                      <a:pt x="19" y="0"/>
                      <a:pt x="25" y="10"/>
                      <a:pt x="20" y="17"/>
                    </a:cubicBezTo>
                    <a:cubicBezTo>
                      <a:pt x="16" y="23"/>
                      <a:pt x="4" y="23"/>
                      <a:pt x="2" y="14"/>
                    </a:cubicBezTo>
                    <a:cubicBezTo>
                      <a:pt x="0" y="8"/>
                      <a:pt x="3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4" name="Freeform 136"/>
              <p:cNvSpPr>
                <a:spLocks/>
              </p:cNvSpPr>
              <p:nvPr/>
            </p:nvSpPr>
            <p:spPr bwMode="auto">
              <a:xfrm>
                <a:off x="4937" y="1401"/>
                <a:ext cx="61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9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38" h="33">
                    <a:moveTo>
                      <a:pt x="21" y="1"/>
                    </a:moveTo>
                    <a:cubicBezTo>
                      <a:pt x="26" y="0"/>
                      <a:pt x="32" y="3"/>
                      <a:pt x="35" y="9"/>
                    </a:cubicBezTo>
                    <a:cubicBezTo>
                      <a:pt x="38" y="17"/>
                      <a:pt x="33" y="26"/>
                      <a:pt x="26" y="28"/>
                    </a:cubicBezTo>
                    <a:cubicBezTo>
                      <a:pt x="8" y="33"/>
                      <a:pt x="0" y="4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5" name="Freeform 137"/>
              <p:cNvSpPr>
                <a:spLocks/>
              </p:cNvSpPr>
              <p:nvPr/>
            </p:nvSpPr>
            <p:spPr bwMode="auto">
              <a:xfrm>
                <a:off x="4600" y="1404"/>
                <a:ext cx="56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6" y="0"/>
                  </a:cxn>
                </a:cxnLst>
                <a:rect l="0" t="0" r="r" b="b"/>
                <a:pathLst>
                  <a:path w="35" h="31">
                    <a:moveTo>
                      <a:pt x="16" y="0"/>
                    </a:moveTo>
                    <a:cubicBezTo>
                      <a:pt x="22" y="0"/>
                      <a:pt x="28" y="4"/>
                      <a:pt x="30" y="9"/>
                    </a:cubicBezTo>
                    <a:cubicBezTo>
                      <a:pt x="35" y="20"/>
                      <a:pt x="23" y="31"/>
                      <a:pt x="12" y="27"/>
                    </a:cubicBezTo>
                    <a:cubicBezTo>
                      <a:pt x="0" y="22"/>
                      <a:pt x="1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6" name="Freeform 138"/>
              <p:cNvSpPr>
                <a:spLocks/>
              </p:cNvSpPr>
              <p:nvPr/>
            </p:nvSpPr>
            <p:spPr bwMode="auto">
              <a:xfrm>
                <a:off x="4778" y="1402"/>
                <a:ext cx="47" cy="4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0"/>
                  </a:cxn>
                  <a:cxn ang="0">
                    <a:pos x="17" y="27"/>
                  </a:cxn>
                  <a:cxn ang="0">
                    <a:pos x="1" y="13"/>
                  </a:cxn>
                  <a:cxn ang="0">
                    <a:pos x="11" y="2"/>
                  </a:cxn>
                </a:cxnLst>
                <a:rect l="0" t="0" r="r" b="b"/>
                <a:pathLst>
                  <a:path w="29" h="29">
                    <a:moveTo>
                      <a:pt x="11" y="2"/>
                    </a:moveTo>
                    <a:cubicBezTo>
                      <a:pt x="18" y="0"/>
                      <a:pt x="24" y="4"/>
                      <a:pt x="26" y="10"/>
                    </a:cubicBezTo>
                    <a:cubicBezTo>
                      <a:pt x="29" y="19"/>
                      <a:pt x="23" y="26"/>
                      <a:pt x="17" y="27"/>
                    </a:cubicBezTo>
                    <a:cubicBezTo>
                      <a:pt x="9" y="29"/>
                      <a:pt x="0" y="23"/>
                      <a:pt x="1" y="13"/>
                    </a:cubicBezTo>
                    <a:cubicBezTo>
                      <a:pt x="1" y="9"/>
                      <a:pt x="4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7" name="Freeform 139"/>
              <p:cNvSpPr>
                <a:spLocks/>
              </p:cNvSpPr>
              <p:nvPr/>
            </p:nvSpPr>
            <p:spPr bwMode="auto">
              <a:xfrm>
                <a:off x="4089" y="1410"/>
                <a:ext cx="43" cy="4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2" y="3"/>
                  </a:cxn>
                  <a:cxn ang="0">
                    <a:pos x="23" y="20"/>
                  </a:cxn>
                  <a:cxn ang="0">
                    <a:pos x="1" y="13"/>
                  </a:cxn>
                  <a:cxn ang="0">
                    <a:pos x="2" y="8"/>
                  </a:cxn>
                  <a:cxn ang="0">
                    <a:pos x="12" y="0"/>
                  </a:cxn>
                </a:cxnLst>
                <a:rect l="0" t="0" r="r" b="b"/>
                <a:pathLst>
                  <a:path w="27" h="29">
                    <a:moveTo>
                      <a:pt x="12" y="0"/>
                    </a:moveTo>
                    <a:cubicBezTo>
                      <a:pt x="15" y="0"/>
                      <a:pt x="19" y="1"/>
                      <a:pt x="22" y="3"/>
                    </a:cubicBezTo>
                    <a:cubicBezTo>
                      <a:pt x="27" y="8"/>
                      <a:pt x="26" y="17"/>
                      <a:pt x="23" y="20"/>
                    </a:cubicBezTo>
                    <a:cubicBezTo>
                      <a:pt x="16" y="29"/>
                      <a:pt x="2" y="24"/>
                      <a:pt x="1" y="13"/>
                    </a:cubicBezTo>
                    <a:cubicBezTo>
                      <a:pt x="0" y="13"/>
                      <a:pt x="1" y="9"/>
                      <a:pt x="2" y="8"/>
                    </a:cubicBezTo>
                    <a:cubicBezTo>
                      <a:pt x="3" y="4"/>
                      <a:pt x="6" y="1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8" name="Freeform 140"/>
              <p:cNvSpPr>
                <a:spLocks/>
              </p:cNvSpPr>
              <p:nvPr/>
            </p:nvSpPr>
            <p:spPr bwMode="auto">
              <a:xfrm>
                <a:off x="5171" y="1415"/>
                <a:ext cx="52" cy="52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9"/>
                  </a:cxn>
                  <a:cxn ang="0">
                    <a:pos x="7" y="26"/>
                  </a:cxn>
                  <a:cxn ang="0">
                    <a:pos x="2" y="10"/>
                  </a:cxn>
                  <a:cxn ang="0">
                    <a:pos x="14" y="2"/>
                  </a:cxn>
                </a:cxnLst>
                <a:rect l="0" t="0" r="r" b="b"/>
                <a:pathLst>
                  <a:path w="32" h="32">
                    <a:moveTo>
                      <a:pt x="14" y="2"/>
                    </a:moveTo>
                    <a:cubicBezTo>
                      <a:pt x="23" y="0"/>
                      <a:pt x="32" y="9"/>
                      <a:pt x="29" y="19"/>
                    </a:cubicBezTo>
                    <a:cubicBezTo>
                      <a:pt x="26" y="28"/>
                      <a:pt x="14" y="32"/>
                      <a:pt x="7" y="26"/>
                    </a:cubicBezTo>
                    <a:cubicBezTo>
                      <a:pt x="3" y="23"/>
                      <a:pt x="0" y="16"/>
                      <a:pt x="2" y="10"/>
                    </a:cubicBezTo>
                    <a:cubicBezTo>
                      <a:pt x="4" y="5"/>
                      <a:pt x="8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9" name="Freeform 141"/>
              <p:cNvSpPr>
                <a:spLocks/>
              </p:cNvSpPr>
              <p:nvPr/>
            </p:nvSpPr>
            <p:spPr bwMode="auto">
              <a:xfrm>
                <a:off x="4823" y="1418"/>
                <a:ext cx="58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24"/>
                  </a:cxn>
                  <a:cxn ang="0">
                    <a:pos x="13" y="27"/>
                  </a:cxn>
                  <a:cxn ang="0">
                    <a:pos x="16" y="1"/>
                  </a:cxn>
                </a:cxnLst>
                <a:rect l="0" t="0" r="r" b="b"/>
                <a:pathLst>
                  <a:path w="36" h="30">
                    <a:moveTo>
                      <a:pt x="16" y="1"/>
                    </a:moveTo>
                    <a:cubicBezTo>
                      <a:pt x="29" y="0"/>
                      <a:pt x="36" y="14"/>
                      <a:pt x="28" y="24"/>
                    </a:cubicBezTo>
                    <a:cubicBezTo>
                      <a:pt x="25" y="27"/>
                      <a:pt x="19" y="30"/>
                      <a:pt x="13" y="27"/>
                    </a:cubicBezTo>
                    <a:cubicBezTo>
                      <a:pt x="0" y="23"/>
                      <a:pt x="2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0" name="Freeform 142"/>
              <p:cNvSpPr>
                <a:spLocks/>
              </p:cNvSpPr>
              <p:nvPr/>
            </p:nvSpPr>
            <p:spPr bwMode="auto">
              <a:xfrm>
                <a:off x="4998" y="1418"/>
                <a:ext cx="53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1"/>
                  </a:cxn>
                  <a:cxn ang="0">
                    <a:pos x="26" y="22"/>
                  </a:cxn>
                  <a:cxn ang="0">
                    <a:pos x="21" y="27"/>
                  </a:cxn>
                  <a:cxn ang="0">
                    <a:pos x="3" y="10"/>
                  </a:cxn>
                  <a:cxn ang="0">
                    <a:pos x="15" y="1"/>
                  </a:cxn>
                </a:cxnLst>
                <a:rect l="0" t="0" r="r" b="b"/>
                <a:pathLst>
                  <a:path w="33" h="30">
                    <a:moveTo>
                      <a:pt x="15" y="1"/>
                    </a:moveTo>
                    <a:cubicBezTo>
                      <a:pt x="25" y="0"/>
                      <a:pt x="33" y="12"/>
                      <a:pt x="27" y="21"/>
                    </a:cubicBezTo>
                    <a:cubicBezTo>
                      <a:pt x="27" y="22"/>
                      <a:pt x="27" y="22"/>
                      <a:pt x="26" y="22"/>
                    </a:cubicBezTo>
                    <a:cubicBezTo>
                      <a:pt x="26" y="23"/>
                      <a:pt x="23" y="26"/>
                      <a:pt x="21" y="27"/>
                    </a:cubicBezTo>
                    <a:cubicBezTo>
                      <a:pt x="12" y="30"/>
                      <a:pt x="0" y="21"/>
                      <a:pt x="3" y="10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1" name="Freeform 143"/>
              <p:cNvSpPr>
                <a:spLocks/>
              </p:cNvSpPr>
              <p:nvPr/>
            </p:nvSpPr>
            <p:spPr bwMode="auto">
              <a:xfrm>
                <a:off x="5346" y="1417"/>
                <a:ext cx="44" cy="4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5" y="10"/>
                  </a:cxn>
                  <a:cxn ang="0">
                    <a:pos x="11" y="25"/>
                  </a:cxn>
                  <a:cxn ang="0">
                    <a:pos x="5" y="5"/>
                  </a:cxn>
                  <a:cxn ang="0">
                    <a:pos x="11" y="2"/>
                  </a:cxn>
                </a:cxnLst>
                <a:rect l="0" t="0" r="r" b="b"/>
                <a:pathLst>
                  <a:path w="27" h="27">
                    <a:moveTo>
                      <a:pt x="11" y="2"/>
                    </a:moveTo>
                    <a:cubicBezTo>
                      <a:pt x="18" y="0"/>
                      <a:pt x="24" y="5"/>
                      <a:pt x="25" y="10"/>
                    </a:cubicBezTo>
                    <a:cubicBezTo>
                      <a:pt x="27" y="18"/>
                      <a:pt x="20" y="27"/>
                      <a:pt x="11" y="25"/>
                    </a:cubicBezTo>
                    <a:cubicBezTo>
                      <a:pt x="2" y="23"/>
                      <a:pt x="0" y="11"/>
                      <a:pt x="5" y="5"/>
                    </a:cubicBezTo>
                    <a:cubicBezTo>
                      <a:pt x="6" y="4"/>
                      <a:pt x="8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2" name="Freeform 144"/>
              <p:cNvSpPr>
                <a:spLocks/>
              </p:cNvSpPr>
              <p:nvPr/>
            </p:nvSpPr>
            <p:spPr bwMode="auto">
              <a:xfrm>
                <a:off x="4651" y="1418"/>
                <a:ext cx="58" cy="5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5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6" h="35">
                    <a:moveTo>
                      <a:pt x="16" y="2"/>
                    </a:moveTo>
                    <a:cubicBezTo>
                      <a:pt x="28" y="0"/>
                      <a:pt x="36" y="15"/>
                      <a:pt x="28" y="25"/>
                    </a:cubicBezTo>
                    <a:cubicBezTo>
                      <a:pt x="19" y="35"/>
                      <a:pt x="0" y="26"/>
                      <a:pt x="4" y="12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3" name="Freeform 145"/>
              <p:cNvSpPr>
                <a:spLocks/>
              </p:cNvSpPr>
              <p:nvPr/>
            </p:nvSpPr>
            <p:spPr bwMode="auto">
              <a:xfrm>
                <a:off x="3403" y="1425"/>
                <a:ext cx="34" cy="2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8" y="4"/>
                  </a:cxn>
                  <a:cxn ang="0">
                    <a:pos x="4" y="4"/>
                  </a:cxn>
                  <a:cxn ang="0">
                    <a:pos x="10" y="0"/>
                  </a:cxn>
                </a:cxnLst>
                <a:rect l="0" t="0" r="r" b="b"/>
                <a:pathLst>
                  <a:path w="21" h="16">
                    <a:moveTo>
                      <a:pt x="10" y="0"/>
                    </a:moveTo>
                    <a:cubicBezTo>
                      <a:pt x="13" y="0"/>
                      <a:pt x="17" y="1"/>
                      <a:pt x="18" y="4"/>
                    </a:cubicBezTo>
                    <a:cubicBezTo>
                      <a:pt x="21" y="16"/>
                      <a:pt x="0" y="16"/>
                      <a:pt x="4" y="4"/>
                    </a:cubicBezTo>
                    <a:cubicBezTo>
                      <a:pt x="5" y="2"/>
                      <a:pt x="7" y="0"/>
                      <a:pt x="1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4" name="Freeform 146"/>
              <p:cNvSpPr>
                <a:spLocks/>
              </p:cNvSpPr>
              <p:nvPr/>
            </p:nvSpPr>
            <p:spPr bwMode="auto">
              <a:xfrm>
                <a:off x="5220" y="1435"/>
                <a:ext cx="56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0"/>
                  </a:cxn>
                  <a:cxn ang="0">
                    <a:pos x="8" y="24"/>
                  </a:cxn>
                  <a:cxn ang="0">
                    <a:pos x="17" y="0"/>
                  </a:cxn>
                </a:cxnLst>
                <a:rect l="0" t="0" r="r" b="b"/>
                <a:pathLst>
                  <a:path w="35" h="34">
                    <a:moveTo>
                      <a:pt x="17" y="0"/>
                    </a:moveTo>
                    <a:cubicBezTo>
                      <a:pt x="22" y="0"/>
                      <a:pt x="29" y="3"/>
                      <a:pt x="31" y="10"/>
                    </a:cubicBezTo>
                    <a:cubicBezTo>
                      <a:pt x="35" y="23"/>
                      <a:pt x="18" y="34"/>
                      <a:pt x="8" y="24"/>
                    </a:cubicBezTo>
                    <a:cubicBezTo>
                      <a:pt x="0" y="16"/>
                      <a:pt x="3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5" name="Freeform 147"/>
              <p:cNvSpPr>
                <a:spLocks/>
              </p:cNvSpPr>
              <p:nvPr/>
            </p:nvSpPr>
            <p:spPr bwMode="auto">
              <a:xfrm>
                <a:off x="4874" y="1436"/>
                <a:ext cx="58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1"/>
                  </a:cxn>
                  <a:cxn ang="0">
                    <a:pos x="23" y="27"/>
                  </a:cxn>
                  <a:cxn ang="0">
                    <a:pos x="11" y="26"/>
                  </a:cxn>
                  <a:cxn ang="0">
                    <a:pos x="17" y="1"/>
                  </a:cxn>
                </a:cxnLst>
                <a:rect l="0" t="0" r="r" b="b"/>
                <a:pathLst>
                  <a:path w="36" h="29">
                    <a:moveTo>
                      <a:pt x="17" y="1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35" y="0"/>
                      <a:pt x="36" y="22"/>
                      <a:pt x="23" y="27"/>
                    </a:cubicBezTo>
                    <a:cubicBezTo>
                      <a:pt x="19" y="28"/>
                      <a:pt x="15" y="29"/>
                      <a:pt x="11" y="26"/>
                    </a:cubicBezTo>
                    <a:cubicBezTo>
                      <a:pt x="0" y="20"/>
                      <a:pt x="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6" name="Freeform 148"/>
              <p:cNvSpPr>
                <a:spLocks/>
              </p:cNvSpPr>
              <p:nvPr/>
            </p:nvSpPr>
            <p:spPr bwMode="auto">
              <a:xfrm>
                <a:off x="5041" y="1435"/>
                <a:ext cx="65" cy="57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1" y="24"/>
                  </a:cxn>
                  <a:cxn ang="0">
                    <a:pos x="13" y="5"/>
                  </a:cxn>
                  <a:cxn ang="0">
                    <a:pos x="20" y="2"/>
                  </a:cxn>
                </a:cxnLst>
                <a:rect l="0" t="0" r="r" b="b"/>
                <a:pathLst>
                  <a:path w="40" h="36">
                    <a:moveTo>
                      <a:pt x="20" y="2"/>
                    </a:moveTo>
                    <a:cubicBezTo>
                      <a:pt x="30" y="0"/>
                      <a:pt x="40" y="14"/>
                      <a:pt x="31" y="24"/>
                    </a:cubicBezTo>
                    <a:cubicBezTo>
                      <a:pt x="18" y="36"/>
                      <a:pt x="0" y="16"/>
                      <a:pt x="13" y="5"/>
                    </a:cubicBezTo>
                    <a:cubicBezTo>
                      <a:pt x="15" y="3"/>
                      <a:pt x="17" y="3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7" name="Freeform 149"/>
              <p:cNvSpPr>
                <a:spLocks/>
              </p:cNvSpPr>
              <p:nvPr/>
            </p:nvSpPr>
            <p:spPr bwMode="auto">
              <a:xfrm>
                <a:off x="4704" y="1438"/>
                <a:ext cx="50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5"/>
                  </a:cxn>
                  <a:cxn ang="0">
                    <a:pos x="29" y="21"/>
                  </a:cxn>
                  <a:cxn ang="0">
                    <a:pos x="8" y="25"/>
                  </a:cxn>
                  <a:cxn ang="0">
                    <a:pos x="15" y="1"/>
                  </a:cxn>
                </a:cxnLst>
                <a:rect l="0" t="0" r="r" b="b"/>
                <a:pathLst>
                  <a:path w="31" h="30">
                    <a:moveTo>
                      <a:pt x="15" y="1"/>
                    </a:moveTo>
                    <a:cubicBezTo>
                      <a:pt x="19" y="0"/>
                      <a:pt x="24" y="1"/>
                      <a:pt x="27" y="5"/>
                    </a:cubicBezTo>
                    <a:cubicBezTo>
                      <a:pt x="31" y="9"/>
                      <a:pt x="31" y="18"/>
                      <a:pt x="29" y="21"/>
                    </a:cubicBezTo>
                    <a:cubicBezTo>
                      <a:pt x="25" y="28"/>
                      <a:pt x="14" y="30"/>
                      <a:pt x="8" y="25"/>
                    </a:cubicBezTo>
                    <a:cubicBezTo>
                      <a:pt x="0" y="18"/>
                      <a:pt x="2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8" name="Freeform 150"/>
              <p:cNvSpPr>
                <a:spLocks/>
              </p:cNvSpPr>
              <p:nvPr/>
            </p:nvSpPr>
            <p:spPr bwMode="auto">
              <a:xfrm>
                <a:off x="4537" y="1441"/>
                <a:ext cx="45" cy="4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0"/>
                  </a:cxn>
                  <a:cxn ang="0">
                    <a:pos x="9" y="25"/>
                  </a:cxn>
                  <a:cxn ang="0">
                    <a:pos x="1" y="15"/>
                  </a:cxn>
                  <a:cxn ang="0">
                    <a:pos x="11" y="1"/>
                  </a:cxn>
                </a:cxnLst>
                <a:rect l="0" t="0" r="r" b="b"/>
                <a:pathLst>
                  <a:path w="28" h="28">
                    <a:moveTo>
                      <a:pt x="11" y="1"/>
                    </a:moveTo>
                    <a:cubicBezTo>
                      <a:pt x="17" y="0"/>
                      <a:pt x="25" y="4"/>
                      <a:pt x="26" y="10"/>
                    </a:cubicBezTo>
                    <a:cubicBezTo>
                      <a:pt x="28" y="21"/>
                      <a:pt x="18" y="28"/>
                      <a:pt x="9" y="25"/>
                    </a:cubicBezTo>
                    <a:cubicBezTo>
                      <a:pt x="5" y="24"/>
                      <a:pt x="1" y="19"/>
                      <a:pt x="1" y="15"/>
                    </a:cubicBezTo>
                    <a:cubicBezTo>
                      <a:pt x="0" y="8"/>
                      <a:pt x="4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9" name="Freeform 151"/>
              <p:cNvSpPr>
                <a:spLocks/>
              </p:cNvSpPr>
              <p:nvPr/>
            </p:nvSpPr>
            <p:spPr bwMode="auto">
              <a:xfrm>
                <a:off x="3307" y="1447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0"/>
                      <a:pt x="2" y="2"/>
                      <a:pt x="2" y="4"/>
                    </a:cubicBezTo>
                    <a:cubicBezTo>
                      <a:pt x="0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0" name="Freeform 152"/>
              <p:cNvSpPr>
                <a:spLocks/>
              </p:cNvSpPr>
              <p:nvPr/>
            </p:nvSpPr>
            <p:spPr bwMode="auto">
              <a:xfrm>
                <a:off x="3461" y="1449"/>
                <a:ext cx="15" cy="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8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7" y="3"/>
                      <a:pt x="8" y="5"/>
                      <a:pt x="9" y="8"/>
                    </a:cubicBezTo>
                    <a:cubicBezTo>
                      <a:pt x="5" y="9"/>
                      <a:pt x="0" y="7"/>
                      <a:pt x="0" y="2"/>
                    </a:cubicBezTo>
                    <a:cubicBezTo>
                      <a:pt x="2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1" name="Freeform 153"/>
              <p:cNvSpPr>
                <a:spLocks/>
              </p:cNvSpPr>
              <p:nvPr/>
            </p:nvSpPr>
            <p:spPr bwMode="auto">
              <a:xfrm>
                <a:off x="5273" y="1451"/>
                <a:ext cx="52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2" y="27"/>
                  </a:cxn>
                  <a:cxn ang="0">
                    <a:pos x="4" y="9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2" y="0"/>
                      <a:pt x="28" y="4"/>
                      <a:pt x="30" y="9"/>
                    </a:cubicBezTo>
                    <a:cubicBezTo>
                      <a:pt x="33" y="17"/>
                      <a:pt x="28" y="25"/>
                      <a:pt x="22" y="27"/>
                    </a:cubicBezTo>
                    <a:cubicBezTo>
                      <a:pt x="12" y="31"/>
                      <a:pt x="0" y="20"/>
                      <a:pt x="4" y="9"/>
                    </a:cubicBezTo>
                    <a:cubicBezTo>
                      <a:pt x="6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2" name="Freeform 154"/>
              <p:cNvSpPr>
                <a:spLocks/>
              </p:cNvSpPr>
              <p:nvPr/>
            </p:nvSpPr>
            <p:spPr bwMode="auto">
              <a:xfrm>
                <a:off x="5102" y="1452"/>
                <a:ext cx="53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2"/>
                  </a:cxn>
                  <a:cxn ang="0">
                    <a:pos x="19" y="27"/>
                  </a:cxn>
                  <a:cxn ang="0">
                    <a:pos x="2" y="18"/>
                  </a:cxn>
                  <a:cxn ang="0">
                    <a:pos x="16" y="0"/>
                  </a:cxn>
                </a:cxnLst>
                <a:rect l="0" t="0" r="r" b="b"/>
                <a:pathLst>
                  <a:path w="33" h="29">
                    <a:moveTo>
                      <a:pt x="16" y="0"/>
                    </a:moveTo>
                    <a:cubicBezTo>
                      <a:pt x="17" y="0"/>
                      <a:pt x="21" y="0"/>
                      <a:pt x="23" y="2"/>
                    </a:cubicBezTo>
                    <a:cubicBezTo>
                      <a:pt x="33" y="7"/>
                      <a:pt x="31" y="24"/>
                      <a:pt x="19" y="27"/>
                    </a:cubicBezTo>
                    <a:cubicBezTo>
                      <a:pt x="13" y="29"/>
                      <a:pt x="4" y="24"/>
                      <a:pt x="2" y="18"/>
                    </a:cubicBezTo>
                    <a:cubicBezTo>
                      <a:pt x="0" y="10"/>
                      <a:pt x="4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3" name="Freeform 155"/>
              <p:cNvSpPr>
                <a:spLocks/>
              </p:cNvSpPr>
              <p:nvPr/>
            </p:nvSpPr>
            <p:spPr bwMode="auto">
              <a:xfrm>
                <a:off x="4929" y="1454"/>
                <a:ext cx="50" cy="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10"/>
                  </a:cxn>
                  <a:cxn ang="0">
                    <a:pos x="26" y="23"/>
                  </a:cxn>
                  <a:cxn ang="0">
                    <a:pos x="3" y="11"/>
                  </a:cxn>
                  <a:cxn ang="0">
                    <a:pos x="16" y="0"/>
                  </a:cxn>
                </a:cxnLst>
                <a:rect l="0" t="0" r="r" b="b"/>
                <a:pathLst>
                  <a:path w="31" h="33">
                    <a:moveTo>
                      <a:pt x="16" y="0"/>
                    </a:moveTo>
                    <a:cubicBezTo>
                      <a:pt x="22" y="0"/>
                      <a:pt x="28" y="4"/>
                      <a:pt x="30" y="10"/>
                    </a:cubicBezTo>
                    <a:cubicBezTo>
                      <a:pt x="31" y="17"/>
                      <a:pt x="28" y="21"/>
                      <a:pt x="26" y="23"/>
                    </a:cubicBezTo>
                    <a:cubicBezTo>
                      <a:pt x="17" y="33"/>
                      <a:pt x="0" y="24"/>
                      <a:pt x="3" y="11"/>
                    </a:cubicBezTo>
                    <a:cubicBezTo>
                      <a:pt x="4" y="6"/>
                      <a:pt x="6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4" name="Freeform 156"/>
              <p:cNvSpPr>
                <a:spLocks/>
              </p:cNvSpPr>
              <p:nvPr/>
            </p:nvSpPr>
            <p:spPr bwMode="auto">
              <a:xfrm>
                <a:off x="4584" y="1454"/>
                <a:ext cx="53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9"/>
                  </a:cxn>
                  <a:cxn ang="0">
                    <a:pos x="6" y="24"/>
                  </a:cxn>
                  <a:cxn ang="0">
                    <a:pos x="15" y="2"/>
                  </a:cxn>
                </a:cxnLst>
                <a:rect l="0" t="0" r="r" b="b"/>
                <a:pathLst>
                  <a:path w="33" h="32">
                    <a:moveTo>
                      <a:pt x="15" y="2"/>
                    </a:moveTo>
                    <a:cubicBezTo>
                      <a:pt x="23" y="0"/>
                      <a:pt x="33" y="9"/>
                      <a:pt x="30" y="19"/>
                    </a:cubicBezTo>
                    <a:cubicBezTo>
                      <a:pt x="27" y="29"/>
                      <a:pt x="12" y="32"/>
                      <a:pt x="6" y="24"/>
                    </a:cubicBezTo>
                    <a:cubicBezTo>
                      <a:pt x="0" y="16"/>
                      <a:pt x="3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5" name="Freeform 157"/>
              <p:cNvSpPr>
                <a:spLocks/>
              </p:cNvSpPr>
              <p:nvPr/>
            </p:nvSpPr>
            <p:spPr bwMode="auto">
              <a:xfrm>
                <a:off x="4031" y="1455"/>
                <a:ext cx="20" cy="21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1" y="8"/>
                  </a:cxn>
                  <a:cxn ang="0">
                    <a:pos x="2" y="4"/>
                  </a:cxn>
                  <a:cxn ang="0">
                    <a:pos x="8" y="1"/>
                  </a:cxn>
                </a:cxnLst>
                <a:rect l="0" t="0" r="r" b="b"/>
                <a:pathLst>
                  <a:path w="12" h="13">
                    <a:moveTo>
                      <a:pt x="8" y="1"/>
                    </a:moveTo>
                    <a:cubicBezTo>
                      <a:pt x="9" y="5"/>
                      <a:pt x="12" y="6"/>
                      <a:pt x="11" y="8"/>
                    </a:cubicBezTo>
                    <a:cubicBezTo>
                      <a:pt x="9" y="13"/>
                      <a:pt x="0" y="10"/>
                      <a:pt x="2" y="4"/>
                    </a:cubicBezTo>
                    <a:cubicBezTo>
                      <a:pt x="2" y="2"/>
                      <a:pt x="5" y="0"/>
                      <a:pt x="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6" name="Freeform 158"/>
              <p:cNvSpPr>
                <a:spLocks/>
              </p:cNvSpPr>
              <p:nvPr/>
            </p:nvSpPr>
            <p:spPr bwMode="auto">
              <a:xfrm>
                <a:off x="4378" y="1457"/>
                <a:ext cx="26" cy="2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9"/>
                  </a:cxn>
                  <a:cxn ang="0">
                    <a:pos x="12" y="0"/>
                  </a:cxn>
                </a:cxnLst>
                <a:rect l="0" t="0" r="r" b="b"/>
                <a:pathLst>
                  <a:path w="16" h="15">
                    <a:moveTo>
                      <a:pt x="12" y="0"/>
                    </a:moveTo>
                    <a:cubicBezTo>
                      <a:pt x="16" y="7"/>
                      <a:pt x="5" y="15"/>
                      <a:pt x="0" y="9"/>
                    </a:cubicBezTo>
                    <a:cubicBezTo>
                      <a:pt x="1" y="3"/>
                      <a:pt x="7" y="2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7" name="Freeform 159"/>
              <p:cNvSpPr>
                <a:spLocks/>
              </p:cNvSpPr>
              <p:nvPr/>
            </p:nvSpPr>
            <p:spPr bwMode="auto">
              <a:xfrm>
                <a:off x="4757" y="1455"/>
                <a:ext cx="51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1"/>
                  </a:cxn>
                  <a:cxn ang="0">
                    <a:pos x="6" y="22"/>
                  </a:cxn>
                  <a:cxn ang="0">
                    <a:pos x="13" y="1"/>
                  </a:cxn>
                </a:cxnLst>
                <a:rect l="0" t="0" r="r" b="b"/>
                <a:pathLst>
                  <a:path w="32" h="32">
                    <a:moveTo>
                      <a:pt x="13" y="1"/>
                    </a:moveTo>
                    <a:cubicBezTo>
                      <a:pt x="20" y="0"/>
                      <a:pt x="28" y="3"/>
                      <a:pt x="29" y="11"/>
                    </a:cubicBezTo>
                    <a:cubicBezTo>
                      <a:pt x="32" y="25"/>
                      <a:pt x="13" y="32"/>
                      <a:pt x="6" y="22"/>
                    </a:cubicBezTo>
                    <a:cubicBezTo>
                      <a:pt x="0" y="14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8" name="Freeform 160"/>
              <p:cNvSpPr>
                <a:spLocks/>
              </p:cNvSpPr>
              <p:nvPr/>
            </p:nvSpPr>
            <p:spPr bwMode="auto">
              <a:xfrm>
                <a:off x="3336" y="1449"/>
                <a:ext cx="40" cy="29"/>
              </a:xfrm>
              <a:custGeom>
                <a:avLst/>
                <a:gdLst/>
                <a:ahLst/>
                <a:cxnLst>
                  <a:cxn ang="0">
                    <a:pos x="17" y="18"/>
                  </a:cxn>
                  <a:cxn ang="0">
                    <a:pos x="7" y="11"/>
                  </a:cxn>
                  <a:cxn ang="0">
                    <a:pos x="3" y="14"/>
                  </a:cxn>
                  <a:cxn ang="0">
                    <a:pos x="17" y="18"/>
                  </a:cxn>
                </a:cxnLst>
                <a:rect l="0" t="0" r="r" b="b"/>
                <a:pathLst>
                  <a:path w="25" h="18">
                    <a:moveTo>
                      <a:pt x="17" y="18"/>
                    </a:moveTo>
                    <a:cubicBezTo>
                      <a:pt x="12" y="17"/>
                      <a:pt x="8" y="15"/>
                      <a:pt x="7" y="11"/>
                    </a:cubicBezTo>
                    <a:cubicBezTo>
                      <a:pt x="5" y="12"/>
                      <a:pt x="4" y="13"/>
                      <a:pt x="3" y="14"/>
                    </a:cubicBezTo>
                    <a:cubicBezTo>
                      <a:pt x="0" y="0"/>
                      <a:pt x="25" y="5"/>
                      <a:pt x="17" y="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9" name="Freeform 161"/>
              <p:cNvSpPr>
                <a:spLocks/>
              </p:cNvSpPr>
              <p:nvPr/>
            </p:nvSpPr>
            <p:spPr bwMode="auto">
              <a:xfrm>
                <a:off x="4418" y="1462"/>
                <a:ext cx="47" cy="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9"/>
                  </a:cxn>
                  <a:cxn ang="0">
                    <a:pos x="17" y="10"/>
                  </a:cxn>
                  <a:cxn ang="0">
                    <a:pos x="21" y="6"/>
                  </a:cxn>
                  <a:cxn ang="0">
                    <a:pos x="4" y="17"/>
                  </a:cxn>
                  <a:cxn ang="0">
                    <a:pos x="11" y="0"/>
                  </a:cxn>
                  <a:cxn ang="0">
                    <a:pos x="12" y="1"/>
                  </a:cxn>
                </a:cxnLst>
                <a:rect l="0" t="0" r="r" b="b"/>
                <a:pathLst>
                  <a:path w="29" h="28">
                    <a:moveTo>
                      <a:pt x="12" y="1"/>
                    </a:moveTo>
                    <a:cubicBezTo>
                      <a:pt x="10" y="3"/>
                      <a:pt x="7" y="6"/>
                      <a:pt x="6" y="9"/>
                    </a:cubicBezTo>
                    <a:cubicBezTo>
                      <a:pt x="8" y="11"/>
                      <a:pt x="13" y="10"/>
                      <a:pt x="17" y="10"/>
                    </a:cubicBezTo>
                    <a:cubicBezTo>
                      <a:pt x="19" y="9"/>
                      <a:pt x="20" y="7"/>
                      <a:pt x="21" y="6"/>
                    </a:cubicBezTo>
                    <a:cubicBezTo>
                      <a:pt x="29" y="17"/>
                      <a:pt x="11" y="28"/>
                      <a:pt x="4" y="17"/>
                    </a:cubicBezTo>
                    <a:cubicBezTo>
                      <a:pt x="0" y="11"/>
                      <a:pt x="3" y="2"/>
                      <a:pt x="11" y="0"/>
                    </a:cubicBezTo>
                    <a:cubicBezTo>
                      <a:pt x="11" y="0"/>
                      <a:pt x="11" y="1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0" name="Freeform 162"/>
              <p:cNvSpPr>
                <a:spLocks/>
              </p:cNvSpPr>
              <p:nvPr/>
            </p:nvSpPr>
            <p:spPr bwMode="auto">
              <a:xfrm>
                <a:off x="4213" y="1467"/>
                <a:ext cx="9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5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3" y="5"/>
                      <a:pt x="0" y="5"/>
                    </a:cubicBezTo>
                    <a:cubicBezTo>
                      <a:pt x="2" y="3"/>
                      <a:pt x="3" y="0"/>
                      <a:pt x="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1" name="Freeform 163"/>
              <p:cNvSpPr>
                <a:spLocks/>
              </p:cNvSpPr>
              <p:nvPr/>
            </p:nvSpPr>
            <p:spPr bwMode="auto">
              <a:xfrm>
                <a:off x="4086" y="1467"/>
                <a:ext cx="19" cy="17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0" y="4"/>
                  </a:cxn>
                  <a:cxn ang="0">
                    <a:pos x="12" y="9"/>
                  </a:cxn>
                </a:cxnLst>
                <a:rect l="0" t="0" r="r" b="b"/>
                <a:pathLst>
                  <a:path w="12" h="11">
                    <a:moveTo>
                      <a:pt x="12" y="9"/>
                    </a:moveTo>
                    <a:cubicBezTo>
                      <a:pt x="7" y="11"/>
                      <a:pt x="5" y="3"/>
                      <a:pt x="0" y="4"/>
                    </a:cubicBezTo>
                    <a:cubicBezTo>
                      <a:pt x="4" y="0"/>
                      <a:pt x="11" y="4"/>
                      <a:pt x="12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2" name="Freeform 164"/>
              <p:cNvSpPr>
                <a:spLocks/>
              </p:cNvSpPr>
              <p:nvPr/>
            </p:nvSpPr>
            <p:spPr bwMode="auto">
              <a:xfrm>
                <a:off x="5152" y="1468"/>
                <a:ext cx="53" cy="4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9"/>
                  </a:cxn>
                  <a:cxn ang="0">
                    <a:pos x="17" y="27"/>
                  </a:cxn>
                  <a:cxn ang="0">
                    <a:pos x="14" y="2"/>
                  </a:cxn>
                </a:cxnLst>
                <a:rect l="0" t="0" r="r" b="b"/>
                <a:pathLst>
                  <a:path w="33" h="27">
                    <a:moveTo>
                      <a:pt x="14" y="2"/>
                    </a:moveTo>
                    <a:cubicBezTo>
                      <a:pt x="23" y="0"/>
                      <a:pt x="33" y="9"/>
                      <a:pt x="29" y="19"/>
                    </a:cubicBezTo>
                    <a:cubicBezTo>
                      <a:pt x="27" y="23"/>
                      <a:pt x="21" y="27"/>
                      <a:pt x="17" y="27"/>
                    </a:cubicBezTo>
                    <a:cubicBezTo>
                      <a:pt x="2" y="27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3" name="Freeform 165"/>
              <p:cNvSpPr>
                <a:spLocks/>
              </p:cNvSpPr>
              <p:nvPr/>
            </p:nvSpPr>
            <p:spPr bwMode="auto">
              <a:xfrm>
                <a:off x="3397" y="1471"/>
                <a:ext cx="26" cy="36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1" y="4"/>
                  </a:cxn>
                  <a:cxn ang="0">
                    <a:pos x="4" y="0"/>
                  </a:cxn>
                  <a:cxn ang="0">
                    <a:pos x="13" y="6"/>
                  </a:cxn>
                  <a:cxn ang="0">
                    <a:pos x="1" y="18"/>
                  </a:cxn>
                </a:cxnLst>
                <a:rect l="0" t="0" r="r" b="b"/>
                <a:pathLst>
                  <a:path w="16" h="22">
                    <a:moveTo>
                      <a:pt x="1" y="18"/>
                    </a:moveTo>
                    <a:cubicBezTo>
                      <a:pt x="1" y="14"/>
                      <a:pt x="0" y="10"/>
                      <a:pt x="1" y="4"/>
                    </a:cubicBezTo>
                    <a:cubicBezTo>
                      <a:pt x="2" y="3"/>
                      <a:pt x="3" y="1"/>
                      <a:pt x="4" y="0"/>
                    </a:cubicBezTo>
                    <a:cubicBezTo>
                      <a:pt x="8" y="1"/>
                      <a:pt x="12" y="3"/>
                      <a:pt x="13" y="6"/>
                    </a:cubicBezTo>
                    <a:cubicBezTo>
                      <a:pt x="16" y="14"/>
                      <a:pt x="7" y="22"/>
                      <a:pt x="1" y="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4" name="Freeform 166"/>
              <p:cNvSpPr>
                <a:spLocks/>
              </p:cNvSpPr>
              <p:nvPr/>
            </p:nvSpPr>
            <p:spPr bwMode="auto">
              <a:xfrm>
                <a:off x="4982" y="1470"/>
                <a:ext cx="51" cy="4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19"/>
                  </a:cxn>
                  <a:cxn ang="0">
                    <a:pos x="16" y="27"/>
                  </a:cxn>
                  <a:cxn ang="0">
                    <a:pos x="7" y="5"/>
                  </a:cxn>
                  <a:cxn ang="0">
                    <a:pos x="14" y="2"/>
                  </a:cxn>
                </a:cxnLst>
                <a:rect l="0" t="0" r="r" b="b"/>
                <a:pathLst>
                  <a:path w="32" h="27">
                    <a:moveTo>
                      <a:pt x="14" y="2"/>
                    </a:moveTo>
                    <a:cubicBezTo>
                      <a:pt x="22" y="0"/>
                      <a:pt x="32" y="9"/>
                      <a:pt x="28" y="19"/>
                    </a:cubicBezTo>
                    <a:cubicBezTo>
                      <a:pt x="26" y="23"/>
                      <a:pt x="21" y="27"/>
                      <a:pt x="16" y="27"/>
                    </a:cubicBezTo>
                    <a:cubicBezTo>
                      <a:pt x="3" y="27"/>
                      <a:pt x="0" y="11"/>
                      <a:pt x="7" y="5"/>
                    </a:cubicBezTo>
                    <a:cubicBezTo>
                      <a:pt x="8" y="3"/>
                      <a:pt x="10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5" name="Freeform 167"/>
              <p:cNvSpPr>
                <a:spLocks/>
              </p:cNvSpPr>
              <p:nvPr/>
            </p:nvSpPr>
            <p:spPr bwMode="auto">
              <a:xfrm>
                <a:off x="5327" y="1470"/>
                <a:ext cx="45" cy="4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1"/>
                  </a:cxn>
                  <a:cxn ang="0">
                    <a:pos x="14" y="24"/>
                  </a:cxn>
                  <a:cxn ang="0">
                    <a:pos x="13" y="2"/>
                  </a:cxn>
                </a:cxnLst>
                <a:rect l="0" t="0" r="r" b="b"/>
                <a:pathLst>
                  <a:path w="28" h="25">
                    <a:moveTo>
                      <a:pt x="13" y="2"/>
                    </a:moveTo>
                    <a:cubicBezTo>
                      <a:pt x="21" y="0"/>
                      <a:pt x="26" y="5"/>
                      <a:pt x="27" y="11"/>
                    </a:cubicBezTo>
                    <a:cubicBezTo>
                      <a:pt x="28" y="19"/>
                      <a:pt x="21" y="25"/>
                      <a:pt x="14" y="24"/>
                    </a:cubicBezTo>
                    <a:cubicBezTo>
                      <a:pt x="1" y="23"/>
                      <a:pt x="0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6" name="Freeform 168"/>
              <p:cNvSpPr>
                <a:spLocks/>
              </p:cNvSpPr>
              <p:nvPr/>
            </p:nvSpPr>
            <p:spPr bwMode="auto">
              <a:xfrm>
                <a:off x="4625" y="1470"/>
                <a:ext cx="68" cy="58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2" y="25"/>
                  </a:cxn>
                  <a:cxn ang="0">
                    <a:pos x="28" y="29"/>
                  </a:cxn>
                  <a:cxn ang="0">
                    <a:pos x="21" y="2"/>
                  </a:cxn>
                </a:cxnLst>
                <a:rect l="0" t="0" r="r" b="b"/>
                <a:pathLst>
                  <a:path w="42" h="36">
                    <a:moveTo>
                      <a:pt x="21" y="2"/>
                    </a:moveTo>
                    <a:cubicBezTo>
                      <a:pt x="33" y="0"/>
                      <a:pt x="42" y="16"/>
                      <a:pt x="32" y="25"/>
                    </a:cubicBezTo>
                    <a:cubicBezTo>
                      <a:pt x="32" y="26"/>
                      <a:pt x="29" y="28"/>
                      <a:pt x="28" y="29"/>
                    </a:cubicBezTo>
                    <a:cubicBezTo>
                      <a:pt x="10" y="36"/>
                      <a:pt x="0" y="6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7" name="Freeform 169"/>
              <p:cNvSpPr>
                <a:spLocks/>
              </p:cNvSpPr>
              <p:nvPr/>
            </p:nvSpPr>
            <p:spPr bwMode="auto">
              <a:xfrm>
                <a:off x="4807" y="1468"/>
                <a:ext cx="56" cy="50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29"/>
                  </a:cxn>
                  <a:cxn ang="0">
                    <a:pos x="15" y="4"/>
                  </a:cxn>
                </a:cxnLst>
                <a:rect l="0" t="0" r="r" b="b"/>
                <a:pathLst>
                  <a:path w="35" h="31">
                    <a:moveTo>
                      <a:pt x="15" y="4"/>
                    </a:moveTo>
                    <a:cubicBezTo>
                      <a:pt x="35" y="0"/>
                      <a:pt x="35" y="31"/>
                      <a:pt x="15" y="29"/>
                    </a:cubicBezTo>
                    <a:cubicBezTo>
                      <a:pt x="2" y="28"/>
                      <a:pt x="0" y="6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8" name="Freeform 170"/>
              <p:cNvSpPr>
                <a:spLocks/>
              </p:cNvSpPr>
              <p:nvPr/>
            </p:nvSpPr>
            <p:spPr bwMode="auto">
              <a:xfrm>
                <a:off x="4466" y="1475"/>
                <a:ext cx="53" cy="4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3" y="23"/>
                  </a:cxn>
                  <a:cxn ang="0">
                    <a:pos x="4" y="21"/>
                  </a:cxn>
                  <a:cxn ang="0">
                    <a:pos x="7" y="3"/>
                  </a:cxn>
                  <a:cxn ang="0">
                    <a:pos x="14" y="1"/>
                  </a:cxn>
                </a:cxnLst>
                <a:rect l="0" t="0" r="r" b="b"/>
                <a:pathLst>
                  <a:path w="33" h="27">
                    <a:moveTo>
                      <a:pt x="14" y="1"/>
                    </a:moveTo>
                    <a:cubicBezTo>
                      <a:pt x="23" y="0"/>
                      <a:pt x="33" y="14"/>
                      <a:pt x="23" y="23"/>
                    </a:cubicBezTo>
                    <a:cubicBezTo>
                      <a:pt x="19" y="27"/>
                      <a:pt x="8" y="27"/>
                      <a:pt x="4" y="21"/>
                    </a:cubicBezTo>
                    <a:cubicBezTo>
                      <a:pt x="0" y="15"/>
                      <a:pt x="2" y="7"/>
                      <a:pt x="7" y="3"/>
                    </a:cubicBezTo>
                    <a:cubicBezTo>
                      <a:pt x="9" y="2"/>
                      <a:pt x="10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9" name="Freeform 171"/>
              <p:cNvSpPr>
                <a:spLocks/>
              </p:cNvSpPr>
              <p:nvPr/>
            </p:nvSpPr>
            <p:spPr bwMode="auto">
              <a:xfrm>
                <a:off x="5203" y="1488"/>
                <a:ext cx="50" cy="4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1"/>
                  </a:cxn>
                  <a:cxn ang="0">
                    <a:pos x="16" y="25"/>
                  </a:cxn>
                  <a:cxn ang="0">
                    <a:pos x="15" y="1"/>
                  </a:cxn>
                </a:cxnLst>
                <a:rect l="0" t="0" r="r" b="b"/>
                <a:pathLst>
                  <a:path w="31" h="26">
                    <a:moveTo>
                      <a:pt x="15" y="1"/>
                    </a:moveTo>
                    <a:cubicBezTo>
                      <a:pt x="21" y="0"/>
                      <a:pt x="28" y="3"/>
                      <a:pt x="29" y="11"/>
                    </a:cubicBezTo>
                    <a:cubicBezTo>
                      <a:pt x="31" y="21"/>
                      <a:pt x="22" y="26"/>
                      <a:pt x="16" y="25"/>
                    </a:cubicBezTo>
                    <a:cubicBezTo>
                      <a:pt x="0" y="23"/>
                      <a:pt x="2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0" name="Freeform 172"/>
              <p:cNvSpPr>
                <a:spLocks/>
              </p:cNvSpPr>
              <p:nvPr/>
            </p:nvSpPr>
            <p:spPr bwMode="auto">
              <a:xfrm>
                <a:off x="5033" y="1486"/>
                <a:ext cx="55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0" y="27"/>
                  </a:cxn>
                  <a:cxn ang="0">
                    <a:pos x="3" y="11"/>
                  </a:cxn>
                  <a:cxn ang="0">
                    <a:pos x="14" y="2"/>
                  </a:cxn>
                </a:cxnLst>
                <a:rect l="0" t="0" r="r" b="b"/>
                <a:pathLst>
                  <a:path w="34" h="30">
                    <a:moveTo>
                      <a:pt x="14" y="2"/>
                    </a:moveTo>
                    <a:cubicBezTo>
                      <a:pt x="29" y="0"/>
                      <a:pt x="34" y="22"/>
                      <a:pt x="20" y="27"/>
                    </a:cubicBezTo>
                    <a:cubicBezTo>
                      <a:pt x="11" y="30"/>
                      <a:pt x="0" y="21"/>
                      <a:pt x="3" y="11"/>
                    </a:cubicBezTo>
                    <a:cubicBezTo>
                      <a:pt x="5" y="7"/>
                      <a:pt x="8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1" name="Freeform 173"/>
              <p:cNvSpPr>
                <a:spLocks/>
              </p:cNvSpPr>
              <p:nvPr/>
            </p:nvSpPr>
            <p:spPr bwMode="auto">
              <a:xfrm>
                <a:off x="4690" y="1489"/>
                <a:ext cx="51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2" y="19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3" y="0"/>
                      <a:pt x="32" y="8"/>
                      <a:pt x="29" y="18"/>
                    </a:cubicBezTo>
                    <a:cubicBezTo>
                      <a:pt x="25" y="30"/>
                      <a:pt x="7" y="31"/>
                      <a:pt x="2" y="19"/>
                    </a:cubicBezTo>
                    <a:cubicBezTo>
                      <a:pt x="0" y="12"/>
                      <a:pt x="3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2" name="Freeform 174"/>
              <p:cNvSpPr>
                <a:spLocks/>
              </p:cNvSpPr>
              <p:nvPr/>
            </p:nvSpPr>
            <p:spPr bwMode="auto">
              <a:xfrm>
                <a:off x="4865" y="1489"/>
                <a:ext cx="48" cy="45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21"/>
                  </a:cxn>
                  <a:cxn ang="0">
                    <a:pos x="3" y="21"/>
                  </a:cxn>
                  <a:cxn ang="0">
                    <a:pos x="5" y="4"/>
                  </a:cxn>
                  <a:cxn ang="0">
                    <a:pos x="13" y="1"/>
                  </a:cxn>
                </a:cxnLst>
                <a:rect l="0" t="0" r="r" b="b"/>
                <a:pathLst>
                  <a:path w="30" h="28">
                    <a:moveTo>
                      <a:pt x="13" y="1"/>
                    </a:moveTo>
                    <a:cubicBezTo>
                      <a:pt x="23" y="0"/>
                      <a:pt x="30" y="12"/>
                      <a:pt x="24" y="21"/>
                    </a:cubicBezTo>
                    <a:cubicBezTo>
                      <a:pt x="20" y="27"/>
                      <a:pt x="8" y="28"/>
                      <a:pt x="3" y="21"/>
                    </a:cubicBezTo>
                    <a:cubicBezTo>
                      <a:pt x="0" y="16"/>
                      <a:pt x="0" y="8"/>
                      <a:pt x="5" y="4"/>
                    </a:cubicBezTo>
                    <a:cubicBezTo>
                      <a:pt x="7" y="2"/>
                      <a:pt x="8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3" name="Freeform 175"/>
              <p:cNvSpPr>
                <a:spLocks/>
              </p:cNvSpPr>
              <p:nvPr/>
            </p:nvSpPr>
            <p:spPr bwMode="auto">
              <a:xfrm>
                <a:off x="3432" y="1479"/>
                <a:ext cx="37" cy="34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8" y="21"/>
                  </a:cxn>
                  <a:cxn ang="0">
                    <a:pos x="23" y="13"/>
                  </a:cxn>
                </a:cxnLst>
                <a:rect l="0" t="0" r="r" b="b"/>
                <a:pathLst>
                  <a:path w="23" h="21">
                    <a:moveTo>
                      <a:pt x="23" y="13"/>
                    </a:moveTo>
                    <a:cubicBezTo>
                      <a:pt x="19" y="17"/>
                      <a:pt x="15" y="21"/>
                      <a:pt x="8" y="21"/>
                    </a:cubicBezTo>
                    <a:cubicBezTo>
                      <a:pt x="0" y="10"/>
                      <a:pt x="19" y="0"/>
                      <a:pt x="23" y="1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4" name="Freeform 176"/>
              <p:cNvSpPr>
                <a:spLocks/>
              </p:cNvSpPr>
              <p:nvPr/>
            </p:nvSpPr>
            <p:spPr bwMode="auto">
              <a:xfrm>
                <a:off x="4513" y="1489"/>
                <a:ext cx="59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4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27" y="0"/>
                      <a:pt x="37" y="14"/>
                      <a:pt x="29" y="24"/>
                    </a:cubicBezTo>
                    <a:cubicBezTo>
                      <a:pt x="26" y="27"/>
                      <a:pt x="19" y="30"/>
                      <a:pt x="14" y="29"/>
                    </a:cubicBezTo>
                    <a:cubicBezTo>
                      <a:pt x="1" y="25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5" name="Freeform 177"/>
              <p:cNvSpPr>
                <a:spLocks/>
              </p:cNvSpPr>
              <p:nvPr/>
            </p:nvSpPr>
            <p:spPr bwMode="auto">
              <a:xfrm>
                <a:off x="4311" y="1497"/>
                <a:ext cx="19" cy="1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5"/>
                  </a:cxn>
                  <a:cxn ang="0">
                    <a:pos x="9" y="0"/>
                  </a:cxn>
                </a:cxnLst>
                <a:rect l="0" t="0" r="r" b="b"/>
                <a:pathLst>
                  <a:path w="12" h="9">
                    <a:moveTo>
                      <a:pt x="9" y="0"/>
                    </a:moveTo>
                    <a:cubicBezTo>
                      <a:pt x="12" y="4"/>
                      <a:pt x="3" y="9"/>
                      <a:pt x="0" y="5"/>
                    </a:cubicBezTo>
                    <a:cubicBezTo>
                      <a:pt x="2" y="2"/>
                      <a:pt x="7" y="3"/>
                      <a:pt x="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6" name="Freeform 178"/>
              <p:cNvSpPr>
                <a:spLocks/>
              </p:cNvSpPr>
              <p:nvPr/>
            </p:nvSpPr>
            <p:spPr bwMode="auto">
              <a:xfrm>
                <a:off x="4368" y="1494"/>
                <a:ext cx="23" cy="3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2"/>
                  </a:cxn>
                  <a:cxn ang="0">
                    <a:pos x="3" y="17"/>
                  </a:cxn>
                  <a:cxn ang="0">
                    <a:pos x="0" y="3"/>
                  </a:cxn>
                </a:cxnLst>
                <a:rect l="0" t="0" r="r" b="b"/>
                <a:pathLst>
                  <a:path w="14" h="22">
                    <a:moveTo>
                      <a:pt x="0" y="3"/>
                    </a:moveTo>
                    <a:cubicBezTo>
                      <a:pt x="10" y="0"/>
                      <a:pt x="14" y="19"/>
                      <a:pt x="4" y="22"/>
                    </a:cubicBezTo>
                    <a:cubicBezTo>
                      <a:pt x="3" y="21"/>
                      <a:pt x="3" y="19"/>
                      <a:pt x="3" y="17"/>
                    </a:cubicBezTo>
                    <a:cubicBezTo>
                      <a:pt x="3" y="12"/>
                      <a:pt x="1" y="7"/>
                      <a:pt x="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7" name="Freeform 179"/>
              <p:cNvSpPr>
                <a:spLocks/>
              </p:cNvSpPr>
              <p:nvPr/>
            </p:nvSpPr>
            <p:spPr bwMode="auto">
              <a:xfrm>
                <a:off x="5255" y="1504"/>
                <a:ext cx="59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6" y="2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7" h="31">
                    <a:moveTo>
                      <a:pt x="17" y="0"/>
                    </a:moveTo>
                    <a:cubicBezTo>
                      <a:pt x="18" y="0"/>
                      <a:pt x="24" y="0"/>
                      <a:pt x="26" y="2"/>
                    </a:cubicBezTo>
                    <a:cubicBezTo>
                      <a:pt x="37" y="11"/>
                      <a:pt x="29" y="31"/>
                      <a:pt x="14" y="27"/>
                    </a:cubicBezTo>
                    <a:cubicBezTo>
                      <a:pt x="0" y="23"/>
                      <a:pt x="0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8" name="Freeform 180"/>
              <p:cNvSpPr>
                <a:spLocks/>
              </p:cNvSpPr>
              <p:nvPr/>
            </p:nvSpPr>
            <p:spPr bwMode="auto">
              <a:xfrm>
                <a:off x="4195" y="1504"/>
                <a:ext cx="15" cy="2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14"/>
                  </a:cxn>
                  <a:cxn ang="0">
                    <a:pos x="5" y="9"/>
                  </a:cxn>
                  <a:cxn ang="0">
                    <a:pos x="0" y="1"/>
                  </a:cxn>
                </a:cxnLst>
                <a:rect l="0" t="0" r="r" b="b"/>
                <a:pathLst>
                  <a:path w="9" h="14">
                    <a:moveTo>
                      <a:pt x="0" y="1"/>
                    </a:moveTo>
                    <a:cubicBezTo>
                      <a:pt x="9" y="0"/>
                      <a:pt x="9" y="12"/>
                      <a:pt x="3" y="14"/>
                    </a:cubicBezTo>
                    <a:cubicBezTo>
                      <a:pt x="3" y="13"/>
                      <a:pt x="4" y="10"/>
                      <a:pt x="5" y="9"/>
                    </a:cubicBezTo>
                    <a:cubicBezTo>
                      <a:pt x="4" y="6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9" name="Freeform 181"/>
              <p:cNvSpPr>
                <a:spLocks/>
              </p:cNvSpPr>
              <p:nvPr/>
            </p:nvSpPr>
            <p:spPr bwMode="auto">
              <a:xfrm>
                <a:off x="5081" y="1504"/>
                <a:ext cx="55" cy="4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0"/>
                  </a:cxn>
                  <a:cxn ang="0">
                    <a:pos x="18" y="27"/>
                  </a:cxn>
                  <a:cxn ang="0">
                    <a:pos x="16" y="2"/>
                  </a:cxn>
                </a:cxnLst>
                <a:rect l="0" t="0" r="r" b="b"/>
                <a:pathLst>
                  <a:path w="34" h="27">
                    <a:moveTo>
                      <a:pt x="16" y="2"/>
                    </a:moveTo>
                    <a:cubicBezTo>
                      <a:pt x="24" y="0"/>
                      <a:pt x="34" y="10"/>
                      <a:pt x="30" y="20"/>
                    </a:cubicBezTo>
                    <a:cubicBezTo>
                      <a:pt x="28" y="25"/>
                      <a:pt x="22" y="27"/>
                      <a:pt x="18" y="27"/>
                    </a:cubicBezTo>
                    <a:cubicBezTo>
                      <a:pt x="4" y="27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0" name="Freeform 182"/>
              <p:cNvSpPr>
                <a:spLocks/>
              </p:cNvSpPr>
              <p:nvPr/>
            </p:nvSpPr>
            <p:spPr bwMode="auto">
              <a:xfrm>
                <a:off x="4739" y="1505"/>
                <a:ext cx="60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6" y="25"/>
                  </a:cxn>
                  <a:cxn ang="0">
                    <a:pos x="7" y="25"/>
                  </a:cxn>
                  <a:cxn ang="0">
                    <a:pos x="16" y="1"/>
                  </a:cxn>
                </a:cxnLst>
                <a:rect l="0" t="0" r="r" b="b"/>
                <a:pathLst>
                  <a:path w="37" h="30">
                    <a:moveTo>
                      <a:pt x="16" y="1"/>
                    </a:moveTo>
                    <a:cubicBezTo>
                      <a:pt x="26" y="0"/>
                      <a:pt x="37" y="16"/>
                      <a:pt x="26" y="25"/>
                    </a:cubicBezTo>
                    <a:cubicBezTo>
                      <a:pt x="21" y="30"/>
                      <a:pt x="12" y="30"/>
                      <a:pt x="7" y="25"/>
                    </a:cubicBezTo>
                    <a:cubicBezTo>
                      <a:pt x="0" y="18"/>
                      <a:pt x="3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1" name="Freeform 183"/>
              <p:cNvSpPr>
                <a:spLocks/>
              </p:cNvSpPr>
              <p:nvPr/>
            </p:nvSpPr>
            <p:spPr bwMode="auto">
              <a:xfrm>
                <a:off x="4906" y="1502"/>
                <a:ext cx="60" cy="5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2" y="29"/>
                  </a:cxn>
                  <a:cxn ang="0">
                    <a:pos x="17" y="3"/>
                  </a:cxn>
                </a:cxnLst>
                <a:rect l="0" t="0" r="r" b="b"/>
                <a:pathLst>
                  <a:path w="37" h="31">
                    <a:moveTo>
                      <a:pt x="17" y="3"/>
                    </a:moveTo>
                    <a:cubicBezTo>
                      <a:pt x="36" y="0"/>
                      <a:pt x="37" y="27"/>
                      <a:pt x="22" y="29"/>
                    </a:cubicBezTo>
                    <a:cubicBezTo>
                      <a:pt x="5" y="31"/>
                      <a:pt x="0" y="6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2" name="Freeform 184"/>
              <p:cNvSpPr>
                <a:spLocks/>
              </p:cNvSpPr>
              <p:nvPr/>
            </p:nvSpPr>
            <p:spPr bwMode="auto">
              <a:xfrm>
                <a:off x="4563" y="1507"/>
                <a:ext cx="59" cy="5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20"/>
                  </a:cxn>
                  <a:cxn ang="0">
                    <a:pos x="24" y="28"/>
                  </a:cxn>
                  <a:cxn ang="0">
                    <a:pos x="9" y="5"/>
                  </a:cxn>
                  <a:cxn ang="0">
                    <a:pos x="18" y="1"/>
                  </a:cxn>
                </a:cxnLst>
                <a:rect l="0" t="0" r="r" b="b"/>
                <a:pathLst>
                  <a:path w="37" h="33">
                    <a:moveTo>
                      <a:pt x="18" y="1"/>
                    </a:moveTo>
                    <a:cubicBezTo>
                      <a:pt x="25" y="0"/>
                      <a:pt x="37" y="9"/>
                      <a:pt x="32" y="20"/>
                    </a:cubicBezTo>
                    <a:cubicBezTo>
                      <a:pt x="31" y="23"/>
                      <a:pt x="28" y="26"/>
                      <a:pt x="24" y="28"/>
                    </a:cubicBezTo>
                    <a:cubicBezTo>
                      <a:pt x="9" y="33"/>
                      <a:pt x="0" y="14"/>
                      <a:pt x="9" y="5"/>
                    </a:cubicBezTo>
                    <a:cubicBezTo>
                      <a:pt x="11" y="3"/>
                      <a:pt x="14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3" name="Freeform 185"/>
              <p:cNvSpPr>
                <a:spLocks/>
              </p:cNvSpPr>
              <p:nvPr/>
            </p:nvSpPr>
            <p:spPr bwMode="auto">
              <a:xfrm>
                <a:off x="4394" y="1505"/>
                <a:ext cx="58" cy="5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8" y="25"/>
                  </a:cxn>
                  <a:cxn ang="0">
                    <a:pos x="12" y="29"/>
                  </a:cxn>
                  <a:cxn ang="0">
                    <a:pos x="15" y="3"/>
                  </a:cxn>
                </a:cxnLst>
                <a:rect l="0" t="0" r="r" b="b"/>
                <a:pathLst>
                  <a:path w="36" h="31">
                    <a:moveTo>
                      <a:pt x="15" y="3"/>
                    </a:moveTo>
                    <a:cubicBezTo>
                      <a:pt x="27" y="0"/>
                      <a:pt x="36" y="15"/>
                      <a:pt x="28" y="25"/>
                    </a:cubicBezTo>
                    <a:cubicBezTo>
                      <a:pt x="24" y="30"/>
                      <a:pt x="17" y="31"/>
                      <a:pt x="12" y="29"/>
                    </a:cubicBezTo>
                    <a:cubicBezTo>
                      <a:pt x="0" y="25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4" name="Freeform 186"/>
              <p:cNvSpPr>
                <a:spLocks/>
              </p:cNvSpPr>
              <p:nvPr/>
            </p:nvSpPr>
            <p:spPr bwMode="auto">
              <a:xfrm>
                <a:off x="4352" y="1512"/>
                <a:ext cx="2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4"/>
                  </a:cxn>
                  <a:cxn ang="0">
                    <a:pos x="10" y="12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4" y="1"/>
                      <a:pt x="8" y="2"/>
                      <a:pt x="12" y="4"/>
                    </a:cubicBezTo>
                    <a:cubicBezTo>
                      <a:pt x="11" y="6"/>
                      <a:pt x="11" y="9"/>
                      <a:pt x="10" y="12"/>
                    </a:cubicBezTo>
                    <a:cubicBezTo>
                      <a:pt x="4" y="11"/>
                      <a:pt x="0" y="7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5" name="Freeform 187"/>
              <p:cNvSpPr>
                <a:spLocks/>
              </p:cNvSpPr>
              <p:nvPr/>
            </p:nvSpPr>
            <p:spPr bwMode="auto">
              <a:xfrm>
                <a:off x="5311" y="1513"/>
                <a:ext cx="43" cy="55"/>
              </a:xfrm>
              <a:custGeom>
                <a:avLst/>
                <a:gdLst/>
                <a:ahLst/>
                <a:cxnLst>
                  <a:cxn ang="0">
                    <a:pos x="26" y="14"/>
                  </a:cxn>
                  <a:cxn ang="0">
                    <a:pos x="24" y="15"/>
                  </a:cxn>
                  <a:cxn ang="0">
                    <a:pos x="26" y="23"/>
                  </a:cxn>
                  <a:cxn ang="0">
                    <a:pos x="3" y="21"/>
                  </a:cxn>
                  <a:cxn ang="0">
                    <a:pos x="26" y="14"/>
                  </a:cxn>
                </a:cxnLst>
                <a:rect l="0" t="0" r="r" b="b"/>
                <a:pathLst>
                  <a:path w="27" h="34">
                    <a:moveTo>
                      <a:pt x="26" y="14"/>
                    </a:moveTo>
                    <a:cubicBezTo>
                      <a:pt x="25" y="14"/>
                      <a:pt x="24" y="14"/>
                      <a:pt x="24" y="15"/>
                    </a:cubicBezTo>
                    <a:cubicBezTo>
                      <a:pt x="25" y="17"/>
                      <a:pt x="27" y="21"/>
                      <a:pt x="26" y="23"/>
                    </a:cubicBezTo>
                    <a:cubicBezTo>
                      <a:pt x="22" y="34"/>
                      <a:pt x="5" y="32"/>
                      <a:pt x="3" y="21"/>
                    </a:cubicBezTo>
                    <a:cubicBezTo>
                      <a:pt x="0" y="5"/>
                      <a:pt x="22" y="0"/>
                      <a:pt x="26" y="1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6" name="Freeform 188"/>
              <p:cNvSpPr>
                <a:spLocks/>
              </p:cNvSpPr>
              <p:nvPr/>
            </p:nvSpPr>
            <p:spPr bwMode="auto">
              <a:xfrm>
                <a:off x="4967" y="1520"/>
                <a:ext cx="49" cy="5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22"/>
                  </a:cxn>
                  <a:cxn ang="0">
                    <a:pos x="1" y="15"/>
                  </a:cxn>
                  <a:cxn ang="0">
                    <a:pos x="12" y="2"/>
                  </a:cxn>
                </a:cxnLst>
                <a:rect l="0" t="0" r="r" b="b"/>
                <a:pathLst>
                  <a:path w="30" h="33">
                    <a:moveTo>
                      <a:pt x="12" y="2"/>
                    </a:moveTo>
                    <a:cubicBezTo>
                      <a:pt x="24" y="0"/>
                      <a:pt x="30" y="14"/>
                      <a:pt x="26" y="22"/>
                    </a:cubicBezTo>
                    <a:cubicBezTo>
                      <a:pt x="19" y="33"/>
                      <a:pt x="0" y="29"/>
                      <a:pt x="1" y="15"/>
                    </a:cubicBezTo>
                    <a:cubicBezTo>
                      <a:pt x="1" y="10"/>
                      <a:pt x="4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7" name="Freeform 189"/>
              <p:cNvSpPr>
                <a:spLocks/>
              </p:cNvSpPr>
              <p:nvPr/>
            </p:nvSpPr>
            <p:spPr bwMode="auto">
              <a:xfrm>
                <a:off x="4786" y="1523"/>
                <a:ext cx="56" cy="53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3" y="10"/>
                  </a:cxn>
                  <a:cxn ang="0">
                    <a:pos x="25" y="27"/>
                  </a:cxn>
                  <a:cxn ang="0">
                    <a:pos x="11" y="4"/>
                  </a:cxn>
                  <a:cxn ang="0">
                    <a:pos x="19" y="1"/>
                  </a:cxn>
                </a:cxnLst>
                <a:rect l="0" t="0" r="r" b="b"/>
                <a:pathLst>
                  <a:path w="35" h="33">
                    <a:moveTo>
                      <a:pt x="19" y="1"/>
                    </a:moveTo>
                    <a:cubicBezTo>
                      <a:pt x="24" y="0"/>
                      <a:pt x="31" y="4"/>
                      <a:pt x="33" y="10"/>
                    </a:cubicBezTo>
                    <a:cubicBezTo>
                      <a:pt x="35" y="16"/>
                      <a:pt x="32" y="25"/>
                      <a:pt x="25" y="27"/>
                    </a:cubicBezTo>
                    <a:cubicBezTo>
                      <a:pt x="11" y="33"/>
                      <a:pt x="0" y="14"/>
                      <a:pt x="11" y="4"/>
                    </a:cubicBezTo>
                    <a:cubicBezTo>
                      <a:pt x="12" y="2"/>
                      <a:pt x="15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8" name="Freeform 190"/>
              <p:cNvSpPr>
                <a:spLocks/>
              </p:cNvSpPr>
              <p:nvPr/>
            </p:nvSpPr>
            <p:spPr bwMode="auto">
              <a:xfrm>
                <a:off x="4621" y="1523"/>
                <a:ext cx="53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9"/>
                  </a:cxn>
                  <a:cxn ang="0">
                    <a:pos x="2" y="19"/>
                  </a:cxn>
                  <a:cxn ang="0">
                    <a:pos x="14" y="1"/>
                  </a:cxn>
                </a:cxnLst>
                <a:rect l="0" t="0" r="r" b="b"/>
                <a:pathLst>
                  <a:path w="33" h="32">
                    <a:moveTo>
                      <a:pt x="14" y="1"/>
                    </a:moveTo>
                    <a:cubicBezTo>
                      <a:pt x="20" y="0"/>
                      <a:pt x="33" y="7"/>
                      <a:pt x="29" y="19"/>
                    </a:cubicBezTo>
                    <a:cubicBezTo>
                      <a:pt x="25" y="31"/>
                      <a:pt x="6" y="32"/>
                      <a:pt x="2" y="19"/>
                    </a:cubicBezTo>
                    <a:cubicBezTo>
                      <a:pt x="0" y="11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9" name="Freeform 191"/>
              <p:cNvSpPr>
                <a:spLocks/>
              </p:cNvSpPr>
              <p:nvPr/>
            </p:nvSpPr>
            <p:spPr bwMode="auto">
              <a:xfrm>
                <a:off x="5139" y="1523"/>
                <a:ext cx="48" cy="4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3" y="21"/>
                  </a:cxn>
                  <a:cxn ang="0">
                    <a:pos x="7" y="22"/>
                  </a:cxn>
                  <a:cxn ang="0">
                    <a:pos x="13" y="2"/>
                  </a:cxn>
                </a:cxnLst>
                <a:rect l="0" t="0" r="r" b="b"/>
                <a:pathLst>
                  <a:path w="30" h="25">
                    <a:moveTo>
                      <a:pt x="13" y="2"/>
                    </a:moveTo>
                    <a:cubicBezTo>
                      <a:pt x="22" y="0"/>
                      <a:pt x="30" y="12"/>
                      <a:pt x="23" y="21"/>
                    </a:cubicBezTo>
                    <a:cubicBezTo>
                      <a:pt x="18" y="25"/>
                      <a:pt x="11" y="25"/>
                      <a:pt x="7" y="22"/>
                    </a:cubicBezTo>
                    <a:cubicBezTo>
                      <a:pt x="0" y="16"/>
                      <a:pt x="2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0" name="Freeform 192"/>
              <p:cNvSpPr>
                <a:spLocks/>
              </p:cNvSpPr>
              <p:nvPr/>
            </p:nvSpPr>
            <p:spPr bwMode="auto">
              <a:xfrm>
                <a:off x="4447" y="1523"/>
                <a:ext cx="52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20"/>
                  </a:cxn>
                  <a:cxn ang="0">
                    <a:pos x="3" y="21"/>
                  </a:cxn>
                  <a:cxn ang="0">
                    <a:pos x="14" y="2"/>
                  </a:cxn>
                </a:cxnLst>
                <a:rect l="0" t="0" r="r" b="b"/>
                <a:pathLst>
                  <a:path w="32" h="33">
                    <a:moveTo>
                      <a:pt x="14" y="2"/>
                    </a:moveTo>
                    <a:cubicBezTo>
                      <a:pt x="23" y="0"/>
                      <a:pt x="32" y="10"/>
                      <a:pt x="30" y="20"/>
                    </a:cubicBezTo>
                    <a:cubicBezTo>
                      <a:pt x="26" y="31"/>
                      <a:pt x="8" y="33"/>
                      <a:pt x="3" y="21"/>
                    </a:cubicBezTo>
                    <a:cubicBezTo>
                      <a:pt x="0" y="13"/>
                      <a:pt x="4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1" name="Freeform 193"/>
              <p:cNvSpPr>
                <a:spLocks/>
              </p:cNvSpPr>
              <p:nvPr/>
            </p:nvSpPr>
            <p:spPr bwMode="auto">
              <a:xfrm>
                <a:off x="4277" y="1531"/>
                <a:ext cx="47" cy="4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6" y="7"/>
                  </a:cxn>
                  <a:cxn ang="0">
                    <a:pos x="11" y="23"/>
                  </a:cxn>
                  <a:cxn ang="0">
                    <a:pos x="13" y="0"/>
                  </a:cxn>
                </a:cxnLst>
                <a:rect l="0" t="0" r="r" b="b"/>
                <a:pathLst>
                  <a:path w="29" h="26">
                    <a:moveTo>
                      <a:pt x="13" y="0"/>
                    </a:moveTo>
                    <a:cubicBezTo>
                      <a:pt x="17" y="0"/>
                      <a:pt x="23" y="2"/>
                      <a:pt x="26" y="7"/>
                    </a:cubicBezTo>
                    <a:cubicBezTo>
                      <a:pt x="29" y="15"/>
                      <a:pt x="21" y="26"/>
                      <a:pt x="11" y="23"/>
                    </a:cubicBezTo>
                    <a:cubicBezTo>
                      <a:pt x="1" y="20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2" name="Freeform 194"/>
              <p:cNvSpPr>
                <a:spLocks/>
              </p:cNvSpPr>
              <p:nvPr/>
            </p:nvSpPr>
            <p:spPr bwMode="auto">
              <a:xfrm>
                <a:off x="5014" y="1536"/>
                <a:ext cx="59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6"/>
                  </a:cxn>
                  <a:cxn ang="0">
                    <a:pos x="6" y="25"/>
                  </a:cxn>
                  <a:cxn ang="0">
                    <a:pos x="15" y="2"/>
                  </a:cxn>
                </a:cxnLst>
                <a:rect l="0" t="0" r="r" b="b"/>
                <a:pathLst>
                  <a:path w="37" h="32">
                    <a:moveTo>
                      <a:pt x="15" y="2"/>
                    </a:moveTo>
                    <a:cubicBezTo>
                      <a:pt x="27" y="0"/>
                      <a:pt x="37" y="16"/>
                      <a:pt x="27" y="26"/>
                    </a:cubicBezTo>
                    <a:cubicBezTo>
                      <a:pt x="22" y="31"/>
                      <a:pt x="12" y="32"/>
                      <a:pt x="6" y="25"/>
                    </a:cubicBezTo>
                    <a:cubicBezTo>
                      <a:pt x="0" y="16"/>
                      <a:pt x="5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3" name="Freeform 195"/>
              <p:cNvSpPr>
                <a:spLocks/>
              </p:cNvSpPr>
              <p:nvPr/>
            </p:nvSpPr>
            <p:spPr bwMode="auto">
              <a:xfrm>
                <a:off x="4245" y="1539"/>
                <a:ext cx="13" cy="6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0" y="3"/>
                  </a:cxn>
                  <a:cxn ang="0">
                    <a:pos x="8" y="1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cubicBezTo>
                      <a:pt x="7" y="3"/>
                      <a:pt x="3" y="4"/>
                      <a:pt x="0" y="3"/>
                    </a:cubicBezTo>
                    <a:cubicBezTo>
                      <a:pt x="1" y="0"/>
                      <a:pt x="5" y="1"/>
                      <a:pt x="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4" name="Freeform 196"/>
              <p:cNvSpPr>
                <a:spLocks/>
              </p:cNvSpPr>
              <p:nvPr/>
            </p:nvSpPr>
            <p:spPr bwMode="auto">
              <a:xfrm>
                <a:off x="4669" y="1541"/>
                <a:ext cx="54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8"/>
                  </a:cxn>
                  <a:cxn ang="0">
                    <a:pos x="22" y="28"/>
                  </a:cxn>
                  <a:cxn ang="0">
                    <a:pos x="6" y="7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5" y="0"/>
                      <a:pt x="34" y="8"/>
                      <a:pt x="31" y="18"/>
                    </a:cubicBezTo>
                    <a:cubicBezTo>
                      <a:pt x="30" y="24"/>
                      <a:pt x="25" y="27"/>
                      <a:pt x="22" y="28"/>
                    </a:cubicBezTo>
                    <a:cubicBezTo>
                      <a:pt x="10" y="31"/>
                      <a:pt x="0" y="18"/>
                      <a:pt x="6" y="7"/>
                    </a:cubicBezTo>
                    <a:cubicBezTo>
                      <a:pt x="6" y="6"/>
                      <a:pt x="8" y="4"/>
                      <a:pt x="9" y="3"/>
                    </a:cubicBezTo>
                    <a:cubicBezTo>
                      <a:pt x="11" y="2"/>
                      <a:pt x="13" y="1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5" name="Freeform 197"/>
              <p:cNvSpPr>
                <a:spLocks/>
              </p:cNvSpPr>
              <p:nvPr/>
            </p:nvSpPr>
            <p:spPr bwMode="auto">
              <a:xfrm>
                <a:off x="4844" y="1539"/>
                <a:ext cx="54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4"/>
                  </a:cxn>
                  <a:cxn ang="0">
                    <a:pos x="5" y="23"/>
                  </a:cxn>
                  <a:cxn ang="0">
                    <a:pos x="14" y="2"/>
                  </a:cxn>
                </a:cxnLst>
                <a:rect l="0" t="0" r="r" b="b"/>
                <a:pathLst>
                  <a:path w="34" h="29">
                    <a:moveTo>
                      <a:pt x="14" y="2"/>
                    </a:moveTo>
                    <a:cubicBezTo>
                      <a:pt x="25" y="0"/>
                      <a:pt x="34" y="15"/>
                      <a:pt x="25" y="24"/>
                    </a:cubicBezTo>
                    <a:cubicBezTo>
                      <a:pt x="20" y="29"/>
                      <a:pt x="10" y="29"/>
                      <a:pt x="5" y="23"/>
                    </a:cubicBezTo>
                    <a:cubicBezTo>
                      <a:pt x="0" y="14"/>
                      <a:pt x="5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6" name="Freeform 198"/>
              <p:cNvSpPr>
                <a:spLocks/>
              </p:cNvSpPr>
              <p:nvPr/>
            </p:nvSpPr>
            <p:spPr bwMode="auto">
              <a:xfrm>
                <a:off x="4502" y="1542"/>
                <a:ext cx="50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8"/>
                  </a:cxn>
                  <a:cxn ang="0">
                    <a:pos x="0" y="16"/>
                  </a:cxn>
                  <a:cxn ang="0">
                    <a:pos x="7" y="3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21" y="0"/>
                      <a:pt x="31" y="8"/>
                      <a:pt x="28" y="18"/>
                    </a:cubicBezTo>
                    <a:cubicBezTo>
                      <a:pt x="24" y="32"/>
                      <a:pt x="3" y="31"/>
                      <a:pt x="0" y="16"/>
                    </a:cubicBezTo>
                    <a:cubicBezTo>
                      <a:pt x="0" y="12"/>
                      <a:pt x="3" y="5"/>
                      <a:pt x="7" y="3"/>
                    </a:cubicBezTo>
                    <a:cubicBezTo>
                      <a:pt x="9" y="2"/>
                      <a:pt x="10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7" name="Freeform 199"/>
              <p:cNvSpPr>
                <a:spLocks/>
              </p:cNvSpPr>
              <p:nvPr/>
            </p:nvSpPr>
            <p:spPr bwMode="auto">
              <a:xfrm>
                <a:off x="4327" y="1547"/>
                <a:ext cx="53" cy="4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0"/>
                  </a:cxn>
                  <a:cxn ang="0">
                    <a:pos x="14" y="25"/>
                  </a:cxn>
                  <a:cxn ang="0">
                    <a:pos x="13" y="0"/>
                  </a:cxn>
                </a:cxnLst>
                <a:rect l="0" t="0" r="r" b="b"/>
                <a:pathLst>
                  <a:path w="33" h="27">
                    <a:moveTo>
                      <a:pt x="13" y="0"/>
                    </a:moveTo>
                    <a:cubicBezTo>
                      <a:pt x="13" y="0"/>
                      <a:pt x="18" y="0"/>
                      <a:pt x="19" y="0"/>
                    </a:cubicBezTo>
                    <a:cubicBezTo>
                      <a:pt x="33" y="2"/>
                      <a:pt x="31" y="27"/>
                      <a:pt x="14" y="25"/>
                    </a:cubicBezTo>
                    <a:cubicBezTo>
                      <a:pt x="1" y="23"/>
                      <a:pt x="0" y="3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8" name="Freeform 200"/>
              <p:cNvSpPr>
                <a:spLocks/>
              </p:cNvSpPr>
              <p:nvPr/>
            </p:nvSpPr>
            <p:spPr bwMode="auto">
              <a:xfrm>
                <a:off x="1873" y="1557"/>
                <a:ext cx="31" cy="3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" y="0"/>
                  </a:cxn>
                  <a:cxn ang="0">
                    <a:pos x="18" y="8"/>
                  </a:cxn>
                  <a:cxn ang="0">
                    <a:pos x="0" y="7"/>
                  </a:cxn>
                </a:cxnLst>
                <a:rect l="0" t="0" r="r" b="b"/>
                <a:pathLst>
                  <a:path w="19" h="19">
                    <a:moveTo>
                      <a:pt x="0" y="7"/>
                    </a:moveTo>
                    <a:cubicBezTo>
                      <a:pt x="5" y="4"/>
                      <a:pt x="10" y="3"/>
                      <a:pt x="14" y="0"/>
                    </a:cubicBezTo>
                    <a:cubicBezTo>
                      <a:pt x="17" y="2"/>
                      <a:pt x="19" y="4"/>
                      <a:pt x="18" y="8"/>
                    </a:cubicBezTo>
                    <a:cubicBezTo>
                      <a:pt x="17" y="17"/>
                      <a:pt x="1" y="19"/>
                      <a:pt x="0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9" name="Freeform 201"/>
              <p:cNvSpPr>
                <a:spLocks/>
              </p:cNvSpPr>
              <p:nvPr/>
            </p:nvSpPr>
            <p:spPr bwMode="auto">
              <a:xfrm>
                <a:off x="5072" y="1555"/>
                <a:ext cx="46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8"/>
                  </a:cxn>
                  <a:cxn ang="0">
                    <a:pos x="0" y="17"/>
                  </a:cxn>
                  <a:cxn ang="0">
                    <a:pos x="0" y="11"/>
                  </a:cxn>
                  <a:cxn ang="0">
                    <a:pos x="13" y="1"/>
                  </a:cxn>
                </a:cxnLst>
                <a:rect l="0" t="0" r="r" b="b"/>
                <a:pathLst>
                  <a:path w="29" h="32">
                    <a:moveTo>
                      <a:pt x="13" y="1"/>
                    </a:moveTo>
                    <a:cubicBezTo>
                      <a:pt x="22" y="0"/>
                      <a:pt x="29" y="9"/>
                      <a:pt x="27" y="18"/>
                    </a:cubicBezTo>
                    <a:cubicBezTo>
                      <a:pt x="24" y="31"/>
                      <a:pt x="3" y="32"/>
                      <a:pt x="0" y="17"/>
                    </a:cubicBezTo>
                    <a:cubicBezTo>
                      <a:pt x="0" y="16"/>
                      <a:pt x="0" y="13"/>
                      <a:pt x="0" y="11"/>
                    </a:cubicBezTo>
                    <a:cubicBezTo>
                      <a:pt x="2" y="5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0" name="Freeform 202"/>
              <p:cNvSpPr>
                <a:spLocks/>
              </p:cNvSpPr>
              <p:nvPr/>
            </p:nvSpPr>
            <p:spPr bwMode="auto">
              <a:xfrm>
                <a:off x="3469" y="1555"/>
                <a:ext cx="37" cy="35"/>
              </a:xfrm>
              <a:custGeom>
                <a:avLst/>
                <a:gdLst/>
                <a:ahLst/>
                <a:cxnLst>
                  <a:cxn ang="0">
                    <a:pos x="14" y="21"/>
                  </a:cxn>
                  <a:cxn ang="0">
                    <a:pos x="6" y="4"/>
                  </a:cxn>
                  <a:cxn ang="0">
                    <a:pos x="21" y="4"/>
                  </a:cxn>
                  <a:cxn ang="0">
                    <a:pos x="23" y="9"/>
                  </a:cxn>
                  <a:cxn ang="0">
                    <a:pos x="14" y="21"/>
                  </a:cxn>
                </a:cxnLst>
                <a:rect l="0" t="0" r="r" b="b"/>
                <a:pathLst>
                  <a:path w="23" h="22">
                    <a:moveTo>
                      <a:pt x="14" y="21"/>
                    </a:moveTo>
                    <a:cubicBezTo>
                      <a:pt x="6" y="22"/>
                      <a:pt x="0" y="10"/>
                      <a:pt x="6" y="4"/>
                    </a:cubicBezTo>
                    <a:cubicBezTo>
                      <a:pt x="10" y="1"/>
                      <a:pt x="17" y="0"/>
                      <a:pt x="21" y="4"/>
                    </a:cubicBezTo>
                    <a:cubicBezTo>
                      <a:pt x="21" y="4"/>
                      <a:pt x="23" y="7"/>
                      <a:pt x="23" y="9"/>
                    </a:cubicBezTo>
                    <a:cubicBezTo>
                      <a:pt x="23" y="14"/>
                      <a:pt x="15" y="15"/>
                      <a:pt x="14" y="2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1" name="Freeform 203"/>
              <p:cNvSpPr>
                <a:spLocks/>
              </p:cNvSpPr>
              <p:nvPr/>
            </p:nvSpPr>
            <p:spPr bwMode="auto">
              <a:xfrm>
                <a:off x="4897" y="1557"/>
                <a:ext cx="50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3"/>
                  </a:cxn>
                  <a:cxn ang="0">
                    <a:pos x="7" y="25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1" h="33">
                    <a:moveTo>
                      <a:pt x="15" y="1"/>
                    </a:moveTo>
                    <a:cubicBezTo>
                      <a:pt x="21" y="0"/>
                      <a:pt x="28" y="5"/>
                      <a:pt x="29" y="13"/>
                    </a:cubicBezTo>
                    <a:cubicBezTo>
                      <a:pt x="31" y="23"/>
                      <a:pt x="17" y="33"/>
                      <a:pt x="7" y="25"/>
                    </a:cubicBezTo>
                    <a:cubicBezTo>
                      <a:pt x="6" y="24"/>
                      <a:pt x="3" y="20"/>
                      <a:pt x="2" y="18"/>
                    </a:cubicBezTo>
                    <a:cubicBezTo>
                      <a:pt x="0" y="9"/>
                      <a:pt x="7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2" name="Freeform 204"/>
              <p:cNvSpPr>
                <a:spLocks/>
              </p:cNvSpPr>
              <p:nvPr/>
            </p:nvSpPr>
            <p:spPr bwMode="auto">
              <a:xfrm>
                <a:off x="4720" y="1557"/>
                <a:ext cx="60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9" y="24"/>
                  </a:cxn>
                  <a:cxn ang="0">
                    <a:pos x="7" y="24"/>
                  </a:cxn>
                  <a:cxn ang="0">
                    <a:pos x="17" y="1"/>
                  </a:cxn>
                </a:cxnLst>
                <a:rect l="0" t="0" r="r" b="b"/>
                <a:pathLst>
                  <a:path w="37" h="31">
                    <a:moveTo>
                      <a:pt x="17" y="1"/>
                    </a:moveTo>
                    <a:cubicBezTo>
                      <a:pt x="28" y="0"/>
                      <a:pt x="37" y="14"/>
                      <a:pt x="29" y="24"/>
                    </a:cubicBezTo>
                    <a:cubicBezTo>
                      <a:pt x="24" y="29"/>
                      <a:pt x="14" y="31"/>
                      <a:pt x="7" y="24"/>
                    </a:cubicBezTo>
                    <a:cubicBezTo>
                      <a:pt x="0" y="15"/>
                      <a:pt x="5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54" name="Group 406"/>
            <p:cNvGrpSpPr>
              <a:grpSpLocks/>
            </p:cNvGrpSpPr>
            <p:nvPr/>
          </p:nvGrpSpPr>
          <p:grpSpPr bwMode="auto">
            <a:xfrm>
              <a:off x="1674" y="1550"/>
              <a:ext cx="4011" cy="320"/>
              <a:chOff x="1674" y="1550"/>
              <a:chExt cx="4011" cy="320"/>
            </a:xfrm>
          </p:grpSpPr>
          <p:sp>
            <p:nvSpPr>
              <p:cNvPr id="2254" name="Freeform 206"/>
              <p:cNvSpPr>
                <a:spLocks/>
              </p:cNvSpPr>
              <p:nvPr/>
            </p:nvSpPr>
            <p:spPr bwMode="auto">
              <a:xfrm>
                <a:off x="4548" y="1558"/>
                <a:ext cx="55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6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4" y="0"/>
                      <a:pt x="34" y="8"/>
                      <a:pt x="31" y="19"/>
                    </a:cubicBezTo>
                    <a:cubicBezTo>
                      <a:pt x="28" y="30"/>
                      <a:pt x="13" y="32"/>
                      <a:pt x="6" y="24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5" name="Freeform 207"/>
              <p:cNvSpPr>
                <a:spLocks/>
              </p:cNvSpPr>
              <p:nvPr/>
            </p:nvSpPr>
            <p:spPr bwMode="auto">
              <a:xfrm>
                <a:off x="5252" y="1550"/>
                <a:ext cx="37" cy="42"/>
              </a:xfrm>
              <a:custGeom>
                <a:avLst/>
                <a:gdLst/>
                <a:ahLst/>
                <a:cxnLst>
                  <a:cxn ang="0">
                    <a:pos x="13" y="26"/>
                  </a:cxn>
                  <a:cxn ang="0">
                    <a:pos x="3" y="12"/>
                  </a:cxn>
                  <a:cxn ang="0">
                    <a:pos x="0" y="11"/>
                  </a:cxn>
                  <a:cxn ang="0">
                    <a:pos x="19" y="20"/>
                  </a:cxn>
                  <a:cxn ang="0">
                    <a:pos x="13" y="26"/>
                  </a:cxn>
                </a:cxnLst>
                <a:rect l="0" t="0" r="r" b="b"/>
                <a:pathLst>
                  <a:path w="23" h="26">
                    <a:moveTo>
                      <a:pt x="13" y="26"/>
                    </a:moveTo>
                    <a:cubicBezTo>
                      <a:pt x="8" y="23"/>
                      <a:pt x="6" y="17"/>
                      <a:pt x="3" y="12"/>
                    </a:cubicBezTo>
                    <a:cubicBezTo>
                      <a:pt x="3" y="11"/>
                      <a:pt x="2" y="11"/>
                      <a:pt x="0" y="11"/>
                    </a:cubicBezTo>
                    <a:cubicBezTo>
                      <a:pt x="6" y="0"/>
                      <a:pt x="23" y="9"/>
                      <a:pt x="19" y="20"/>
                    </a:cubicBezTo>
                    <a:cubicBezTo>
                      <a:pt x="18" y="23"/>
                      <a:pt x="16" y="24"/>
                      <a:pt x="13" y="2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6" name="Freeform 208"/>
              <p:cNvSpPr>
                <a:spLocks/>
              </p:cNvSpPr>
              <p:nvPr/>
            </p:nvSpPr>
            <p:spPr bwMode="auto">
              <a:xfrm>
                <a:off x="4380" y="1560"/>
                <a:ext cx="53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2" y="2"/>
                  </a:cxn>
                  <a:cxn ang="0">
                    <a:pos x="25" y="24"/>
                  </a:cxn>
                  <a:cxn ang="0">
                    <a:pos x="6" y="25"/>
                  </a:cxn>
                  <a:cxn ang="0">
                    <a:pos x="5" y="5"/>
                  </a:cxn>
                  <a:cxn ang="0">
                    <a:pos x="14" y="1"/>
                  </a:cxn>
                </a:cxnLst>
                <a:rect l="0" t="0" r="r" b="b"/>
                <a:pathLst>
                  <a:path w="33" h="30">
                    <a:moveTo>
                      <a:pt x="14" y="1"/>
                    </a:moveTo>
                    <a:cubicBezTo>
                      <a:pt x="15" y="1"/>
                      <a:pt x="19" y="0"/>
                      <a:pt x="22" y="2"/>
                    </a:cubicBezTo>
                    <a:cubicBezTo>
                      <a:pt x="29" y="6"/>
                      <a:pt x="33" y="17"/>
                      <a:pt x="25" y="24"/>
                    </a:cubicBezTo>
                    <a:cubicBezTo>
                      <a:pt x="21" y="28"/>
                      <a:pt x="12" y="30"/>
                      <a:pt x="6" y="25"/>
                    </a:cubicBezTo>
                    <a:cubicBezTo>
                      <a:pt x="2" y="21"/>
                      <a:pt x="0" y="11"/>
                      <a:pt x="5" y="5"/>
                    </a:cubicBezTo>
                    <a:cubicBezTo>
                      <a:pt x="7" y="3"/>
                      <a:pt x="9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7" name="Freeform 209"/>
              <p:cNvSpPr>
                <a:spLocks/>
              </p:cNvSpPr>
              <p:nvPr/>
            </p:nvSpPr>
            <p:spPr bwMode="auto">
              <a:xfrm>
                <a:off x="5202" y="1561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7"/>
                  </a:cxn>
                  <a:cxn ang="0">
                    <a:pos x="0" y="0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3" y="2"/>
                      <a:pt x="4" y="5"/>
                      <a:pt x="7" y="7"/>
                    </a:cubicBezTo>
                    <a:cubicBezTo>
                      <a:pt x="4" y="8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8" name="Freeform 210"/>
              <p:cNvSpPr>
                <a:spLocks/>
              </p:cNvSpPr>
              <p:nvPr/>
            </p:nvSpPr>
            <p:spPr bwMode="auto">
              <a:xfrm>
                <a:off x="1915" y="1568"/>
                <a:ext cx="45" cy="35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3" y="3"/>
                  </a:cxn>
                  <a:cxn ang="0">
                    <a:pos x="17" y="20"/>
                  </a:cxn>
                  <a:cxn ang="0">
                    <a:pos x="16" y="0"/>
                  </a:cxn>
                  <a:cxn ang="0">
                    <a:pos x="20" y="4"/>
                  </a:cxn>
                </a:cxnLst>
                <a:rect l="0" t="0" r="r" b="b"/>
                <a:pathLst>
                  <a:path w="28" h="22">
                    <a:moveTo>
                      <a:pt x="20" y="4"/>
                    </a:moveTo>
                    <a:cubicBezTo>
                      <a:pt x="21" y="4"/>
                      <a:pt x="21" y="3"/>
                      <a:pt x="23" y="3"/>
                    </a:cubicBezTo>
                    <a:cubicBezTo>
                      <a:pt x="28" y="8"/>
                      <a:pt x="24" y="19"/>
                      <a:pt x="17" y="20"/>
                    </a:cubicBezTo>
                    <a:cubicBezTo>
                      <a:pt x="4" y="22"/>
                      <a:pt x="0" y="0"/>
                      <a:pt x="16" y="0"/>
                    </a:cubicBezTo>
                    <a:cubicBezTo>
                      <a:pt x="17" y="1"/>
                      <a:pt x="19" y="2"/>
                      <a:pt x="20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9" name="Freeform 211"/>
              <p:cNvSpPr>
                <a:spLocks/>
              </p:cNvSpPr>
              <p:nvPr/>
            </p:nvSpPr>
            <p:spPr bwMode="auto">
              <a:xfrm>
                <a:off x="2745" y="1568"/>
                <a:ext cx="1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1" y="1"/>
                      <a:pt x="3" y="1"/>
                      <a:pt x="6" y="1"/>
                    </a:cubicBezTo>
                    <a:cubicBezTo>
                      <a:pt x="5" y="2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0" name="Freeform 212"/>
              <p:cNvSpPr>
                <a:spLocks/>
              </p:cNvSpPr>
              <p:nvPr/>
            </p:nvSpPr>
            <p:spPr bwMode="auto">
              <a:xfrm>
                <a:off x="5293" y="1573"/>
                <a:ext cx="49" cy="4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18"/>
                  </a:cxn>
                  <a:cxn ang="0">
                    <a:pos x="13" y="26"/>
                  </a:cxn>
                  <a:cxn ang="0">
                    <a:pos x="6" y="4"/>
                  </a:cxn>
                  <a:cxn ang="0">
                    <a:pos x="15" y="1"/>
                  </a:cxn>
                </a:cxnLst>
                <a:rect l="0" t="0" r="r" b="b"/>
                <a:pathLst>
                  <a:path w="30" h="26">
                    <a:moveTo>
                      <a:pt x="15" y="1"/>
                    </a:moveTo>
                    <a:cubicBezTo>
                      <a:pt x="23" y="0"/>
                      <a:pt x="30" y="9"/>
                      <a:pt x="27" y="18"/>
                    </a:cubicBezTo>
                    <a:cubicBezTo>
                      <a:pt x="25" y="23"/>
                      <a:pt x="19" y="26"/>
                      <a:pt x="13" y="26"/>
                    </a:cubicBezTo>
                    <a:cubicBezTo>
                      <a:pt x="3" y="24"/>
                      <a:pt x="0" y="11"/>
                      <a:pt x="6" y="4"/>
                    </a:cubicBezTo>
                    <a:cubicBezTo>
                      <a:pt x="8" y="2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1" name="Freeform 213"/>
              <p:cNvSpPr>
                <a:spLocks/>
              </p:cNvSpPr>
              <p:nvPr/>
            </p:nvSpPr>
            <p:spPr bwMode="auto">
              <a:xfrm>
                <a:off x="4945" y="1573"/>
                <a:ext cx="56" cy="54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1"/>
                  </a:cxn>
                  <a:cxn ang="0">
                    <a:pos x="4" y="11"/>
                  </a:cxn>
                  <a:cxn ang="0">
                    <a:pos x="16" y="1"/>
                  </a:cxn>
                </a:cxnLst>
                <a:rect l="0" t="0" r="r" b="b"/>
                <a:pathLst>
                  <a:path w="35" h="34">
                    <a:moveTo>
                      <a:pt x="16" y="1"/>
                    </a:moveTo>
                    <a:cubicBezTo>
                      <a:pt x="25" y="0"/>
                      <a:pt x="35" y="10"/>
                      <a:pt x="30" y="21"/>
                    </a:cubicBezTo>
                    <a:cubicBezTo>
                      <a:pt x="24" y="34"/>
                      <a:pt x="0" y="28"/>
                      <a:pt x="4" y="11"/>
                    </a:cubicBezTo>
                    <a:cubicBezTo>
                      <a:pt x="6" y="6"/>
                      <a:pt x="1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2" name="Freeform 214"/>
              <p:cNvSpPr>
                <a:spLocks/>
              </p:cNvSpPr>
              <p:nvPr/>
            </p:nvSpPr>
            <p:spPr bwMode="auto">
              <a:xfrm>
                <a:off x="5123" y="1568"/>
                <a:ext cx="52" cy="51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2" y="30"/>
                  </a:cxn>
                  <a:cxn ang="0">
                    <a:pos x="0" y="17"/>
                  </a:cxn>
                  <a:cxn ang="0">
                    <a:pos x="11" y="4"/>
                  </a:cxn>
                </a:cxnLst>
                <a:rect l="0" t="0" r="r" b="b"/>
                <a:pathLst>
                  <a:path w="32" h="32">
                    <a:moveTo>
                      <a:pt x="11" y="4"/>
                    </a:moveTo>
                    <a:cubicBezTo>
                      <a:pt x="31" y="0"/>
                      <a:pt x="32" y="32"/>
                      <a:pt x="12" y="30"/>
                    </a:cubicBezTo>
                    <a:cubicBezTo>
                      <a:pt x="5" y="30"/>
                      <a:pt x="0" y="23"/>
                      <a:pt x="0" y="17"/>
                    </a:cubicBezTo>
                    <a:cubicBezTo>
                      <a:pt x="0" y="10"/>
                      <a:pt x="4" y="5"/>
                      <a:pt x="11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3" name="Freeform 215"/>
              <p:cNvSpPr>
                <a:spLocks/>
              </p:cNvSpPr>
              <p:nvPr/>
            </p:nvSpPr>
            <p:spPr bwMode="auto">
              <a:xfrm>
                <a:off x="4773" y="1574"/>
                <a:ext cx="56" cy="4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4"/>
                  </a:cxn>
                  <a:cxn ang="0">
                    <a:pos x="7" y="24"/>
                  </a:cxn>
                  <a:cxn ang="0">
                    <a:pos x="16" y="2"/>
                  </a:cxn>
                </a:cxnLst>
                <a:rect l="0" t="0" r="r" b="b"/>
                <a:pathLst>
                  <a:path w="35" h="29">
                    <a:moveTo>
                      <a:pt x="16" y="2"/>
                    </a:moveTo>
                    <a:cubicBezTo>
                      <a:pt x="27" y="0"/>
                      <a:pt x="35" y="15"/>
                      <a:pt x="27" y="24"/>
                    </a:cubicBezTo>
                    <a:cubicBezTo>
                      <a:pt x="22" y="29"/>
                      <a:pt x="12" y="29"/>
                      <a:pt x="7" y="24"/>
                    </a:cubicBezTo>
                    <a:cubicBezTo>
                      <a:pt x="0" y="16"/>
                      <a:pt x="4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4" name="Freeform 216"/>
              <p:cNvSpPr>
                <a:spLocks/>
              </p:cNvSpPr>
              <p:nvPr/>
            </p:nvSpPr>
            <p:spPr bwMode="auto">
              <a:xfrm>
                <a:off x="4601" y="1577"/>
                <a:ext cx="58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6" y="3"/>
                  </a:cxn>
                  <a:cxn ang="0">
                    <a:pos x="12" y="26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cubicBezTo>
                      <a:pt x="18" y="0"/>
                      <a:pt x="23" y="0"/>
                      <a:pt x="26" y="3"/>
                    </a:cubicBezTo>
                    <a:cubicBezTo>
                      <a:pt x="36" y="12"/>
                      <a:pt x="28" y="32"/>
                      <a:pt x="12" y="26"/>
                    </a:cubicBezTo>
                    <a:cubicBezTo>
                      <a:pt x="0" y="22"/>
                      <a:pt x="1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5" name="Freeform 217"/>
              <p:cNvSpPr>
                <a:spLocks/>
              </p:cNvSpPr>
              <p:nvPr/>
            </p:nvSpPr>
            <p:spPr bwMode="auto">
              <a:xfrm>
                <a:off x="4428" y="1576"/>
                <a:ext cx="54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3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5">
                    <a:moveTo>
                      <a:pt x="16" y="1"/>
                    </a:moveTo>
                    <a:cubicBezTo>
                      <a:pt x="22" y="0"/>
                      <a:pt x="30" y="5"/>
                      <a:pt x="31" y="13"/>
                    </a:cubicBezTo>
                    <a:cubicBezTo>
                      <a:pt x="34" y="25"/>
                      <a:pt x="16" y="35"/>
                      <a:pt x="7" y="24"/>
                    </a:cubicBezTo>
                    <a:cubicBezTo>
                      <a:pt x="0" y="16"/>
                      <a:pt x="4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6" name="Freeform 218"/>
              <p:cNvSpPr>
                <a:spLocks/>
              </p:cNvSpPr>
              <p:nvPr/>
            </p:nvSpPr>
            <p:spPr bwMode="auto">
              <a:xfrm>
                <a:off x="2835" y="1577"/>
                <a:ext cx="40" cy="39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8" y="20"/>
                  </a:cxn>
                  <a:cxn ang="0">
                    <a:pos x="2" y="13"/>
                  </a:cxn>
                  <a:cxn ang="0">
                    <a:pos x="11" y="1"/>
                  </a:cxn>
                </a:cxnLst>
                <a:rect l="0" t="0" r="r" b="b"/>
                <a:pathLst>
                  <a:path w="25" h="24">
                    <a:moveTo>
                      <a:pt x="11" y="1"/>
                    </a:moveTo>
                    <a:cubicBezTo>
                      <a:pt x="25" y="0"/>
                      <a:pt x="23" y="24"/>
                      <a:pt x="8" y="20"/>
                    </a:cubicBezTo>
                    <a:cubicBezTo>
                      <a:pt x="7" y="20"/>
                      <a:pt x="2" y="17"/>
                      <a:pt x="2" y="13"/>
                    </a:cubicBezTo>
                    <a:cubicBezTo>
                      <a:pt x="0" y="5"/>
                      <a:pt x="5" y="1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7" name="Freeform 219"/>
              <p:cNvSpPr>
                <a:spLocks/>
              </p:cNvSpPr>
              <p:nvPr/>
            </p:nvSpPr>
            <p:spPr bwMode="auto">
              <a:xfrm>
                <a:off x="2663" y="1581"/>
                <a:ext cx="40" cy="3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5" y="0"/>
                  </a:cxn>
                  <a:cxn ang="0">
                    <a:pos x="11" y="20"/>
                  </a:cxn>
                  <a:cxn ang="0">
                    <a:pos x="3" y="16"/>
                  </a:cxn>
                  <a:cxn ang="0">
                    <a:pos x="5" y="2"/>
                  </a:cxn>
                </a:cxnLst>
                <a:rect l="0" t="0" r="r" b="b"/>
                <a:pathLst>
                  <a:path w="25" h="20">
                    <a:moveTo>
                      <a:pt x="5" y="2"/>
                    </a:moveTo>
                    <a:cubicBezTo>
                      <a:pt x="9" y="2"/>
                      <a:pt x="13" y="2"/>
                      <a:pt x="15" y="0"/>
                    </a:cubicBezTo>
                    <a:cubicBezTo>
                      <a:pt x="25" y="4"/>
                      <a:pt x="21" y="20"/>
                      <a:pt x="11" y="20"/>
                    </a:cubicBezTo>
                    <a:cubicBezTo>
                      <a:pt x="9" y="19"/>
                      <a:pt x="5" y="18"/>
                      <a:pt x="3" y="16"/>
                    </a:cubicBezTo>
                    <a:cubicBezTo>
                      <a:pt x="0" y="11"/>
                      <a:pt x="1" y="6"/>
                      <a:pt x="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8" name="Freeform 220"/>
              <p:cNvSpPr>
                <a:spLocks/>
              </p:cNvSpPr>
              <p:nvPr/>
            </p:nvSpPr>
            <p:spPr bwMode="auto">
              <a:xfrm>
                <a:off x="2790" y="1581"/>
                <a:ext cx="24" cy="1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9">
                    <a:moveTo>
                      <a:pt x="15" y="1"/>
                    </a:moveTo>
                    <a:cubicBezTo>
                      <a:pt x="14" y="7"/>
                      <a:pt x="2" y="9"/>
                      <a:pt x="0" y="2"/>
                    </a:cubicBezTo>
                    <a:cubicBezTo>
                      <a:pt x="7" y="0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9" name="Freeform 221"/>
              <p:cNvSpPr>
                <a:spLocks/>
              </p:cNvSpPr>
              <p:nvPr/>
            </p:nvSpPr>
            <p:spPr bwMode="auto">
              <a:xfrm>
                <a:off x="4264" y="1582"/>
                <a:ext cx="42" cy="44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16" y="1"/>
                  </a:cxn>
                  <a:cxn ang="0">
                    <a:pos x="21" y="20"/>
                  </a:cxn>
                  <a:cxn ang="0">
                    <a:pos x="1" y="12"/>
                  </a:cxn>
                  <a:cxn ang="0">
                    <a:pos x="9" y="1"/>
                  </a:cxn>
                </a:cxnLst>
                <a:rect l="0" t="0" r="r" b="b"/>
                <a:pathLst>
                  <a:path w="26" h="27">
                    <a:moveTo>
                      <a:pt x="9" y="1"/>
                    </a:moveTo>
                    <a:cubicBezTo>
                      <a:pt x="11" y="0"/>
                      <a:pt x="15" y="0"/>
                      <a:pt x="16" y="1"/>
                    </a:cubicBezTo>
                    <a:cubicBezTo>
                      <a:pt x="23" y="3"/>
                      <a:pt x="26" y="14"/>
                      <a:pt x="21" y="20"/>
                    </a:cubicBezTo>
                    <a:cubicBezTo>
                      <a:pt x="15" y="27"/>
                      <a:pt x="1" y="22"/>
                      <a:pt x="1" y="12"/>
                    </a:cubicBezTo>
                    <a:cubicBezTo>
                      <a:pt x="0" y="7"/>
                      <a:pt x="4" y="2"/>
                      <a:pt x="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0" name="Freeform 222"/>
              <p:cNvSpPr>
                <a:spLocks/>
              </p:cNvSpPr>
              <p:nvPr/>
            </p:nvSpPr>
            <p:spPr bwMode="auto">
              <a:xfrm>
                <a:off x="3525" y="1584"/>
                <a:ext cx="23" cy="2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4" y="9"/>
                  </a:cxn>
                  <a:cxn ang="0">
                    <a:pos x="4" y="0"/>
                  </a:cxn>
                </a:cxnLst>
                <a:rect l="0" t="0" r="r" b="b"/>
                <a:pathLst>
                  <a:path w="14" h="15">
                    <a:moveTo>
                      <a:pt x="4" y="0"/>
                    </a:moveTo>
                    <a:cubicBezTo>
                      <a:pt x="8" y="3"/>
                      <a:pt x="10" y="7"/>
                      <a:pt x="14" y="9"/>
                    </a:cubicBezTo>
                    <a:cubicBezTo>
                      <a:pt x="10" y="15"/>
                      <a:pt x="0" y="6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1" name="Freeform 223"/>
              <p:cNvSpPr>
                <a:spLocks/>
              </p:cNvSpPr>
              <p:nvPr/>
            </p:nvSpPr>
            <p:spPr bwMode="auto">
              <a:xfrm>
                <a:off x="3572" y="1589"/>
                <a:ext cx="47" cy="37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9" y="1"/>
                  </a:cxn>
                  <a:cxn ang="0">
                    <a:pos x="15" y="22"/>
                  </a:cxn>
                  <a:cxn ang="0">
                    <a:pos x="4" y="6"/>
                  </a:cxn>
                  <a:cxn ang="0">
                    <a:pos x="12" y="1"/>
                  </a:cxn>
                </a:cxnLst>
                <a:rect l="0" t="0" r="r" b="b"/>
                <a:pathLst>
                  <a:path w="29" h="23">
                    <a:moveTo>
                      <a:pt x="12" y="1"/>
                    </a:moveTo>
                    <a:cubicBezTo>
                      <a:pt x="14" y="0"/>
                      <a:pt x="16" y="0"/>
                      <a:pt x="19" y="1"/>
                    </a:cubicBezTo>
                    <a:cubicBezTo>
                      <a:pt x="29" y="6"/>
                      <a:pt x="26" y="21"/>
                      <a:pt x="15" y="22"/>
                    </a:cubicBezTo>
                    <a:cubicBezTo>
                      <a:pt x="8" y="23"/>
                      <a:pt x="0" y="15"/>
                      <a:pt x="4" y="6"/>
                    </a:cubicBezTo>
                    <a:cubicBezTo>
                      <a:pt x="5" y="4"/>
                      <a:pt x="8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2" name="Freeform 224"/>
              <p:cNvSpPr>
                <a:spLocks/>
              </p:cNvSpPr>
              <p:nvPr/>
            </p:nvSpPr>
            <p:spPr bwMode="auto">
              <a:xfrm>
                <a:off x="4996" y="1590"/>
                <a:ext cx="58" cy="5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6" h="35">
                    <a:moveTo>
                      <a:pt x="17" y="1"/>
                    </a:moveTo>
                    <a:cubicBezTo>
                      <a:pt x="23" y="0"/>
                      <a:pt x="29" y="4"/>
                      <a:pt x="31" y="9"/>
                    </a:cubicBezTo>
                    <a:cubicBezTo>
                      <a:pt x="36" y="23"/>
                      <a:pt x="17" y="35"/>
                      <a:pt x="7" y="23"/>
                    </a:cubicBezTo>
                    <a:cubicBezTo>
                      <a:pt x="0" y="15"/>
                      <a:pt x="5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3" name="Freeform 225"/>
              <p:cNvSpPr>
                <a:spLocks/>
              </p:cNvSpPr>
              <p:nvPr/>
            </p:nvSpPr>
            <p:spPr bwMode="auto">
              <a:xfrm>
                <a:off x="1978" y="1590"/>
                <a:ext cx="17" cy="24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9" y="1"/>
                  </a:cxn>
                  <a:cxn ang="0">
                    <a:pos x="11" y="11"/>
                  </a:cxn>
                </a:cxnLst>
                <a:rect l="0" t="0" r="r" b="b"/>
                <a:pathLst>
                  <a:path w="11" h="15">
                    <a:moveTo>
                      <a:pt x="11" y="11"/>
                    </a:moveTo>
                    <a:cubicBezTo>
                      <a:pt x="2" y="15"/>
                      <a:pt x="0" y="0"/>
                      <a:pt x="9" y="1"/>
                    </a:cubicBezTo>
                    <a:cubicBezTo>
                      <a:pt x="9" y="5"/>
                      <a:pt x="11" y="8"/>
                      <a:pt x="11" y="1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" name="Freeform 226"/>
              <p:cNvSpPr>
                <a:spLocks/>
              </p:cNvSpPr>
              <p:nvPr/>
            </p:nvSpPr>
            <p:spPr bwMode="auto">
              <a:xfrm>
                <a:off x="4648" y="1592"/>
                <a:ext cx="59" cy="55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34" y="19"/>
                  </a:cxn>
                  <a:cxn ang="0">
                    <a:pos x="26" y="27"/>
                  </a:cxn>
                  <a:cxn ang="0">
                    <a:pos x="10" y="6"/>
                  </a:cxn>
                  <a:cxn ang="0">
                    <a:pos x="19" y="2"/>
                  </a:cxn>
                </a:cxnLst>
                <a:rect l="0" t="0" r="r" b="b"/>
                <a:pathLst>
                  <a:path w="37" h="34">
                    <a:moveTo>
                      <a:pt x="19" y="2"/>
                    </a:moveTo>
                    <a:cubicBezTo>
                      <a:pt x="27" y="0"/>
                      <a:pt x="37" y="9"/>
                      <a:pt x="34" y="19"/>
                    </a:cubicBezTo>
                    <a:cubicBezTo>
                      <a:pt x="33" y="22"/>
                      <a:pt x="30" y="26"/>
                      <a:pt x="26" y="27"/>
                    </a:cubicBezTo>
                    <a:cubicBezTo>
                      <a:pt x="13" y="34"/>
                      <a:pt x="0" y="17"/>
                      <a:pt x="10" y="6"/>
                    </a:cubicBezTo>
                    <a:cubicBezTo>
                      <a:pt x="12" y="3"/>
                      <a:pt x="13" y="2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5" name="Freeform 227"/>
              <p:cNvSpPr>
                <a:spLocks/>
              </p:cNvSpPr>
              <p:nvPr/>
            </p:nvSpPr>
            <p:spPr bwMode="auto">
              <a:xfrm>
                <a:off x="4820" y="1592"/>
                <a:ext cx="64" cy="55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30" y="23"/>
                  </a:cxn>
                  <a:cxn ang="0">
                    <a:pos x="11" y="5"/>
                  </a:cxn>
                  <a:cxn ang="0">
                    <a:pos x="19" y="2"/>
                  </a:cxn>
                </a:cxnLst>
                <a:rect l="0" t="0" r="r" b="b"/>
                <a:pathLst>
                  <a:path w="40" h="34">
                    <a:moveTo>
                      <a:pt x="19" y="2"/>
                    </a:moveTo>
                    <a:cubicBezTo>
                      <a:pt x="29" y="0"/>
                      <a:pt x="40" y="14"/>
                      <a:pt x="30" y="23"/>
                    </a:cubicBezTo>
                    <a:cubicBezTo>
                      <a:pt x="19" y="34"/>
                      <a:pt x="0" y="18"/>
                      <a:pt x="11" y="5"/>
                    </a:cubicBezTo>
                    <a:cubicBezTo>
                      <a:pt x="13" y="3"/>
                      <a:pt x="15" y="2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6" name="Freeform 228"/>
              <p:cNvSpPr>
                <a:spLocks/>
              </p:cNvSpPr>
              <p:nvPr/>
            </p:nvSpPr>
            <p:spPr bwMode="auto">
              <a:xfrm>
                <a:off x="5178" y="1592"/>
                <a:ext cx="43" cy="4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3" y="17"/>
                  </a:cxn>
                  <a:cxn ang="0">
                    <a:pos x="1" y="15"/>
                  </a:cxn>
                  <a:cxn ang="0">
                    <a:pos x="11" y="2"/>
                  </a:cxn>
                </a:cxnLst>
                <a:rect l="0" t="0" r="r" b="b"/>
                <a:pathLst>
                  <a:path w="27" h="27">
                    <a:moveTo>
                      <a:pt x="11" y="2"/>
                    </a:moveTo>
                    <a:cubicBezTo>
                      <a:pt x="18" y="0"/>
                      <a:pt x="27" y="9"/>
                      <a:pt x="23" y="17"/>
                    </a:cubicBezTo>
                    <a:cubicBezTo>
                      <a:pt x="19" y="26"/>
                      <a:pt x="4" y="27"/>
                      <a:pt x="1" y="15"/>
                    </a:cubicBezTo>
                    <a:cubicBezTo>
                      <a:pt x="0" y="10"/>
                      <a:pt x="3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7" name="Freeform 229"/>
              <p:cNvSpPr>
                <a:spLocks/>
              </p:cNvSpPr>
              <p:nvPr/>
            </p:nvSpPr>
            <p:spPr bwMode="auto">
              <a:xfrm>
                <a:off x="2710" y="1592"/>
                <a:ext cx="50" cy="4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2" y="21"/>
                  </a:cxn>
                  <a:cxn ang="0">
                    <a:pos x="9" y="23"/>
                  </a:cxn>
                  <a:cxn ang="0">
                    <a:pos x="13" y="2"/>
                  </a:cxn>
                </a:cxnLst>
                <a:rect l="0" t="0" r="r" b="b"/>
                <a:pathLst>
                  <a:path w="31" h="25">
                    <a:moveTo>
                      <a:pt x="13" y="2"/>
                    </a:moveTo>
                    <a:cubicBezTo>
                      <a:pt x="22" y="0"/>
                      <a:pt x="31" y="13"/>
                      <a:pt x="22" y="21"/>
                    </a:cubicBezTo>
                    <a:cubicBezTo>
                      <a:pt x="19" y="25"/>
                      <a:pt x="13" y="25"/>
                      <a:pt x="9" y="23"/>
                    </a:cubicBezTo>
                    <a:cubicBezTo>
                      <a:pt x="0" y="19"/>
                      <a:pt x="1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8" name="Freeform 230"/>
              <p:cNvSpPr>
                <a:spLocks/>
              </p:cNvSpPr>
              <p:nvPr/>
            </p:nvSpPr>
            <p:spPr bwMode="auto">
              <a:xfrm>
                <a:off x="4479" y="1595"/>
                <a:ext cx="60" cy="5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3"/>
                  </a:cxn>
                  <a:cxn ang="0">
                    <a:pos x="12" y="26"/>
                  </a:cxn>
                  <a:cxn ang="0">
                    <a:pos x="17" y="0"/>
                  </a:cxn>
                </a:cxnLst>
                <a:rect l="0" t="0" r="r" b="b"/>
                <a:pathLst>
                  <a:path w="37" h="32">
                    <a:moveTo>
                      <a:pt x="17" y="0"/>
                    </a:moveTo>
                    <a:cubicBezTo>
                      <a:pt x="19" y="0"/>
                      <a:pt x="24" y="0"/>
                      <a:pt x="27" y="3"/>
                    </a:cubicBezTo>
                    <a:cubicBezTo>
                      <a:pt x="37" y="12"/>
                      <a:pt x="28" y="32"/>
                      <a:pt x="12" y="26"/>
                    </a:cubicBezTo>
                    <a:cubicBezTo>
                      <a:pt x="0" y="21"/>
                      <a:pt x="2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9" name="Freeform 231"/>
              <p:cNvSpPr>
                <a:spLocks/>
              </p:cNvSpPr>
              <p:nvPr/>
            </p:nvSpPr>
            <p:spPr bwMode="auto">
              <a:xfrm>
                <a:off x="4312" y="1595"/>
                <a:ext cx="45" cy="4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8" y="15"/>
                  </a:cxn>
                  <a:cxn ang="0">
                    <a:pos x="20" y="26"/>
                  </a:cxn>
                  <a:cxn ang="0">
                    <a:pos x="2" y="13"/>
                  </a:cxn>
                  <a:cxn ang="0">
                    <a:pos x="11" y="2"/>
                  </a:cxn>
                </a:cxnLst>
                <a:rect l="0" t="0" r="r" b="b"/>
                <a:pathLst>
                  <a:path w="28" h="30">
                    <a:moveTo>
                      <a:pt x="11" y="2"/>
                    </a:moveTo>
                    <a:cubicBezTo>
                      <a:pt x="21" y="0"/>
                      <a:pt x="28" y="8"/>
                      <a:pt x="28" y="15"/>
                    </a:cubicBezTo>
                    <a:cubicBezTo>
                      <a:pt x="28" y="19"/>
                      <a:pt x="24" y="25"/>
                      <a:pt x="20" y="26"/>
                    </a:cubicBezTo>
                    <a:cubicBezTo>
                      <a:pt x="12" y="30"/>
                      <a:pt x="0" y="25"/>
                      <a:pt x="2" y="13"/>
                    </a:cubicBezTo>
                    <a:cubicBezTo>
                      <a:pt x="2" y="8"/>
                      <a:pt x="5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0" name="Freeform 232"/>
              <p:cNvSpPr>
                <a:spLocks/>
              </p:cNvSpPr>
              <p:nvPr/>
            </p:nvSpPr>
            <p:spPr bwMode="auto">
              <a:xfrm>
                <a:off x="1848" y="1597"/>
                <a:ext cx="48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8"/>
                  </a:cxn>
                  <a:cxn ang="0">
                    <a:pos x="2" y="18"/>
                  </a:cxn>
                  <a:cxn ang="0">
                    <a:pos x="13" y="1"/>
                  </a:cxn>
                </a:cxnLst>
                <a:rect l="0" t="0" r="r" b="b"/>
                <a:pathLst>
                  <a:path w="30" h="30">
                    <a:moveTo>
                      <a:pt x="13" y="1"/>
                    </a:moveTo>
                    <a:cubicBezTo>
                      <a:pt x="21" y="0"/>
                      <a:pt x="30" y="8"/>
                      <a:pt x="27" y="18"/>
                    </a:cubicBezTo>
                    <a:cubicBezTo>
                      <a:pt x="24" y="29"/>
                      <a:pt x="6" y="30"/>
                      <a:pt x="2" y="18"/>
                    </a:cubicBezTo>
                    <a:cubicBezTo>
                      <a:pt x="0" y="11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1" name="Freeform 233"/>
              <p:cNvSpPr>
                <a:spLocks/>
              </p:cNvSpPr>
              <p:nvPr/>
            </p:nvSpPr>
            <p:spPr bwMode="auto">
              <a:xfrm>
                <a:off x="3452" y="1602"/>
                <a:ext cx="46" cy="49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2"/>
                  </a:cxn>
                  <a:cxn ang="0">
                    <a:pos x="5" y="24"/>
                  </a:cxn>
                  <a:cxn ang="0">
                    <a:pos x="4" y="6"/>
                  </a:cxn>
                  <a:cxn ang="0">
                    <a:pos x="11" y="2"/>
                  </a:cxn>
                </a:cxnLst>
                <a:rect l="0" t="0" r="r" b="b"/>
                <a:pathLst>
                  <a:path w="29" h="31">
                    <a:moveTo>
                      <a:pt x="11" y="2"/>
                    </a:moveTo>
                    <a:cubicBezTo>
                      <a:pt x="20" y="0"/>
                      <a:pt x="26" y="5"/>
                      <a:pt x="27" y="12"/>
                    </a:cubicBezTo>
                    <a:cubicBezTo>
                      <a:pt x="29" y="27"/>
                      <a:pt x="12" y="31"/>
                      <a:pt x="5" y="24"/>
                    </a:cubicBezTo>
                    <a:cubicBezTo>
                      <a:pt x="0" y="19"/>
                      <a:pt x="0" y="10"/>
                      <a:pt x="4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2" name="Freeform 234"/>
              <p:cNvSpPr>
                <a:spLocks/>
              </p:cNvSpPr>
              <p:nvPr/>
            </p:nvSpPr>
            <p:spPr bwMode="auto">
              <a:xfrm>
                <a:off x="5051" y="1606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22"/>
                  </a:cxn>
                  <a:cxn ang="0">
                    <a:pos x="4" y="22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25" y="0"/>
                      <a:pt x="34" y="11"/>
                      <a:pt x="28" y="22"/>
                    </a:cubicBezTo>
                    <a:cubicBezTo>
                      <a:pt x="23" y="31"/>
                      <a:pt x="9" y="30"/>
                      <a:pt x="4" y="22"/>
                    </a:cubicBezTo>
                    <a:cubicBezTo>
                      <a:pt x="0" y="14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3" name="Freeform 235"/>
              <p:cNvSpPr>
                <a:spLocks/>
              </p:cNvSpPr>
              <p:nvPr/>
            </p:nvSpPr>
            <p:spPr bwMode="auto">
              <a:xfrm>
                <a:off x="3623" y="1610"/>
                <a:ext cx="39" cy="38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9" y="0"/>
                  </a:cxn>
                  <a:cxn ang="0">
                    <a:pos x="24" y="9"/>
                  </a:cxn>
                  <a:cxn ang="0">
                    <a:pos x="5" y="4"/>
                  </a:cxn>
                  <a:cxn ang="0">
                    <a:pos x="9" y="0"/>
                  </a:cxn>
                  <a:cxn ang="0">
                    <a:pos x="14" y="3"/>
                  </a:cxn>
                </a:cxnLst>
                <a:rect l="0" t="0" r="r" b="b"/>
                <a:pathLst>
                  <a:path w="24" h="24">
                    <a:moveTo>
                      <a:pt x="14" y="3"/>
                    </a:moveTo>
                    <a:cubicBezTo>
                      <a:pt x="16" y="3"/>
                      <a:pt x="16" y="0"/>
                      <a:pt x="19" y="0"/>
                    </a:cubicBezTo>
                    <a:cubicBezTo>
                      <a:pt x="22" y="3"/>
                      <a:pt x="24" y="5"/>
                      <a:pt x="24" y="9"/>
                    </a:cubicBezTo>
                    <a:cubicBezTo>
                      <a:pt x="22" y="24"/>
                      <a:pt x="0" y="18"/>
                      <a:pt x="5" y="4"/>
                    </a:cubicBezTo>
                    <a:cubicBezTo>
                      <a:pt x="6" y="3"/>
                      <a:pt x="7" y="2"/>
                      <a:pt x="9" y="0"/>
                    </a:cubicBezTo>
                    <a:cubicBezTo>
                      <a:pt x="12" y="0"/>
                      <a:pt x="13" y="2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4" name="Freeform 236"/>
              <p:cNvSpPr>
                <a:spLocks/>
              </p:cNvSpPr>
              <p:nvPr/>
            </p:nvSpPr>
            <p:spPr bwMode="auto">
              <a:xfrm>
                <a:off x="4868" y="1605"/>
                <a:ext cx="69" cy="54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6" y="30"/>
                  </a:cxn>
                  <a:cxn ang="0">
                    <a:pos x="21" y="3"/>
                  </a:cxn>
                </a:cxnLst>
                <a:rect l="0" t="0" r="r" b="b"/>
                <a:pathLst>
                  <a:path w="43" h="34">
                    <a:moveTo>
                      <a:pt x="21" y="3"/>
                    </a:moveTo>
                    <a:cubicBezTo>
                      <a:pt x="37" y="0"/>
                      <a:pt x="43" y="25"/>
                      <a:pt x="26" y="30"/>
                    </a:cubicBezTo>
                    <a:cubicBezTo>
                      <a:pt x="10" y="34"/>
                      <a:pt x="0" y="7"/>
                      <a:pt x="2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5" name="Freeform 237"/>
              <p:cNvSpPr>
                <a:spLocks/>
              </p:cNvSpPr>
              <p:nvPr/>
            </p:nvSpPr>
            <p:spPr bwMode="auto">
              <a:xfrm>
                <a:off x="4706" y="1608"/>
                <a:ext cx="56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2"/>
                  </a:cxn>
                  <a:cxn ang="0">
                    <a:pos x="3" y="19"/>
                  </a:cxn>
                  <a:cxn ang="0">
                    <a:pos x="15" y="2"/>
                  </a:cxn>
                </a:cxnLst>
                <a:rect l="0" t="0" r="r" b="b"/>
                <a:pathLst>
                  <a:path w="35" h="32">
                    <a:moveTo>
                      <a:pt x="15" y="2"/>
                    </a:moveTo>
                    <a:cubicBezTo>
                      <a:pt x="24" y="0"/>
                      <a:pt x="35" y="11"/>
                      <a:pt x="28" y="22"/>
                    </a:cubicBezTo>
                    <a:cubicBezTo>
                      <a:pt x="23" y="32"/>
                      <a:pt x="6" y="30"/>
                      <a:pt x="3" y="19"/>
                    </a:cubicBezTo>
                    <a:cubicBezTo>
                      <a:pt x="0" y="9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6" name="Freeform 238"/>
              <p:cNvSpPr>
                <a:spLocks/>
              </p:cNvSpPr>
              <p:nvPr/>
            </p:nvSpPr>
            <p:spPr bwMode="auto">
              <a:xfrm>
                <a:off x="4529" y="1610"/>
                <a:ext cx="58" cy="51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3" y="19"/>
                  </a:cxn>
                  <a:cxn ang="0">
                    <a:pos x="23" y="28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3" y="3"/>
                  </a:cxn>
                  <a:cxn ang="0">
                    <a:pos x="17" y="2"/>
                  </a:cxn>
                </a:cxnLst>
                <a:rect l="0" t="0" r="r" b="b"/>
                <a:pathLst>
                  <a:path w="36" h="32">
                    <a:moveTo>
                      <a:pt x="17" y="2"/>
                    </a:moveTo>
                    <a:cubicBezTo>
                      <a:pt x="25" y="0"/>
                      <a:pt x="36" y="9"/>
                      <a:pt x="33" y="19"/>
                    </a:cubicBezTo>
                    <a:cubicBezTo>
                      <a:pt x="32" y="22"/>
                      <a:pt x="29" y="27"/>
                      <a:pt x="23" y="28"/>
                    </a:cubicBezTo>
                    <a:cubicBezTo>
                      <a:pt x="9" y="32"/>
                      <a:pt x="0" y="13"/>
                      <a:pt x="10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4"/>
                      <a:pt x="13" y="3"/>
                      <a:pt x="13" y="3"/>
                    </a:cubicBezTo>
                    <a:cubicBezTo>
                      <a:pt x="14" y="2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7" name="Freeform 239"/>
              <p:cNvSpPr>
                <a:spLocks/>
              </p:cNvSpPr>
              <p:nvPr/>
            </p:nvSpPr>
            <p:spPr bwMode="auto">
              <a:xfrm>
                <a:off x="1888" y="1613"/>
                <a:ext cx="61" cy="50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5" y="9"/>
                  </a:cxn>
                  <a:cxn ang="0">
                    <a:pos x="23" y="28"/>
                  </a:cxn>
                  <a:cxn ang="0">
                    <a:pos x="20" y="1"/>
                  </a:cxn>
                </a:cxnLst>
                <a:rect l="0" t="0" r="r" b="b"/>
                <a:pathLst>
                  <a:path w="38" h="31">
                    <a:moveTo>
                      <a:pt x="20" y="1"/>
                    </a:moveTo>
                    <a:cubicBezTo>
                      <a:pt x="25" y="0"/>
                      <a:pt x="32" y="2"/>
                      <a:pt x="35" y="9"/>
                    </a:cubicBezTo>
                    <a:cubicBezTo>
                      <a:pt x="38" y="18"/>
                      <a:pt x="32" y="27"/>
                      <a:pt x="23" y="28"/>
                    </a:cubicBezTo>
                    <a:cubicBezTo>
                      <a:pt x="8" y="31"/>
                      <a:pt x="0" y="4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8" name="Freeform 240"/>
              <p:cNvSpPr>
                <a:spLocks/>
              </p:cNvSpPr>
              <p:nvPr/>
            </p:nvSpPr>
            <p:spPr bwMode="auto">
              <a:xfrm>
                <a:off x="4354" y="1613"/>
                <a:ext cx="63" cy="50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4" y="27"/>
                  </a:cxn>
                  <a:cxn ang="0">
                    <a:pos x="21" y="1"/>
                  </a:cxn>
                </a:cxnLst>
                <a:rect l="0" t="0" r="r" b="b"/>
                <a:pathLst>
                  <a:path w="39" h="31">
                    <a:moveTo>
                      <a:pt x="21" y="1"/>
                    </a:moveTo>
                    <a:cubicBezTo>
                      <a:pt x="36" y="0"/>
                      <a:pt x="39" y="23"/>
                      <a:pt x="24" y="27"/>
                    </a:cubicBezTo>
                    <a:cubicBezTo>
                      <a:pt x="7" y="31"/>
                      <a:pt x="0" y="2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9" name="Freeform 241"/>
              <p:cNvSpPr>
                <a:spLocks/>
              </p:cNvSpPr>
              <p:nvPr/>
            </p:nvSpPr>
            <p:spPr bwMode="auto">
              <a:xfrm>
                <a:off x="2764" y="1610"/>
                <a:ext cx="36" cy="28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19" y="6"/>
                  </a:cxn>
                  <a:cxn ang="0">
                    <a:pos x="22" y="11"/>
                  </a:cxn>
                  <a:cxn ang="0">
                    <a:pos x="4" y="16"/>
                  </a:cxn>
                </a:cxnLst>
                <a:rect l="0" t="0" r="r" b="b"/>
                <a:pathLst>
                  <a:path w="22" h="18">
                    <a:moveTo>
                      <a:pt x="4" y="16"/>
                    </a:moveTo>
                    <a:cubicBezTo>
                      <a:pt x="0" y="6"/>
                      <a:pt x="13" y="0"/>
                      <a:pt x="19" y="6"/>
                    </a:cubicBezTo>
                    <a:cubicBezTo>
                      <a:pt x="20" y="7"/>
                      <a:pt x="22" y="9"/>
                      <a:pt x="22" y="11"/>
                    </a:cubicBezTo>
                    <a:cubicBezTo>
                      <a:pt x="21" y="18"/>
                      <a:pt x="7" y="16"/>
                      <a:pt x="4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0" name="Freeform 242"/>
              <p:cNvSpPr>
                <a:spLocks/>
              </p:cNvSpPr>
              <p:nvPr/>
            </p:nvSpPr>
            <p:spPr bwMode="auto">
              <a:xfrm>
                <a:off x="2597" y="1619"/>
                <a:ext cx="45" cy="4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8"/>
                  </a:cxn>
                  <a:cxn ang="0">
                    <a:pos x="14" y="0"/>
                  </a:cxn>
                  <a:cxn ang="0">
                    <a:pos x="0" y="9"/>
                  </a:cxn>
                </a:cxnLst>
                <a:rect l="0" t="0" r="r" b="b"/>
                <a:pathLst>
                  <a:path w="28" h="25">
                    <a:moveTo>
                      <a:pt x="0" y="9"/>
                    </a:moveTo>
                    <a:cubicBezTo>
                      <a:pt x="3" y="7"/>
                      <a:pt x="10" y="7"/>
                      <a:pt x="11" y="8"/>
                    </a:cubicBezTo>
                    <a:cubicBezTo>
                      <a:pt x="10" y="4"/>
                      <a:pt x="12" y="2"/>
                      <a:pt x="14" y="0"/>
                    </a:cubicBezTo>
                    <a:cubicBezTo>
                      <a:pt x="28" y="10"/>
                      <a:pt x="4" y="25"/>
                      <a:pt x="0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1" name="Freeform 243"/>
              <p:cNvSpPr>
                <a:spLocks/>
              </p:cNvSpPr>
              <p:nvPr/>
            </p:nvSpPr>
            <p:spPr bwMode="auto">
              <a:xfrm>
                <a:off x="3497" y="1618"/>
                <a:ext cx="59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3"/>
                  </a:cxn>
                  <a:cxn ang="0">
                    <a:pos x="21" y="28"/>
                  </a:cxn>
                  <a:cxn ang="0">
                    <a:pos x="15" y="2"/>
                  </a:cxn>
                </a:cxnLst>
                <a:rect l="0" t="0" r="r" b="b"/>
                <a:pathLst>
                  <a:path w="37" h="30">
                    <a:moveTo>
                      <a:pt x="15" y="2"/>
                    </a:moveTo>
                    <a:cubicBezTo>
                      <a:pt x="25" y="0"/>
                      <a:pt x="37" y="12"/>
                      <a:pt x="29" y="23"/>
                    </a:cubicBezTo>
                    <a:cubicBezTo>
                      <a:pt x="28" y="24"/>
                      <a:pt x="23" y="27"/>
                      <a:pt x="21" y="28"/>
                    </a:cubicBezTo>
                    <a:cubicBezTo>
                      <a:pt x="4" y="30"/>
                      <a:pt x="0" y="6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2" name="Freeform 244"/>
              <p:cNvSpPr>
                <a:spLocks/>
              </p:cNvSpPr>
              <p:nvPr/>
            </p:nvSpPr>
            <p:spPr bwMode="auto">
              <a:xfrm>
                <a:off x="4932" y="1624"/>
                <a:ext cx="55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4" y="24"/>
                  </a:cxn>
                  <a:cxn ang="0">
                    <a:pos x="5" y="6"/>
                  </a:cxn>
                  <a:cxn ang="0">
                    <a:pos x="14" y="2"/>
                  </a:cxn>
                </a:cxnLst>
                <a:rect l="0" t="0" r="r" b="b"/>
                <a:pathLst>
                  <a:path w="34" h="31">
                    <a:moveTo>
                      <a:pt x="14" y="2"/>
                    </a:moveTo>
                    <a:cubicBezTo>
                      <a:pt x="26" y="0"/>
                      <a:pt x="34" y="16"/>
                      <a:pt x="25" y="25"/>
                    </a:cubicBezTo>
                    <a:cubicBezTo>
                      <a:pt x="19" y="31"/>
                      <a:pt x="9" y="30"/>
                      <a:pt x="4" y="24"/>
                    </a:cubicBezTo>
                    <a:cubicBezTo>
                      <a:pt x="0" y="18"/>
                      <a:pt x="1" y="10"/>
                      <a:pt x="5" y="6"/>
                    </a:cubicBezTo>
                    <a:cubicBezTo>
                      <a:pt x="7" y="4"/>
                      <a:pt x="9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3" name="Freeform 245"/>
              <p:cNvSpPr>
                <a:spLocks/>
              </p:cNvSpPr>
              <p:nvPr/>
            </p:nvSpPr>
            <p:spPr bwMode="auto">
              <a:xfrm>
                <a:off x="5104" y="1624"/>
                <a:ext cx="48" cy="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6"/>
                  </a:cxn>
                  <a:cxn ang="0">
                    <a:pos x="6" y="23"/>
                  </a:cxn>
                  <a:cxn ang="0">
                    <a:pos x="13" y="2"/>
                  </a:cxn>
                </a:cxnLst>
                <a:rect l="0" t="0" r="r" b="b"/>
                <a:pathLst>
                  <a:path w="30" h="31">
                    <a:moveTo>
                      <a:pt x="13" y="2"/>
                    </a:moveTo>
                    <a:cubicBezTo>
                      <a:pt x="21" y="0"/>
                      <a:pt x="30" y="6"/>
                      <a:pt x="29" y="16"/>
                    </a:cubicBezTo>
                    <a:cubicBezTo>
                      <a:pt x="27" y="28"/>
                      <a:pt x="12" y="31"/>
                      <a:pt x="6" y="23"/>
                    </a:cubicBezTo>
                    <a:cubicBezTo>
                      <a:pt x="0" y="17"/>
                      <a:pt x="2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4" name="Freeform 246"/>
              <p:cNvSpPr>
                <a:spLocks/>
              </p:cNvSpPr>
              <p:nvPr/>
            </p:nvSpPr>
            <p:spPr bwMode="auto">
              <a:xfrm>
                <a:off x="5276" y="1626"/>
                <a:ext cx="49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5" y="19"/>
                  </a:cxn>
                  <a:cxn ang="0">
                    <a:pos x="4" y="9"/>
                  </a:cxn>
                  <a:cxn ang="0">
                    <a:pos x="15" y="1"/>
                  </a:cxn>
                </a:cxnLst>
                <a:rect l="0" t="0" r="r" b="b"/>
                <a:pathLst>
                  <a:path w="31" h="29">
                    <a:moveTo>
                      <a:pt x="15" y="1"/>
                    </a:moveTo>
                    <a:cubicBezTo>
                      <a:pt x="24" y="0"/>
                      <a:pt x="31" y="11"/>
                      <a:pt x="25" y="19"/>
                    </a:cubicBezTo>
                    <a:cubicBezTo>
                      <a:pt x="18" y="29"/>
                      <a:pt x="0" y="22"/>
                      <a:pt x="4" y="9"/>
                    </a:cubicBezTo>
                    <a:cubicBezTo>
                      <a:pt x="6" y="4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5" name="Freeform 247"/>
              <p:cNvSpPr>
                <a:spLocks/>
              </p:cNvSpPr>
              <p:nvPr/>
            </p:nvSpPr>
            <p:spPr bwMode="auto">
              <a:xfrm>
                <a:off x="4751" y="1626"/>
                <a:ext cx="59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0" y="4"/>
                  </a:cxn>
                  <a:cxn ang="0">
                    <a:pos x="32" y="6"/>
                  </a:cxn>
                  <a:cxn ang="0">
                    <a:pos x="24" y="28"/>
                  </a:cxn>
                  <a:cxn ang="0">
                    <a:pos x="17" y="2"/>
                  </a:cxn>
                </a:cxnLst>
                <a:rect l="0" t="0" r="r" b="b"/>
                <a:pathLst>
                  <a:path w="37" h="31">
                    <a:moveTo>
                      <a:pt x="17" y="2"/>
                    </a:moveTo>
                    <a:cubicBezTo>
                      <a:pt x="20" y="0"/>
                      <a:pt x="26" y="1"/>
                      <a:pt x="30" y="4"/>
                    </a:cubicBezTo>
                    <a:cubicBezTo>
                      <a:pt x="30" y="4"/>
                      <a:pt x="31" y="6"/>
                      <a:pt x="32" y="6"/>
                    </a:cubicBezTo>
                    <a:cubicBezTo>
                      <a:pt x="37" y="13"/>
                      <a:pt x="34" y="26"/>
                      <a:pt x="24" y="28"/>
                    </a:cubicBezTo>
                    <a:cubicBezTo>
                      <a:pt x="7" y="31"/>
                      <a:pt x="0" y="7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6" name="Freeform 248"/>
              <p:cNvSpPr>
                <a:spLocks/>
              </p:cNvSpPr>
              <p:nvPr/>
            </p:nvSpPr>
            <p:spPr bwMode="auto">
              <a:xfrm>
                <a:off x="4585" y="1629"/>
                <a:ext cx="53" cy="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19"/>
                  </a:cxn>
                  <a:cxn ang="0">
                    <a:pos x="14" y="27"/>
                  </a:cxn>
                  <a:cxn ang="0">
                    <a:pos x="6" y="4"/>
                  </a:cxn>
                  <a:cxn ang="0">
                    <a:pos x="16" y="0"/>
                  </a:cxn>
                </a:cxnLst>
                <a:rect l="0" t="0" r="r" b="b"/>
                <a:pathLst>
                  <a:path w="33" h="29">
                    <a:moveTo>
                      <a:pt x="16" y="0"/>
                    </a:moveTo>
                    <a:cubicBezTo>
                      <a:pt x="26" y="0"/>
                      <a:pt x="33" y="10"/>
                      <a:pt x="29" y="19"/>
                    </a:cubicBezTo>
                    <a:cubicBezTo>
                      <a:pt x="27" y="25"/>
                      <a:pt x="20" y="29"/>
                      <a:pt x="14" y="27"/>
                    </a:cubicBezTo>
                    <a:cubicBezTo>
                      <a:pt x="3" y="24"/>
                      <a:pt x="0" y="11"/>
                      <a:pt x="6" y="4"/>
                    </a:cubicBezTo>
                    <a:cubicBezTo>
                      <a:pt x="9" y="2"/>
                      <a:pt x="12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7" name="Freeform 249"/>
              <p:cNvSpPr>
                <a:spLocks/>
              </p:cNvSpPr>
              <p:nvPr/>
            </p:nvSpPr>
            <p:spPr bwMode="auto">
              <a:xfrm>
                <a:off x="2641" y="1622"/>
                <a:ext cx="50" cy="50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27"/>
                  </a:cxn>
                  <a:cxn ang="0">
                    <a:pos x="12" y="5"/>
                  </a:cxn>
                </a:cxnLst>
                <a:rect l="0" t="0" r="r" b="b"/>
                <a:pathLst>
                  <a:path w="31" h="31">
                    <a:moveTo>
                      <a:pt x="12" y="5"/>
                    </a:moveTo>
                    <a:cubicBezTo>
                      <a:pt x="31" y="0"/>
                      <a:pt x="30" y="31"/>
                      <a:pt x="12" y="27"/>
                    </a:cubicBezTo>
                    <a:cubicBezTo>
                      <a:pt x="0" y="25"/>
                      <a:pt x="0" y="7"/>
                      <a:pt x="12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8" name="Freeform 250"/>
              <p:cNvSpPr>
                <a:spLocks/>
              </p:cNvSpPr>
              <p:nvPr/>
            </p:nvSpPr>
            <p:spPr bwMode="auto">
              <a:xfrm>
                <a:off x="4407" y="1630"/>
                <a:ext cx="59" cy="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9" y="3"/>
                  </a:cxn>
                  <a:cxn ang="0">
                    <a:pos x="23" y="27"/>
                  </a:cxn>
                  <a:cxn ang="0">
                    <a:pos x="20" y="0"/>
                  </a:cxn>
                </a:cxnLst>
                <a:rect l="0" t="0" r="r" b="b"/>
                <a:pathLst>
                  <a:path w="37" h="31">
                    <a:moveTo>
                      <a:pt x="20" y="0"/>
                    </a:moveTo>
                    <a:cubicBezTo>
                      <a:pt x="22" y="0"/>
                      <a:pt x="27" y="1"/>
                      <a:pt x="29" y="3"/>
                    </a:cubicBezTo>
                    <a:cubicBezTo>
                      <a:pt x="37" y="9"/>
                      <a:pt x="34" y="25"/>
                      <a:pt x="23" y="27"/>
                    </a:cubicBezTo>
                    <a:cubicBezTo>
                      <a:pt x="4" y="31"/>
                      <a:pt x="0" y="1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9" name="Freeform 251"/>
              <p:cNvSpPr>
                <a:spLocks/>
              </p:cNvSpPr>
              <p:nvPr/>
            </p:nvSpPr>
            <p:spPr bwMode="auto">
              <a:xfrm>
                <a:off x="1955" y="1634"/>
                <a:ext cx="45" cy="4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0" y="4"/>
                  </a:cxn>
                  <a:cxn ang="0">
                    <a:pos x="9" y="23"/>
                  </a:cxn>
                  <a:cxn ang="0">
                    <a:pos x="5" y="4"/>
                  </a:cxn>
                  <a:cxn ang="0">
                    <a:pos x="10" y="1"/>
                  </a:cxn>
                </a:cxnLst>
                <a:rect l="0" t="0" r="r" b="b"/>
                <a:pathLst>
                  <a:path w="28" h="27">
                    <a:moveTo>
                      <a:pt x="10" y="1"/>
                    </a:moveTo>
                    <a:cubicBezTo>
                      <a:pt x="14" y="0"/>
                      <a:pt x="18" y="2"/>
                      <a:pt x="20" y="4"/>
                    </a:cubicBezTo>
                    <a:cubicBezTo>
                      <a:pt x="28" y="11"/>
                      <a:pt x="20" y="27"/>
                      <a:pt x="9" y="23"/>
                    </a:cubicBezTo>
                    <a:cubicBezTo>
                      <a:pt x="1" y="20"/>
                      <a:pt x="0" y="9"/>
                      <a:pt x="5" y="4"/>
                    </a:cubicBezTo>
                    <a:cubicBezTo>
                      <a:pt x="6" y="3"/>
                      <a:pt x="7" y="2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0" name="Freeform 252"/>
              <p:cNvSpPr>
                <a:spLocks/>
              </p:cNvSpPr>
              <p:nvPr/>
            </p:nvSpPr>
            <p:spPr bwMode="auto">
              <a:xfrm>
                <a:off x="3545" y="1630"/>
                <a:ext cx="64" cy="57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24" y="31"/>
                  </a:cxn>
                  <a:cxn ang="0">
                    <a:pos x="17" y="4"/>
                  </a:cxn>
                </a:cxnLst>
                <a:rect l="0" t="0" r="r" b="b"/>
                <a:pathLst>
                  <a:path w="40" h="35">
                    <a:moveTo>
                      <a:pt x="17" y="4"/>
                    </a:moveTo>
                    <a:cubicBezTo>
                      <a:pt x="36" y="0"/>
                      <a:pt x="40" y="27"/>
                      <a:pt x="24" y="31"/>
                    </a:cubicBezTo>
                    <a:cubicBezTo>
                      <a:pt x="6" y="35"/>
                      <a:pt x="0" y="8"/>
                      <a:pt x="17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1" name="Freeform 253"/>
              <p:cNvSpPr>
                <a:spLocks/>
              </p:cNvSpPr>
              <p:nvPr/>
            </p:nvSpPr>
            <p:spPr bwMode="auto">
              <a:xfrm>
                <a:off x="4979" y="1642"/>
                <a:ext cx="53" cy="53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4"/>
                  </a:cxn>
                  <a:cxn ang="0">
                    <a:pos x="8" y="24"/>
                  </a:cxn>
                  <a:cxn ang="0">
                    <a:pos x="17" y="1"/>
                  </a:cxn>
                </a:cxnLst>
                <a:rect l="0" t="0" r="r" b="b"/>
                <a:pathLst>
                  <a:path w="33" h="33">
                    <a:moveTo>
                      <a:pt x="17" y="1"/>
                    </a:moveTo>
                    <a:cubicBezTo>
                      <a:pt x="23" y="0"/>
                      <a:pt x="31" y="5"/>
                      <a:pt x="32" y="14"/>
                    </a:cubicBezTo>
                    <a:cubicBezTo>
                      <a:pt x="33" y="27"/>
                      <a:pt x="16" y="33"/>
                      <a:pt x="8" y="24"/>
                    </a:cubicBezTo>
                    <a:cubicBezTo>
                      <a:pt x="0" y="15"/>
                      <a:pt x="6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2" name="Freeform 254"/>
              <p:cNvSpPr>
                <a:spLocks/>
              </p:cNvSpPr>
              <p:nvPr/>
            </p:nvSpPr>
            <p:spPr bwMode="auto">
              <a:xfrm>
                <a:off x="5329" y="1643"/>
                <a:ext cx="41" cy="40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11" y="22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26" y="10"/>
                  </a:cxn>
                </a:cxnLst>
                <a:rect l="0" t="0" r="r" b="b"/>
                <a:pathLst>
                  <a:path w="26" h="25">
                    <a:moveTo>
                      <a:pt x="26" y="10"/>
                    </a:moveTo>
                    <a:cubicBezTo>
                      <a:pt x="26" y="17"/>
                      <a:pt x="20" y="25"/>
                      <a:pt x="11" y="22"/>
                    </a:cubicBezTo>
                    <a:cubicBezTo>
                      <a:pt x="0" y="19"/>
                      <a:pt x="3" y="2"/>
                      <a:pt x="13" y="1"/>
                    </a:cubicBezTo>
                    <a:cubicBezTo>
                      <a:pt x="14" y="1"/>
                      <a:pt x="15" y="0"/>
                      <a:pt x="16" y="1"/>
                    </a:cubicBezTo>
                    <a:cubicBezTo>
                      <a:pt x="20" y="2"/>
                      <a:pt x="22" y="8"/>
                      <a:pt x="26" y="1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3" name="Freeform 255"/>
              <p:cNvSpPr>
                <a:spLocks/>
              </p:cNvSpPr>
              <p:nvPr/>
            </p:nvSpPr>
            <p:spPr bwMode="auto">
              <a:xfrm>
                <a:off x="4254" y="1645"/>
                <a:ext cx="36" cy="3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0" y="9"/>
                  </a:cxn>
                  <a:cxn ang="0">
                    <a:pos x="7" y="0"/>
                  </a:cxn>
                  <a:cxn ang="0">
                    <a:pos x="16" y="1"/>
                  </a:cxn>
                </a:cxnLst>
                <a:rect l="0" t="0" r="r" b="b"/>
                <a:pathLst>
                  <a:path w="22" h="20">
                    <a:moveTo>
                      <a:pt x="16" y="1"/>
                    </a:moveTo>
                    <a:cubicBezTo>
                      <a:pt x="22" y="11"/>
                      <a:pt x="5" y="20"/>
                      <a:pt x="0" y="9"/>
                    </a:cubicBezTo>
                    <a:cubicBezTo>
                      <a:pt x="2" y="5"/>
                      <a:pt x="5" y="3"/>
                      <a:pt x="7" y="0"/>
                    </a:cubicBezTo>
                    <a:cubicBezTo>
                      <a:pt x="12" y="0"/>
                      <a:pt x="11" y="0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4" name="Freeform 256"/>
              <p:cNvSpPr>
                <a:spLocks/>
              </p:cNvSpPr>
              <p:nvPr/>
            </p:nvSpPr>
            <p:spPr bwMode="auto">
              <a:xfrm>
                <a:off x="4637" y="1645"/>
                <a:ext cx="53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1" y="28"/>
                  </a:cxn>
                  <a:cxn ang="0">
                    <a:pos x="3" y="10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1" y="0"/>
                      <a:pt x="27" y="3"/>
                      <a:pt x="30" y="9"/>
                    </a:cubicBezTo>
                    <a:cubicBezTo>
                      <a:pt x="33" y="17"/>
                      <a:pt x="27" y="26"/>
                      <a:pt x="21" y="28"/>
                    </a:cubicBezTo>
                    <a:cubicBezTo>
                      <a:pt x="11" y="30"/>
                      <a:pt x="0" y="21"/>
                      <a:pt x="3" y="10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5" name="Freeform 257"/>
              <p:cNvSpPr>
                <a:spLocks/>
              </p:cNvSpPr>
              <p:nvPr/>
            </p:nvSpPr>
            <p:spPr bwMode="auto">
              <a:xfrm>
                <a:off x="4812" y="1643"/>
                <a:ext cx="48" cy="5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2"/>
                  </a:cxn>
                  <a:cxn ang="0">
                    <a:pos x="5" y="23"/>
                  </a:cxn>
                  <a:cxn ang="0">
                    <a:pos x="12" y="2"/>
                  </a:cxn>
                </a:cxnLst>
                <a:rect l="0" t="0" r="r" b="b"/>
                <a:pathLst>
                  <a:path w="30" h="32">
                    <a:moveTo>
                      <a:pt x="12" y="2"/>
                    </a:moveTo>
                    <a:cubicBezTo>
                      <a:pt x="20" y="0"/>
                      <a:pt x="27" y="5"/>
                      <a:pt x="28" y="12"/>
                    </a:cubicBezTo>
                    <a:cubicBezTo>
                      <a:pt x="30" y="26"/>
                      <a:pt x="13" y="32"/>
                      <a:pt x="5" y="23"/>
                    </a:cubicBezTo>
                    <a:cubicBezTo>
                      <a:pt x="0" y="17"/>
                      <a:pt x="2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6" name="Freeform 258"/>
              <p:cNvSpPr>
                <a:spLocks/>
              </p:cNvSpPr>
              <p:nvPr/>
            </p:nvSpPr>
            <p:spPr bwMode="auto">
              <a:xfrm>
                <a:off x="3399" y="1638"/>
                <a:ext cx="27" cy="31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0" y="6"/>
                  </a:cxn>
                  <a:cxn ang="0">
                    <a:pos x="10" y="19"/>
                  </a:cxn>
                </a:cxnLst>
                <a:rect l="0" t="0" r="r" b="b"/>
                <a:pathLst>
                  <a:path w="17" h="19">
                    <a:moveTo>
                      <a:pt x="10" y="19"/>
                    </a:moveTo>
                    <a:cubicBezTo>
                      <a:pt x="5" y="16"/>
                      <a:pt x="1" y="12"/>
                      <a:pt x="0" y="6"/>
                    </a:cubicBezTo>
                    <a:cubicBezTo>
                      <a:pt x="8" y="0"/>
                      <a:pt x="17" y="13"/>
                      <a:pt x="10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7" name="Freeform 259"/>
              <p:cNvSpPr>
                <a:spLocks/>
              </p:cNvSpPr>
              <p:nvPr/>
            </p:nvSpPr>
            <p:spPr bwMode="auto">
              <a:xfrm>
                <a:off x="4454" y="1643"/>
                <a:ext cx="69" cy="5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7" y="29"/>
                  </a:cxn>
                  <a:cxn ang="0">
                    <a:pos x="22" y="2"/>
                  </a:cxn>
                </a:cxnLst>
                <a:rect l="0" t="0" r="r" b="b"/>
                <a:pathLst>
                  <a:path w="43" h="34">
                    <a:moveTo>
                      <a:pt x="22" y="2"/>
                    </a:moveTo>
                    <a:cubicBezTo>
                      <a:pt x="37" y="0"/>
                      <a:pt x="43" y="24"/>
                      <a:pt x="27" y="29"/>
                    </a:cubicBezTo>
                    <a:cubicBezTo>
                      <a:pt x="10" y="34"/>
                      <a:pt x="0" y="5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8" name="Freeform 260"/>
              <p:cNvSpPr>
                <a:spLocks/>
              </p:cNvSpPr>
              <p:nvPr/>
            </p:nvSpPr>
            <p:spPr bwMode="auto">
              <a:xfrm>
                <a:off x="5168" y="1640"/>
                <a:ext cx="32" cy="4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8" y="18"/>
                  </a:cxn>
                  <a:cxn ang="0">
                    <a:pos x="11" y="24"/>
                  </a:cxn>
                  <a:cxn ang="0">
                    <a:pos x="6" y="16"/>
                  </a:cxn>
                  <a:cxn ang="0">
                    <a:pos x="0" y="9"/>
                  </a:cxn>
                </a:cxnLst>
                <a:rect l="0" t="0" r="r" b="b"/>
                <a:pathLst>
                  <a:path w="20" h="25">
                    <a:moveTo>
                      <a:pt x="0" y="9"/>
                    </a:moveTo>
                    <a:cubicBezTo>
                      <a:pt x="6" y="0"/>
                      <a:pt x="20" y="7"/>
                      <a:pt x="18" y="18"/>
                    </a:cubicBezTo>
                    <a:cubicBezTo>
                      <a:pt x="17" y="20"/>
                      <a:pt x="14" y="25"/>
                      <a:pt x="11" y="24"/>
                    </a:cubicBezTo>
                    <a:cubicBezTo>
                      <a:pt x="8" y="24"/>
                      <a:pt x="7" y="18"/>
                      <a:pt x="6" y="16"/>
                    </a:cubicBezTo>
                    <a:cubicBezTo>
                      <a:pt x="3" y="12"/>
                      <a:pt x="0" y="12"/>
                      <a:pt x="0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9" name="Freeform 261"/>
              <p:cNvSpPr>
                <a:spLocks/>
              </p:cNvSpPr>
              <p:nvPr/>
            </p:nvSpPr>
            <p:spPr bwMode="auto">
              <a:xfrm>
                <a:off x="4290" y="1647"/>
                <a:ext cx="53" cy="4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2" y="13"/>
                  </a:cxn>
                  <a:cxn ang="0">
                    <a:pos x="17" y="28"/>
                  </a:cxn>
                  <a:cxn ang="0">
                    <a:pos x="16" y="2"/>
                  </a:cxn>
                </a:cxnLst>
                <a:rect l="0" t="0" r="r" b="b"/>
                <a:pathLst>
                  <a:path w="33" h="29">
                    <a:moveTo>
                      <a:pt x="16" y="2"/>
                    </a:moveTo>
                    <a:cubicBezTo>
                      <a:pt x="23" y="0"/>
                      <a:pt x="31" y="5"/>
                      <a:pt x="32" y="13"/>
                    </a:cubicBezTo>
                    <a:cubicBezTo>
                      <a:pt x="33" y="21"/>
                      <a:pt x="26" y="29"/>
                      <a:pt x="17" y="28"/>
                    </a:cubicBezTo>
                    <a:cubicBezTo>
                      <a:pt x="2" y="27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0" name="Freeform 262"/>
              <p:cNvSpPr>
                <a:spLocks/>
              </p:cNvSpPr>
              <p:nvPr/>
            </p:nvSpPr>
            <p:spPr bwMode="auto">
              <a:xfrm>
                <a:off x="1785" y="1650"/>
                <a:ext cx="32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7" y="1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15">
                    <a:moveTo>
                      <a:pt x="20" y="0"/>
                    </a:moveTo>
                    <a:cubicBezTo>
                      <a:pt x="20" y="3"/>
                      <a:pt x="19" y="8"/>
                      <a:pt x="17" y="10"/>
                    </a:cubicBezTo>
                    <a:cubicBezTo>
                      <a:pt x="10" y="15"/>
                      <a:pt x="0" y="8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8" y="0"/>
                      <a:pt x="14" y="0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1" name="Freeform 263"/>
              <p:cNvSpPr>
                <a:spLocks/>
              </p:cNvSpPr>
              <p:nvPr/>
            </p:nvSpPr>
            <p:spPr bwMode="auto">
              <a:xfrm>
                <a:off x="1833" y="1650"/>
                <a:ext cx="45" cy="4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6" y="10"/>
                  </a:cxn>
                  <a:cxn ang="0">
                    <a:pos x="9" y="26"/>
                  </a:cxn>
                  <a:cxn ang="0">
                    <a:pos x="1" y="18"/>
                  </a:cxn>
                  <a:cxn ang="0">
                    <a:pos x="1" y="8"/>
                  </a:cxn>
                  <a:cxn ang="0">
                    <a:pos x="12" y="0"/>
                  </a:cxn>
                </a:cxnLst>
                <a:rect l="0" t="0" r="r" b="b"/>
                <a:pathLst>
                  <a:path w="28" h="29">
                    <a:moveTo>
                      <a:pt x="12" y="0"/>
                    </a:moveTo>
                    <a:cubicBezTo>
                      <a:pt x="18" y="0"/>
                      <a:pt x="24" y="3"/>
                      <a:pt x="26" y="10"/>
                    </a:cubicBezTo>
                    <a:cubicBezTo>
                      <a:pt x="28" y="17"/>
                      <a:pt x="21" y="29"/>
                      <a:pt x="9" y="26"/>
                    </a:cubicBezTo>
                    <a:cubicBezTo>
                      <a:pt x="5" y="24"/>
                      <a:pt x="2" y="21"/>
                      <a:pt x="1" y="18"/>
                    </a:cubicBezTo>
                    <a:cubicBezTo>
                      <a:pt x="1" y="18"/>
                      <a:pt x="0" y="10"/>
                      <a:pt x="1" y="8"/>
                    </a:cubicBezTo>
                    <a:cubicBezTo>
                      <a:pt x="1" y="6"/>
                      <a:pt x="6" y="1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2" name="Freeform 264"/>
              <p:cNvSpPr>
                <a:spLocks/>
              </p:cNvSpPr>
              <p:nvPr/>
            </p:nvSpPr>
            <p:spPr bwMode="auto">
              <a:xfrm>
                <a:off x="3606" y="1650"/>
                <a:ext cx="53" cy="51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0" y="28"/>
                  </a:cxn>
                  <a:cxn ang="0">
                    <a:pos x="1" y="14"/>
                  </a:cxn>
                  <a:cxn ang="0">
                    <a:pos x="12" y="3"/>
                  </a:cxn>
                </a:cxnLst>
                <a:rect l="0" t="0" r="r" b="b"/>
                <a:pathLst>
                  <a:path w="33" h="32">
                    <a:moveTo>
                      <a:pt x="12" y="3"/>
                    </a:moveTo>
                    <a:cubicBezTo>
                      <a:pt x="29" y="0"/>
                      <a:pt x="33" y="23"/>
                      <a:pt x="20" y="28"/>
                    </a:cubicBezTo>
                    <a:cubicBezTo>
                      <a:pt x="11" y="32"/>
                      <a:pt x="0" y="25"/>
                      <a:pt x="1" y="14"/>
                    </a:cubicBezTo>
                    <a:cubicBezTo>
                      <a:pt x="2" y="8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3" name="Freeform 265"/>
              <p:cNvSpPr>
                <a:spLocks/>
              </p:cNvSpPr>
              <p:nvPr/>
            </p:nvSpPr>
            <p:spPr bwMode="auto">
              <a:xfrm>
                <a:off x="3431" y="1651"/>
                <a:ext cx="56" cy="5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3" y="27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5" h="32">
                    <a:moveTo>
                      <a:pt x="16" y="2"/>
                    </a:moveTo>
                    <a:cubicBezTo>
                      <a:pt x="30" y="0"/>
                      <a:pt x="35" y="21"/>
                      <a:pt x="23" y="27"/>
                    </a:cubicBezTo>
                    <a:cubicBezTo>
                      <a:pt x="13" y="32"/>
                      <a:pt x="0" y="23"/>
                      <a:pt x="4" y="12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4" name="Freeform 266"/>
              <p:cNvSpPr>
                <a:spLocks/>
              </p:cNvSpPr>
              <p:nvPr/>
            </p:nvSpPr>
            <p:spPr bwMode="auto">
              <a:xfrm>
                <a:off x="5163" y="1656"/>
                <a:ext cx="5" cy="1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1" y="7"/>
                  </a:cxn>
                  <a:cxn ang="0">
                    <a:pos x="1" y="0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3" y="4"/>
                      <a:pt x="1" y="5"/>
                      <a:pt x="1" y="7"/>
                    </a:cubicBezTo>
                    <a:cubicBezTo>
                      <a:pt x="0" y="5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5" name="Freeform 267"/>
              <p:cNvSpPr>
                <a:spLocks/>
              </p:cNvSpPr>
              <p:nvPr/>
            </p:nvSpPr>
            <p:spPr bwMode="auto">
              <a:xfrm>
                <a:off x="5033" y="1659"/>
                <a:ext cx="53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18"/>
                  </a:cxn>
                  <a:cxn ang="0">
                    <a:pos x="3" y="19"/>
                  </a:cxn>
                  <a:cxn ang="0">
                    <a:pos x="15" y="0"/>
                  </a:cxn>
                </a:cxnLst>
                <a:rect l="0" t="0" r="r" b="b"/>
                <a:pathLst>
                  <a:path w="33" h="32">
                    <a:moveTo>
                      <a:pt x="15" y="0"/>
                    </a:moveTo>
                    <a:cubicBezTo>
                      <a:pt x="23" y="0"/>
                      <a:pt x="33" y="7"/>
                      <a:pt x="30" y="18"/>
                    </a:cubicBezTo>
                    <a:cubicBezTo>
                      <a:pt x="27" y="28"/>
                      <a:pt x="9" y="32"/>
                      <a:pt x="3" y="19"/>
                    </a:cubicBezTo>
                    <a:cubicBezTo>
                      <a:pt x="0" y="11"/>
                      <a:pt x="5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6" name="Freeform 268"/>
              <p:cNvSpPr>
                <a:spLocks/>
              </p:cNvSpPr>
              <p:nvPr/>
            </p:nvSpPr>
            <p:spPr bwMode="auto">
              <a:xfrm>
                <a:off x="4853" y="1656"/>
                <a:ext cx="65" cy="5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25" y="30"/>
                  </a:cxn>
                  <a:cxn ang="0">
                    <a:pos x="18" y="4"/>
                  </a:cxn>
                </a:cxnLst>
                <a:rect l="0" t="0" r="r" b="b"/>
                <a:pathLst>
                  <a:path w="40" h="34">
                    <a:moveTo>
                      <a:pt x="18" y="4"/>
                    </a:moveTo>
                    <a:cubicBezTo>
                      <a:pt x="38" y="0"/>
                      <a:pt x="40" y="27"/>
                      <a:pt x="25" y="30"/>
                    </a:cubicBezTo>
                    <a:cubicBezTo>
                      <a:pt x="8" y="34"/>
                      <a:pt x="0" y="7"/>
                      <a:pt x="18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7" name="Freeform 269"/>
              <p:cNvSpPr>
                <a:spLocks/>
              </p:cNvSpPr>
              <p:nvPr/>
            </p:nvSpPr>
            <p:spPr bwMode="auto">
              <a:xfrm>
                <a:off x="4691" y="1659"/>
                <a:ext cx="55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4" y="26"/>
                  </a:cxn>
                  <a:cxn ang="0">
                    <a:pos x="1" y="20"/>
                  </a:cxn>
                  <a:cxn ang="0">
                    <a:pos x="8" y="4"/>
                  </a:cxn>
                  <a:cxn ang="0">
                    <a:pos x="13" y="2"/>
                  </a:cxn>
                </a:cxnLst>
                <a:rect l="0" t="0" r="r" b="b"/>
                <a:pathLst>
                  <a:path w="34" h="33">
                    <a:moveTo>
                      <a:pt x="13" y="2"/>
                    </a:moveTo>
                    <a:cubicBezTo>
                      <a:pt x="25" y="0"/>
                      <a:pt x="34" y="16"/>
                      <a:pt x="24" y="26"/>
                    </a:cubicBezTo>
                    <a:cubicBezTo>
                      <a:pt x="17" y="33"/>
                      <a:pt x="5" y="30"/>
                      <a:pt x="1" y="20"/>
                    </a:cubicBezTo>
                    <a:cubicBezTo>
                      <a:pt x="0" y="15"/>
                      <a:pt x="2" y="7"/>
                      <a:pt x="8" y="4"/>
                    </a:cubicBezTo>
                    <a:cubicBezTo>
                      <a:pt x="9" y="3"/>
                      <a:pt x="11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8" name="Freeform 270"/>
              <p:cNvSpPr>
                <a:spLocks/>
              </p:cNvSpPr>
              <p:nvPr/>
            </p:nvSpPr>
            <p:spPr bwMode="auto">
              <a:xfrm>
                <a:off x="4515" y="1663"/>
                <a:ext cx="53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6"/>
                  </a:cxn>
                  <a:cxn ang="0">
                    <a:pos x="13" y="27"/>
                  </a:cxn>
                  <a:cxn ang="0">
                    <a:pos x="17" y="1"/>
                  </a:cxn>
                </a:cxnLst>
                <a:rect l="0" t="0" r="r" b="b"/>
                <a:pathLst>
                  <a:path w="33" h="31">
                    <a:moveTo>
                      <a:pt x="17" y="1"/>
                    </a:moveTo>
                    <a:cubicBezTo>
                      <a:pt x="24" y="0"/>
                      <a:pt x="33" y="7"/>
                      <a:pt x="32" y="16"/>
                    </a:cubicBezTo>
                    <a:cubicBezTo>
                      <a:pt x="30" y="23"/>
                      <a:pt x="22" y="31"/>
                      <a:pt x="13" y="27"/>
                    </a:cubicBezTo>
                    <a:cubicBezTo>
                      <a:pt x="0" y="23"/>
                      <a:pt x="2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9" name="Freeform 271"/>
              <p:cNvSpPr>
                <a:spLocks/>
              </p:cNvSpPr>
              <p:nvPr/>
            </p:nvSpPr>
            <p:spPr bwMode="auto">
              <a:xfrm>
                <a:off x="2533" y="1664"/>
                <a:ext cx="24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3"/>
                  </a:cxn>
                  <a:cxn ang="0">
                    <a:pos x="13" y="0"/>
                  </a:cxn>
                </a:cxnLst>
                <a:rect l="0" t="0" r="r" b="b"/>
                <a:pathLst>
                  <a:path w="15" h="10">
                    <a:moveTo>
                      <a:pt x="13" y="0"/>
                    </a:moveTo>
                    <a:cubicBezTo>
                      <a:pt x="15" y="9"/>
                      <a:pt x="2" y="10"/>
                      <a:pt x="0" y="3"/>
                    </a:cubicBezTo>
                    <a:cubicBezTo>
                      <a:pt x="5" y="2"/>
                      <a:pt x="9" y="0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0" name="Freeform 272"/>
              <p:cNvSpPr>
                <a:spLocks/>
              </p:cNvSpPr>
              <p:nvPr/>
            </p:nvSpPr>
            <p:spPr bwMode="auto">
              <a:xfrm>
                <a:off x="2572" y="1663"/>
                <a:ext cx="46" cy="4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6" y="16"/>
                  </a:cxn>
                  <a:cxn ang="0">
                    <a:pos x="11" y="23"/>
                  </a:cxn>
                  <a:cxn ang="0">
                    <a:pos x="13" y="1"/>
                  </a:cxn>
                </a:cxnLst>
                <a:rect l="0" t="0" r="r" b="b"/>
                <a:pathLst>
                  <a:path w="29" h="25">
                    <a:moveTo>
                      <a:pt x="13" y="1"/>
                    </a:moveTo>
                    <a:cubicBezTo>
                      <a:pt x="21" y="0"/>
                      <a:pt x="29" y="7"/>
                      <a:pt x="26" y="16"/>
                    </a:cubicBezTo>
                    <a:cubicBezTo>
                      <a:pt x="24" y="23"/>
                      <a:pt x="16" y="25"/>
                      <a:pt x="11" y="23"/>
                    </a:cubicBezTo>
                    <a:cubicBezTo>
                      <a:pt x="0" y="20"/>
                      <a:pt x="1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1" name="Freeform 273"/>
              <p:cNvSpPr>
                <a:spLocks/>
              </p:cNvSpPr>
              <p:nvPr/>
            </p:nvSpPr>
            <p:spPr bwMode="auto">
              <a:xfrm>
                <a:off x="1881" y="1664"/>
                <a:ext cx="52" cy="5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1" y="14"/>
                  </a:cxn>
                  <a:cxn ang="0">
                    <a:pos x="14" y="1"/>
                  </a:cxn>
                </a:cxnLst>
                <a:rect l="0" t="0" r="r" b="b"/>
                <a:pathLst>
                  <a:path w="32" h="34">
                    <a:moveTo>
                      <a:pt x="14" y="1"/>
                    </a:moveTo>
                    <a:cubicBezTo>
                      <a:pt x="22" y="0"/>
                      <a:pt x="32" y="9"/>
                      <a:pt x="29" y="18"/>
                    </a:cubicBezTo>
                    <a:cubicBezTo>
                      <a:pt x="24" y="34"/>
                      <a:pt x="0" y="29"/>
                      <a:pt x="1" y="14"/>
                    </a:cubicBezTo>
                    <a:cubicBezTo>
                      <a:pt x="2" y="7"/>
                      <a:pt x="6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2" name="Freeform 274"/>
              <p:cNvSpPr>
                <a:spLocks/>
              </p:cNvSpPr>
              <p:nvPr/>
            </p:nvSpPr>
            <p:spPr bwMode="auto">
              <a:xfrm>
                <a:off x="4348" y="1664"/>
                <a:ext cx="45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0"/>
                  </a:cxn>
                  <a:cxn ang="0">
                    <a:pos x="27" y="12"/>
                  </a:cxn>
                  <a:cxn ang="0">
                    <a:pos x="28" y="13"/>
                  </a:cxn>
                  <a:cxn ang="0">
                    <a:pos x="27" y="18"/>
                  </a:cxn>
                  <a:cxn ang="0">
                    <a:pos x="1" y="15"/>
                  </a:cxn>
                  <a:cxn ang="0">
                    <a:pos x="13" y="1"/>
                  </a:cxn>
                </a:cxnLst>
                <a:rect l="0" t="0" r="r" b="b"/>
                <a:pathLst>
                  <a:path w="28" h="32">
                    <a:moveTo>
                      <a:pt x="13" y="1"/>
                    </a:moveTo>
                    <a:cubicBezTo>
                      <a:pt x="20" y="0"/>
                      <a:pt x="25" y="4"/>
                      <a:pt x="27" y="10"/>
                    </a:cubicBezTo>
                    <a:cubicBezTo>
                      <a:pt x="27" y="11"/>
                      <a:pt x="27" y="11"/>
                      <a:pt x="27" y="12"/>
                    </a:cubicBezTo>
                    <a:cubicBezTo>
                      <a:pt x="27" y="12"/>
                      <a:pt x="28" y="13"/>
                      <a:pt x="28" y="13"/>
                    </a:cubicBezTo>
                    <a:cubicBezTo>
                      <a:pt x="28" y="14"/>
                      <a:pt x="27" y="17"/>
                      <a:pt x="27" y="18"/>
                    </a:cubicBezTo>
                    <a:cubicBezTo>
                      <a:pt x="23" y="32"/>
                      <a:pt x="2" y="29"/>
                      <a:pt x="1" y="15"/>
                    </a:cubicBezTo>
                    <a:cubicBezTo>
                      <a:pt x="0" y="9"/>
                      <a:pt x="5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3" name="Freeform 275"/>
              <p:cNvSpPr>
                <a:spLocks/>
              </p:cNvSpPr>
              <p:nvPr/>
            </p:nvSpPr>
            <p:spPr bwMode="auto">
              <a:xfrm>
                <a:off x="3399" y="1667"/>
                <a:ext cx="14" cy="7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1"/>
                  </a:cxn>
                  <a:cxn ang="0">
                    <a:pos x="9" y="1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7" y="3"/>
                      <a:pt x="2" y="4"/>
                      <a:pt x="0" y="1"/>
                    </a:cubicBezTo>
                    <a:cubicBezTo>
                      <a:pt x="3" y="1"/>
                      <a:pt x="5" y="0"/>
                      <a:pt x="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4" name="Freeform 276"/>
              <p:cNvSpPr>
                <a:spLocks/>
              </p:cNvSpPr>
              <p:nvPr/>
            </p:nvSpPr>
            <p:spPr bwMode="auto">
              <a:xfrm>
                <a:off x="5216" y="1666"/>
                <a:ext cx="20" cy="2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0" y="16"/>
                  </a:cxn>
                  <a:cxn ang="0">
                    <a:pos x="11" y="3"/>
                  </a:cxn>
                </a:cxnLst>
                <a:rect l="0" t="0" r="r" b="b"/>
                <a:pathLst>
                  <a:path w="12" h="16">
                    <a:moveTo>
                      <a:pt x="11" y="3"/>
                    </a:moveTo>
                    <a:cubicBezTo>
                      <a:pt x="12" y="6"/>
                      <a:pt x="12" y="13"/>
                      <a:pt x="10" y="16"/>
                    </a:cubicBezTo>
                    <a:cubicBezTo>
                      <a:pt x="0" y="16"/>
                      <a:pt x="3" y="0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5" name="Freeform 277"/>
              <p:cNvSpPr>
                <a:spLocks/>
              </p:cNvSpPr>
              <p:nvPr/>
            </p:nvSpPr>
            <p:spPr bwMode="auto">
              <a:xfrm>
                <a:off x="5404" y="1671"/>
                <a:ext cx="11" cy="1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7"/>
                  </a:cxn>
                  <a:cxn ang="0">
                    <a:pos x="1" y="5"/>
                  </a:cxn>
                  <a:cxn ang="0">
                    <a:pos x="1" y="0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5" y="0"/>
                      <a:pt x="7" y="4"/>
                      <a:pt x="6" y="7"/>
                    </a:cubicBezTo>
                    <a:cubicBezTo>
                      <a:pt x="4" y="7"/>
                      <a:pt x="3" y="5"/>
                      <a:pt x="1" y="5"/>
                    </a:cubicBezTo>
                    <a:cubicBezTo>
                      <a:pt x="1" y="2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6" name="Freeform 278"/>
              <p:cNvSpPr>
                <a:spLocks/>
              </p:cNvSpPr>
              <p:nvPr/>
            </p:nvSpPr>
            <p:spPr bwMode="auto">
              <a:xfrm>
                <a:off x="3477" y="1671"/>
                <a:ext cx="58" cy="49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3" y="18"/>
                  </a:cxn>
                  <a:cxn ang="0">
                    <a:pos x="23" y="27"/>
                  </a:cxn>
                  <a:cxn ang="0">
                    <a:pos x="9" y="5"/>
                  </a:cxn>
                  <a:cxn ang="0">
                    <a:pos x="19" y="1"/>
                  </a:cxn>
                </a:cxnLst>
                <a:rect l="0" t="0" r="r" b="b"/>
                <a:pathLst>
                  <a:path w="36" h="31">
                    <a:moveTo>
                      <a:pt x="19" y="1"/>
                    </a:moveTo>
                    <a:cubicBezTo>
                      <a:pt x="28" y="0"/>
                      <a:pt x="36" y="9"/>
                      <a:pt x="33" y="18"/>
                    </a:cubicBezTo>
                    <a:cubicBezTo>
                      <a:pt x="32" y="21"/>
                      <a:pt x="29" y="26"/>
                      <a:pt x="23" y="27"/>
                    </a:cubicBezTo>
                    <a:cubicBezTo>
                      <a:pt x="12" y="31"/>
                      <a:pt x="0" y="17"/>
                      <a:pt x="9" y="5"/>
                    </a:cubicBezTo>
                    <a:cubicBezTo>
                      <a:pt x="11" y="3"/>
                      <a:pt x="14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7" name="Freeform 279"/>
              <p:cNvSpPr>
                <a:spLocks/>
              </p:cNvSpPr>
              <p:nvPr/>
            </p:nvSpPr>
            <p:spPr bwMode="auto">
              <a:xfrm>
                <a:off x="3977" y="1675"/>
                <a:ext cx="8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5" y="2"/>
                      <a:pt x="2" y="3"/>
                      <a:pt x="1" y="4"/>
                    </a:cubicBezTo>
                    <a:cubicBezTo>
                      <a:pt x="0" y="3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8" name="Freeform 280"/>
              <p:cNvSpPr>
                <a:spLocks/>
              </p:cNvSpPr>
              <p:nvPr/>
            </p:nvSpPr>
            <p:spPr bwMode="auto">
              <a:xfrm>
                <a:off x="4913" y="1677"/>
                <a:ext cx="50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3"/>
                  </a:cxn>
                  <a:cxn ang="0">
                    <a:pos x="27" y="23"/>
                  </a:cxn>
                  <a:cxn ang="0">
                    <a:pos x="5" y="23"/>
                  </a:cxn>
                  <a:cxn ang="0">
                    <a:pos x="15" y="1"/>
                  </a:cxn>
                </a:cxnLst>
                <a:rect l="0" t="0" r="r" b="b"/>
                <a:pathLst>
                  <a:path w="31" h="30">
                    <a:moveTo>
                      <a:pt x="15" y="1"/>
                    </a:moveTo>
                    <a:cubicBezTo>
                      <a:pt x="20" y="0"/>
                      <a:pt x="29" y="4"/>
                      <a:pt x="30" y="13"/>
                    </a:cubicBezTo>
                    <a:cubicBezTo>
                      <a:pt x="31" y="15"/>
                      <a:pt x="30" y="21"/>
                      <a:pt x="27" y="23"/>
                    </a:cubicBezTo>
                    <a:cubicBezTo>
                      <a:pt x="21" y="30"/>
                      <a:pt x="10" y="29"/>
                      <a:pt x="5" y="23"/>
                    </a:cubicBezTo>
                    <a:cubicBezTo>
                      <a:pt x="0" y="16"/>
                      <a:pt x="4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9" name="Freeform 281"/>
              <p:cNvSpPr>
                <a:spLocks/>
              </p:cNvSpPr>
              <p:nvPr/>
            </p:nvSpPr>
            <p:spPr bwMode="auto">
              <a:xfrm>
                <a:off x="4006" y="1679"/>
                <a:ext cx="32" cy="29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7" y="14"/>
                  </a:cxn>
                  <a:cxn ang="0">
                    <a:pos x="8" y="0"/>
                  </a:cxn>
                  <a:cxn ang="0">
                    <a:pos x="20" y="3"/>
                  </a:cxn>
                </a:cxnLst>
                <a:rect l="0" t="0" r="r" b="b"/>
                <a:pathLst>
                  <a:path w="20" h="18">
                    <a:moveTo>
                      <a:pt x="20" y="3"/>
                    </a:moveTo>
                    <a:cubicBezTo>
                      <a:pt x="19" y="7"/>
                      <a:pt x="18" y="11"/>
                      <a:pt x="17" y="14"/>
                    </a:cubicBezTo>
                    <a:cubicBezTo>
                      <a:pt x="9" y="18"/>
                      <a:pt x="0" y="6"/>
                      <a:pt x="8" y="0"/>
                    </a:cubicBezTo>
                    <a:cubicBezTo>
                      <a:pt x="12" y="0"/>
                      <a:pt x="16" y="2"/>
                      <a:pt x="2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0" name="Freeform 282"/>
              <p:cNvSpPr>
                <a:spLocks/>
              </p:cNvSpPr>
              <p:nvPr/>
            </p:nvSpPr>
            <p:spPr bwMode="auto">
              <a:xfrm>
                <a:off x="3318" y="1679"/>
                <a:ext cx="36" cy="3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15" y="0"/>
                  </a:cxn>
                  <a:cxn ang="0">
                    <a:pos x="21" y="9"/>
                  </a:cxn>
                  <a:cxn ang="0">
                    <a:pos x="5" y="18"/>
                  </a:cxn>
                  <a:cxn ang="0">
                    <a:pos x="5" y="2"/>
                  </a:cxn>
                  <a:cxn ang="0">
                    <a:pos x="10" y="1"/>
                  </a:cxn>
                </a:cxnLst>
                <a:rect l="0" t="0" r="r" b="b"/>
                <a:pathLst>
                  <a:path w="22" h="24">
                    <a:moveTo>
                      <a:pt x="10" y="1"/>
                    </a:moveTo>
                    <a:cubicBezTo>
                      <a:pt x="11" y="1"/>
                      <a:pt x="13" y="0"/>
                      <a:pt x="15" y="0"/>
                    </a:cubicBezTo>
                    <a:cubicBezTo>
                      <a:pt x="19" y="1"/>
                      <a:pt x="21" y="6"/>
                      <a:pt x="21" y="9"/>
                    </a:cubicBezTo>
                    <a:cubicBezTo>
                      <a:pt x="22" y="16"/>
                      <a:pt x="13" y="24"/>
                      <a:pt x="5" y="18"/>
                    </a:cubicBezTo>
                    <a:cubicBezTo>
                      <a:pt x="0" y="14"/>
                      <a:pt x="0" y="5"/>
                      <a:pt x="5" y="2"/>
                    </a:cubicBezTo>
                    <a:cubicBezTo>
                      <a:pt x="6" y="1"/>
                      <a:pt x="7" y="1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1" name="Freeform 283"/>
              <p:cNvSpPr>
                <a:spLocks/>
              </p:cNvSpPr>
              <p:nvPr/>
            </p:nvSpPr>
            <p:spPr bwMode="auto">
              <a:xfrm>
                <a:off x="3662" y="1672"/>
                <a:ext cx="26" cy="34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2" y="10"/>
                  </a:cxn>
                  <a:cxn ang="0">
                    <a:pos x="11" y="21"/>
                  </a:cxn>
                  <a:cxn ang="0">
                    <a:pos x="16" y="5"/>
                  </a:cxn>
                </a:cxnLst>
                <a:rect l="0" t="0" r="r" b="b"/>
                <a:pathLst>
                  <a:path w="16" h="21">
                    <a:moveTo>
                      <a:pt x="16" y="5"/>
                    </a:moveTo>
                    <a:cubicBezTo>
                      <a:pt x="15" y="7"/>
                      <a:pt x="13" y="8"/>
                      <a:pt x="12" y="10"/>
                    </a:cubicBezTo>
                    <a:cubicBezTo>
                      <a:pt x="11" y="13"/>
                      <a:pt x="13" y="19"/>
                      <a:pt x="11" y="21"/>
                    </a:cubicBezTo>
                    <a:cubicBezTo>
                      <a:pt x="0" y="19"/>
                      <a:pt x="3" y="0"/>
                      <a:pt x="16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2" name="Freeform 284"/>
              <p:cNvSpPr>
                <a:spLocks/>
              </p:cNvSpPr>
              <p:nvPr/>
            </p:nvSpPr>
            <p:spPr bwMode="auto">
              <a:xfrm>
                <a:off x="4743" y="1679"/>
                <a:ext cx="53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9"/>
                  </a:cxn>
                  <a:cxn ang="0">
                    <a:pos x="9" y="27"/>
                  </a:cxn>
                  <a:cxn ang="0">
                    <a:pos x="3" y="9"/>
                  </a:cxn>
                  <a:cxn ang="0">
                    <a:pos x="15" y="1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3" y="21"/>
                      <a:pt x="20" y="32"/>
                      <a:pt x="9" y="27"/>
                    </a:cubicBezTo>
                    <a:cubicBezTo>
                      <a:pt x="3" y="24"/>
                      <a:pt x="0" y="15"/>
                      <a:pt x="3" y="9"/>
                    </a:cubicBezTo>
                    <a:cubicBezTo>
                      <a:pt x="4" y="5"/>
                      <a:pt x="7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3" name="Freeform 285"/>
              <p:cNvSpPr>
                <a:spLocks/>
              </p:cNvSpPr>
              <p:nvPr/>
            </p:nvSpPr>
            <p:spPr bwMode="auto">
              <a:xfrm>
                <a:off x="5088" y="1677"/>
                <a:ext cx="46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2"/>
                  </a:cxn>
                  <a:cxn ang="0">
                    <a:pos x="5" y="21"/>
                  </a:cxn>
                  <a:cxn ang="0">
                    <a:pos x="13" y="2"/>
                  </a:cxn>
                </a:cxnLst>
                <a:rect l="0" t="0" r="r" b="b"/>
                <a:pathLst>
                  <a:path w="29" h="29">
                    <a:moveTo>
                      <a:pt x="13" y="2"/>
                    </a:moveTo>
                    <a:cubicBezTo>
                      <a:pt x="19" y="0"/>
                      <a:pt x="26" y="5"/>
                      <a:pt x="27" y="12"/>
                    </a:cubicBezTo>
                    <a:cubicBezTo>
                      <a:pt x="29" y="25"/>
                      <a:pt x="12" y="29"/>
                      <a:pt x="5" y="21"/>
                    </a:cubicBezTo>
                    <a:cubicBezTo>
                      <a:pt x="0" y="14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4" name="Freeform 286"/>
              <p:cNvSpPr>
                <a:spLocks/>
              </p:cNvSpPr>
              <p:nvPr/>
            </p:nvSpPr>
            <p:spPr bwMode="auto">
              <a:xfrm>
                <a:off x="4568" y="1677"/>
                <a:ext cx="59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2" y="29"/>
                  </a:cxn>
                  <a:cxn ang="0">
                    <a:pos x="6" y="24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31" y="0"/>
                      <a:pt x="37" y="23"/>
                      <a:pt x="22" y="29"/>
                    </a:cubicBezTo>
                    <a:cubicBezTo>
                      <a:pt x="19" y="30"/>
                      <a:pt x="10" y="30"/>
                      <a:pt x="6" y="24"/>
                    </a:cubicBezTo>
                    <a:cubicBezTo>
                      <a:pt x="0" y="16"/>
                      <a:pt x="4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5" name="Freeform 287"/>
              <p:cNvSpPr>
                <a:spLocks/>
              </p:cNvSpPr>
              <p:nvPr/>
            </p:nvSpPr>
            <p:spPr bwMode="auto">
              <a:xfrm>
                <a:off x="1921" y="1682"/>
                <a:ext cx="63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9"/>
                  </a:cxn>
                  <a:cxn ang="0">
                    <a:pos x="27" y="28"/>
                  </a:cxn>
                  <a:cxn ang="0">
                    <a:pos x="22" y="1"/>
                  </a:cxn>
                </a:cxnLst>
                <a:rect l="0" t="0" r="r" b="b"/>
                <a:pathLst>
                  <a:path w="39" h="33">
                    <a:moveTo>
                      <a:pt x="22" y="1"/>
                    </a:moveTo>
                    <a:cubicBezTo>
                      <a:pt x="27" y="0"/>
                      <a:pt x="33" y="2"/>
                      <a:pt x="36" y="9"/>
                    </a:cubicBezTo>
                    <a:cubicBezTo>
                      <a:pt x="39" y="17"/>
                      <a:pt x="34" y="26"/>
                      <a:pt x="27" y="28"/>
                    </a:cubicBezTo>
                    <a:cubicBezTo>
                      <a:pt x="10" y="33"/>
                      <a:pt x="0" y="4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6" name="Freeform 288"/>
              <p:cNvSpPr>
                <a:spLocks/>
              </p:cNvSpPr>
              <p:nvPr/>
            </p:nvSpPr>
            <p:spPr bwMode="auto">
              <a:xfrm>
                <a:off x="4397" y="1682"/>
                <a:ext cx="47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2"/>
                  </a:cxn>
                  <a:cxn ang="0">
                    <a:pos x="4" y="20"/>
                  </a:cxn>
                  <a:cxn ang="0">
                    <a:pos x="13" y="1"/>
                  </a:cxn>
                </a:cxnLst>
                <a:rect l="0" t="0" r="r" b="b"/>
                <a:pathLst>
                  <a:path w="29" h="32">
                    <a:moveTo>
                      <a:pt x="13" y="1"/>
                    </a:moveTo>
                    <a:cubicBezTo>
                      <a:pt x="20" y="0"/>
                      <a:pt x="28" y="5"/>
                      <a:pt x="28" y="12"/>
                    </a:cubicBezTo>
                    <a:cubicBezTo>
                      <a:pt x="29" y="27"/>
                      <a:pt x="10" y="32"/>
                      <a:pt x="4" y="20"/>
                    </a:cubicBezTo>
                    <a:cubicBezTo>
                      <a:pt x="0" y="12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7" name="Freeform 289"/>
              <p:cNvSpPr>
                <a:spLocks/>
              </p:cNvSpPr>
              <p:nvPr/>
            </p:nvSpPr>
            <p:spPr bwMode="auto">
              <a:xfrm>
                <a:off x="4222" y="1685"/>
                <a:ext cx="50" cy="4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9" y="7"/>
                  </a:cxn>
                  <a:cxn ang="0">
                    <a:pos x="21" y="24"/>
                  </a:cxn>
                  <a:cxn ang="0">
                    <a:pos x="8" y="4"/>
                  </a:cxn>
                  <a:cxn ang="0">
                    <a:pos x="17" y="0"/>
                  </a:cxn>
                </a:cxnLst>
                <a:rect l="0" t="0" r="r" b="b"/>
                <a:pathLst>
                  <a:path w="31" h="27">
                    <a:moveTo>
                      <a:pt x="17" y="0"/>
                    </a:moveTo>
                    <a:cubicBezTo>
                      <a:pt x="21" y="0"/>
                      <a:pt x="27" y="2"/>
                      <a:pt x="29" y="7"/>
                    </a:cubicBezTo>
                    <a:cubicBezTo>
                      <a:pt x="31" y="13"/>
                      <a:pt x="28" y="22"/>
                      <a:pt x="21" y="24"/>
                    </a:cubicBezTo>
                    <a:cubicBezTo>
                      <a:pt x="9" y="27"/>
                      <a:pt x="0" y="12"/>
                      <a:pt x="8" y="4"/>
                    </a:cubicBezTo>
                    <a:cubicBezTo>
                      <a:pt x="10" y="1"/>
                      <a:pt x="13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8" name="Freeform 290"/>
              <p:cNvSpPr>
                <a:spLocks/>
              </p:cNvSpPr>
              <p:nvPr/>
            </p:nvSpPr>
            <p:spPr bwMode="auto">
              <a:xfrm>
                <a:off x="1761" y="1683"/>
                <a:ext cx="48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0"/>
                  </a:cxn>
                  <a:cxn ang="0">
                    <a:pos x="12" y="25"/>
                  </a:cxn>
                  <a:cxn ang="0">
                    <a:pos x="12" y="2"/>
                  </a:cxn>
                </a:cxnLst>
                <a:rect l="0" t="0" r="r" b="b"/>
                <a:pathLst>
                  <a:path w="30" h="28">
                    <a:moveTo>
                      <a:pt x="12" y="2"/>
                    </a:moveTo>
                    <a:cubicBezTo>
                      <a:pt x="20" y="0"/>
                      <a:pt x="26" y="5"/>
                      <a:pt x="27" y="10"/>
                    </a:cubicBezTo>
                    <a:cubicBezTo>
                      <a:pt x="30" y="20"/>
                      <a:pt x="21" y="28"/>
                      <a:pt x="12" y="25"/>
                    </a:cubicBezTo>
                    <a:cubicBezTo>
                      <a:pt x="0" y="21"/>
                      <a:pt x="1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9" name="Freeform 291"/>
              <p:cNvSpPr>
                <a:spLocks/>
              </p:cNvSpPr>
              <p:nvPr/>
            </p:nvSpPr>
            <p:spPr bwMode="auto">
              <a:xfrm>
                <a:off x="3532" y="1687"/>
                <a:ext cx="55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4" y="0"/>
                      <a:pt x="34" y="8"/>
                      <a:pt x="31" y="18"/>
                    </a:cubicBezTo>
                    <a:cubicBezTo>
                      <a:pt x="28" y="29"/>
                      <a:pt x="14" y="32"/>
                      <a:pt x="7" y="24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0" name="Freeform 292"/>
              <p:cNvSpPr>
                <a:spLocks/>
              </p:cNvSpPr>
              <p:nvPr/>
            </p:nvSpPr>
            <p:spPr bwMode="auto">
              <a:xfrm>
                <a:off x="3363" y="1688"/>
                <a:ext cx="55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2" y="26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4" h="31">
                    <a:moveTo>
                      <a:pt x="15" y="2"/>
                    </a:moveTo>
                    <a:cubicBezTo>
                      <a:pt x="28" y="0"/>
                      <a:pt x="34" y="19"/>
                      <a:pt x="22" y="26"/>
                    </a:cubicBezTo>
                    <a:cubicBezTo>
                      <a:pt x="14" y="31"/>
                      <a:pt x="0" y="24"/>
                      <a:pt x="3" y="11"/>
                    </a:cubicBezTo>
                    <a:cubicBezTo>
                      <a:pt x="4" y="7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1" name="Freeform 293"/>
              <p:cNvSpPr>
                <a:spLocks/>
              </p:cNvSpPr>
              <p:nvPr/>
            </p:nvSpPr>
            <p:spPr bwMode="auto">
              <a:xfrm>
                <a:off x="5311" y="1693"/>
                <a:ext cx="51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7" y="20"/>
                  </a:cxn>
                  <a:cxn ang="0">
                    <a:pos x="3" y="18"/>
                  </a:cxn>
                  <a:cxn ang="0">
                    <a:pos x="16" y="0"/>
                  </a:cxn>
                </a:cxnLst>
                <a:rect l="0" t="0" r="r" b="b"/>
                <a:pathLst>
                  <a:path w="32" h="29">
                    <a:moveTo>
                      <a:pt x="16" y="0"/>
                    </a:moveTo>
                    <a:cubicBezTo>
                      <a:pt x="25" y="0"/>
                      <a:pt x="32" y="11"/>
                      <a:pt x="27" y="20"/>
                    </a:cubicBezTo>
                    <a:cubicBezTo>
                      <a:pt x="23" y="28"/>
                      <a:pt x="7" y="29"/>
                      <a:pt x="3" y="18"/>
                    </a:cubicBezTo>
                    <a:cubicBezTo>
                      <a:pt x="0" y="10"/>
                      <a:pt x="5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2" name="Freeform 294"/>
              <p:cNvSpPr>
                <a:spLocks/>
              </p:cNvSpPr>
              <p:nvPr/>
            </p:nvSpPr>
            <p:spPr bwMode="auto">
              <a:xfrm>
                <a:off x="4963" y="1695"/>
                <a:ext cx="62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1"/>
                  </a:cxn>
                  <a:cxn ang="0">
                    <a:pos x="12" y="27"/>
                  </a:cxn>
                  <a:cxn ang="0">
                    <a:pos x="16" y="0"/>
                  </a:cxn>
                </a:cxnLst>
                <a:rect l="0" t="0" r="r" b="b"/>
                <a:pathLst>
                  <a:path w="39" h="34">
                    <a:moveTo>
                      <a:pt x="16" y="0"/>
                    </a:moveTo>
                    <a:cubicBezTo>
                      <a:pt x="18" y="0"/>
                      <a:pt x="20" y="0"/>
                      <a:pt x="23" y="1"/>
                    </a:cubicBezTo>
                    <a:cubicBezTo>
                      <a:pt x="39" y="7"/>
                      <a:pt x="29" y="34"/>
                      <a:pt x="12" y="27"/>
                    </a:cubicBezTo>
                    <a:cubicBezTo>
                      <a:pt x="0" y="22"/>
                      <a:pt x="1" y="3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3" name="Freeform 295"/>
              <p:cNvSpPr>
                <a:spLocks/>
              </p:cNvSpPr>
              <p:nvPr/>
            </p:nvSpPr>
            <p:spPr bwMode="auto">
              <a:xfrm>
                <a:off x="4792" y="1695"/>
                <a:ext cx="50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3"/>
                  </a:cxn>
                  <a:cxn ang="0">
                    <a:pos x="7" y="24"/>
                  </a:cxn>
                  <a:cxn ang="0">
                    <a:pos x="14" y="1"/>
                  </a:cxn>
                </a:cxnLst>
                <a:rect l="0" t="0" r="r" b="b"/>
                <a:pathLst>
                  <a:path w="31" h="33">
                    <a:moveTo>
                      <a:pt x="14" y="1"/>
                    </a:moveTo>
                    <a:cubicBezTo>
                      <a:pt x="23" y="0"/>
                      <a:pt x="29" y="5"/>
                      <a:pt x="30" y="13"/>
                    </a:cubicBezTo>
                    <a:cubicBezTo>
                      <a:pt x="31" y="26"/>
                      <a:pt x="16" y="33"/>
                      <a:pt x="7" y="24"/>
                    </a:cubicBezTo>
                    <a:cubicBezTo>
                      <a:pt x="0" y="17"/>
                      <a:pt x="3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4" name="Freeform 296"/>
              <p:cNvSpPr>
                <a:spLocks/>
              </p:cNvSpPr>
              <p:nvPr/>
            </p:nvSpPr>
            <p:spPr bwMode="auto">
              <a:xfrm>
                <a:off x="5449" y="1696"/>
                <a:ext cx="8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4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2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5" name="Freeform 297"/>
              <p:cNvSpPr>
                <a:spLocks/>
              </p:cNvSpPr>
              <p:nvPr/>
            </p:nvSpPr>
            <p:spPr bwMode="auto">
              <a:xfrm>
                <a:off x="4608" y="1696"/>
                <a:ext cx="64" cy="55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37" y="9"/>
                  </a:cxn>
                  <a:cxn ang="0">
                    <a:pos x="29" y="27"/>
                  </a:cxn>
                  <a:cxn ang="0">
                    <a:pos x="23" y="1"/>
                  </a:cxn>
                </a:cxnLst>
                <a:rect l="0" t="0" r="r" b="b"/>
                <a:pathLst>
                  <a:path w="40" h="34">
                    <a:moveTo>
                      <a:pt x="23" y="1"/>
                    </a:moveTo>
                    <a:cubicBezTo>
                      <a:pt x="27" y="0"/>
                      <a:pt x="35" y="2"/>
                      <a:pt x="37" y="9"/>
                    </a:cubicBezTo>
                    <a:cubicBezTo>
                      <a:pt x="40" y="18"/>
                      <a:pt x="35" y="25"/>
                      <a:pt x="29" y="27"/>
                    </a:cubicBezTo>
                    <a:cubicBezTo>
                      <a:pt x="12" y="34"/>
                      <a:pt x="0" y="5"/>
                      <a:pt x="2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6" name="Freeform 298"/>
              <p:cNvSpPr>
                <a:spLocks/>
              </p:cNvSpPr>
              <p:nvPr/>
            </p:nvSpPr>
            <p:spPr bwMode="auto">
              <a:xfrm>
                <a:off x="3904" y="1698"/>
                <a:ext cx="13" cy="1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11"/>
                  </a:cxn>
                  <a:cxn ang="0">
                    <a:pos x="4" y="0"/>
                  </a:cxn>
                </a:cxnLst>
                <a:rect l="0" t="0" r="r" b="b"/>
                <a:pathLst>
                  <a:path w="8" h="11">
                    <a:moveTo>
                      <a:pt x="4" y="0"/>
                    </a:moveTo>
                    <a:cubicBezTo>
                      <a:pt x="7" y="2"/>
                      <a:pt x="8" y="8"/>
                      <a:pt x="5" y="11"/>
                    </a:cubicBezTo>
                    <a:cubicBezTo>
                      <a:pt x="0" y="10"/>
                      <a:pt x="4" y="4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7" name="Freeform 299"/>
              <p:cNvSpPr>
                <a:spLocks/>
              </p:cNvSpPr>
              <p:nvPr/>
            </p:nvSpPr>
            <p:spPr bwMode="auto">
              <a:xfrm>
                <a:off x="4277" y="1700"/>
                <a:ext cx="55" cy="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7" y="28"/>
                  </a:cxn>
                  <a:cxn ang="0">
                    <a:pos x="2" y="11"/>
                  </a:cxn>
                  <a:cxn ang="0">
                    <a:pos x="16" y="0"/>
                  </a:cxn>
                </a:cxnLst>
                <a:rect l="0" t="0" r="r" b="b"/>
                <a:pathLst>
                  <a:path w="34" h="29">
                    <a:moveTo>
                      <a:pt x="16" y="0"/>
                    </a:moveTo>
                    <a:cubicBezTo>
                      <a:pt x="32" y="0"/>
                      <a:pt x="34" y="25"/>
                      <a:pt x="17" y="28"/>
                    </a:cubicBezTo>
                    <a:cubicBezTo>
                      <a:pt x="11" y="29"/>
                      <a:pt x="0" y="23"/>
                      <a:pt x="2" y="11"/>
                    </a:cubicBezTo>
                    <a:cubicBezTo>
                      <a:pt x="3" y="5"/>
                      <a:pt x="7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8" name="Freeform 300"/>
              <p:cNvSpPr>
                <a:spLocks/>
              </p:cNvSpPr>
              <p:nvPr/>
            </p:nvSpPr>
            <p:spPr bwMode="auto">
              <a:xfrm>
                <a:off x="4452" y="1698"/>
                <a:ext cx="47" cy="51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16"/>
                  </a:cxn>
                  <a:cxn ang="0">
                    <a:pos x="1" y="15"/>
                  </a:cxn>
                  <a:cxn ang="0">
                    <a:pos x="12" y="1"/>
                  </a:cxn>
                </a:cxnLst>
                <a:rect l="0" t="0" r="r" b="b"/>
                <a:pathLst>
                  <a:path w="29" h="32">
                    <a:moveTo>
                      <a:pt x="12" y="1"/>
                    </a:moveTo>
                    <a:cubicBezTo>
                      <a:pt x="19" y="0"/>
                      <a:pt x="29" y="5"/>
                      <a:pt x="28" y="16"/>
                    </a:cubicBezTo>
                    <a:cubicBezTo>
                      <a:pt x="26" y="31"/>
                      <a:pt x="2" y="32"/>
                      <a:pt x="1" y="15"/>
                    </a:cubicBezTo>
                    <a:cubicBezTo>
                      <a:pt x="0" y="10"/>
                      <a:pt x="3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9" name="Freeform 301"/>
              <p:cNvSpPr>
                <a:spLocks/>
              </p:cNvSpPr>
              <p:nvPr/>
            </p:nvSpPr>
            <p:spPr bwMode="auto">
              <a:xfrm>
                <a:off x="2504" y="1701"/>
                <a:ext cx="53" cy="4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7" y="0"/>
                  </a:cxn>
                  <a:cxn ang="0">
                    <a:pos x="10" y="21"/>
                  </a:cxn>
                  <a:cxn ang="0">
                    <a:pos x="11" y="0"/>
                  </a:cxn>
                  <a:cxn ang="0">
                    <a:pos x="13" y="2"/>
                  </a:cxn>
                </a:cxnLst>
                <a:rect l="0" t="0" r="r" b="b"/>
                <a:pathLst>
                  <a:path w="33" h="25">
                    <a:moveTo>
                      <a:pt x="13" y="2"/>
                    </a:moveTo>
                    <a:cubicBezTo>
                      <a:pt x="15" y="2"/>
                      <a:pt x="15" y="0"/>
                      <a:pt x="17" y="0"/>
                    </a:cubicBezTo>
                    <a:cubicBezTo>
                      <a:pt x="33" y="5"/>
                      <a:pt x="22" y="25"/>
                      <a:pt x="10" y="21"/>
                    </a:cubicBezTo>
                    <a:cubicBezTo>
                      <a:pt x="1" y="18"/>
                      <a:pt x="0" y="4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0" name="Freeform 302"/>
              <p:cNvSpPr>
                <a:spLocks/>
              </p:cNvSpPr>
              <p:nvPr/>
            </p:nvSpPr>
            <p:spPr bwMode="auto">
              <a:xfrm>
                <a:off x="1812" y="1696"/>
                <a:ext cx="47" cy="47"/>
              </a:xfrm>
              <a:custGeom>
                <a:avLst/>
                <a:gdLst/>
                <a:ahLst/>
                <a:cxnLst>
                  <a:cxn ang="0">
                    <a:pos x="19" y="28"/>
                  </a:cxn>
                  <a:cxn ang="0">
                    <a:pos x="23" y="23"/>
                  </a:cxn>
                  <a:cxn ang="0">
                    <a:pos x="20" y="20"/>
                  </a:cxn>
                  <a:cxn ang="0">
                    <a:pos x="15" y="29"/>
                  </a:cxn>
                  <a:cxn ang="0">
                    <a:pos x="9" y="5"/>
                  </a:cxn>
                  <a:cxn ang="0">
                    <a:pos x="28" y="18"/>
                  </a:cxn>
                  <a:cxn ang="0">
                    <a:pos x="19" y="28"/>
                  </a:cxn>
                </a:cxnLst>
                <a:rect l="0" t="0" r="r" b="b"/>
                <a:pathLst>
                  <a:path w="29" h="29">
                    <a:moveTo>
                      <a:pt x="19" y="28"/>
                    </a:moveTo>
                    <a:cubicBezTo>
                      <a:pt x="20" y="26"/>
                      <a:pt x="22" y="25"/>
                      <a:pt x="23" y="23"/>
                    </a:cubicBezTo>
                    <a:cubicBezTo>
                      <a:pt x="23" y="22"/>
                      <a:pt x="22" y="21"/>
                      <a:pt x="20" y="20"/>
                    </a:cubicBezTo>
                    <a:cubicBezTo>
                      <a:pt x="19" y="23"/>
                      <a:pt x="18" y="27"/>
                      <a:pt x="15" y="29"/>
                    </a:cubicBezTo>
                    <a:cubicBezTo>
                      <a:pt x="0" y="28"/>
                      <a:pt x="0" y="10"/>
                      <a:pt x="9" y="5"/>
                    </a:cubicBezTo>
                    <a:cubicBezTo>
                      <a:pt x="17" y="0"/>
                      <a:pt x="29" y="7"/>
                      <a:pt x="28" y="18"/>
                    </a:cubicBezTo>
                    <a:cubicBezTo>
                      <a:pt x="27" y="23"/>
                      <a:pt x="24" y="26"/>
                      <a:pt x="19" y="2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1" name="Freeform 303"/>
              <p:cNvSpPr>
                <a:spLocks/>
              </p:cNvSpPr>
              <p:nvPr/>
            </p:nvSpPr>
            <p:spPr bwMode="auto">
              <a:xfrm>
                <a:off x="1984" y="1703"/>
                <a:ext cx="45" cy="3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15"/>
                  </a:cxn>
                  <a:cxn ang="0">
                    <a:pos x="18" y="22"/>
                  </a:cxn>
                  <a:cxn ang="0">
                    <a:pos x="14" y="2"/>
                  </a:cxn>
                </a:cxnLst>
                <a:rect l="0" t="0" r="r" b="b"/>
                <a:pathLst>
                  <a:path w="28" h="24">
                    <a:moveTo>
                      <a:pt x="14" y="2"/>
                    </a:moveTo>
                    <a:cubicBezTo>
                      <a:pt x="22" y="0"/>
                      <a:pt x="28" y="7"/>
                      <a:pt x="26" y="15"/>
                    </a:cubicBezTo>
                    <a:cubicBezTo>
                      <a:pt x="25" y="18"/>
                      <a:pt x="22" y="22"/>
                      <a:pt x="18" y="22"/>
                    </a:cubicBezTo>
                    <a:cubicBezTo>
                      <a:pt x="5" y="24"/>
                      <a:pt x="0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2" name="Freeform 304"/>
              <p:cNvSpPr>
                <a:spLocks/>
              </p:cNvSpPr>
              <p:nvPr/>
            </p:nvSpPr>
            <p:spPr bwMode="auto">
              <a:xfrm>
                <a:off x="3933" y="1704"/>
                <a:ext cx="49" cy="4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3" y="3"/>
                  </a:cxn>
                  <a:cxn ang="0">
                    <a:pos x="19" y="25"/>
                  </a:cxn>
                  <a:cxn ang="0">
                    <a:pos x="4" y="19"/>
                  </a:cxn>
                  <a:cxn ang="0">
                    <a:pos x="13" y="1"/>
                  </a:cxn>
                </a:cxnLst>
                <a:rect l="0" t="0" r="r" b="b"/>
                <a:pathLst>
                  <a:path w="30" h="26">
                    <a:moveTo>
                      <a:pt x="13" y="1"/>
                    </a:moveTo>
                    <a:cubicBezTo>
                      <a:pt x="17" y="0"/>
                      <a:pt x="20" y="1"/>
                      <a:pt x="23" y="3"/>
                    </a:cubicBezTo>
                    <a:cubicBezTo>
                      <a:pt x="30" y="8"/>
                      <a:pt x="29" y="21"/>
                      <a:pt x="19" y="25"/>
                    </a:cubicBezTo>
                    <a:cubicBezTo>
                      <a:pt x="15" y="26"/>
                      <a:pt x="7" y="25"/>
                      <a:pt x="4" y="19"/>
                    </a:cubicBezTo>
                    <a:cubicBezTo>
                      <a:pt x="0" y="11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3" name="Freeform 305"/>
              <p:cNvSpPr>
                <a:spLocks/>
              </p:cNvSpPr>
              <p:nvPr/>
            </p:nvSpPr>
            <p:spPr bwMode="auto">
              <a:xfrm>
                <a:off x="3582" y="1704"/>
                <a:ext cx="53" cy="45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3" y="13"/>
                  </a:cxn>
                  <a:cxn ang="0">
                    <a:pos x="20" y="28"/>
                  </a:cxn>
                  <a:cxn ang="0">
                    <a:pos x="18" y="1"/>
                  </a:cxn>
                </a:cxnLst>
                <a:rect l="0" t="0" r="r" b="b"/>
                <a:pathLst>
                  <a:path w="33" h="28">
                    <a:moveTo>
                      <a:pt x="18" y="1"/>
                    </a:moveTo>
                    <a:cubicBezTo>
                      <a:pt x="25" y="0"/>
                      <a:pt x="33" y="7"/>
                      <a:pt x="33" y="13"/>
                    </a:cubicBezTo>
                    <a:cubicBezTo>
                      <a:pt x="33" y="19"/>
                      <a:pt x="28" y="27"/>
                      <a:pt x="20" y="28"/>
                    </a:cubicBezTo>
                    <a:cubicBezTo>
                      <a:pt x="5" y="28"/>
                      <a:pt x="0" y="4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4" name="Freeform 306"/>
              <p:cNvSpPr>
                <a:spLocks/>
              </p:cNvSpPr>
              <p:nvPr/>
            </p:nvSpPr>
            <p:spPr bwMode="auto">
              <a:xfrm>
                <a:off x="3413" y="1706"/>
                <a:ext cx="58" cy="5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6" h="35">
                    <a:moveTo>
                      <a:pt x="15" y="1"/>
                    </a:moveTo>
                    <a:cubicBezTo>
                      <a:pt x="20" y="0"/>
                      <a:pt x="27" y="3"/>
                      <a:pt x="30" y="9"/>
                    </a:cubicBezTo>
                    <a:cubicBezTo>
                      <a:pt x="36" y="24"/>
                      <a:pt x="15" y="35"/>
                      <a:pt x="6" y="23"/>
                    </a:cubicBezTo>
                    <a:cubicBezTo>
                      <a:pt x="0" y="15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5" name="Freeform 307"/>
              <p:cNvSpPr>
                <a:spLocks/>
              </p:cNvSpPr>
              <p:nvPr/>
            </p:nvSpPr>
            <p:spPr bwMode="auto">
              <a:xfrm>
                <a:off x="5677" y="1706"/>
                <a:ext cx="8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3" y="4"/>
                      <a:pt x="1" y="4"/>
                      <a:pt x="0" y="4"/>
                    </a:cubicBezTo>
                    <a:cubicBezTo>
                      <a:pt x="0" y="0"/>
                      <a:pt x="5" y="0"/>
                      <a:pt x="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6" name="Freeform 308"/>
              <p:cNvSpPr>
                <a:spLocks/>
              </p:cNvSpPr>
              <p:nvPr/>
            </p:nvSpPr>
            <p:spPr bwMode="auto">
              <a:xfrm>
                <a:off x="5016" y="1709"/>
                <a:ext cx="59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6" y="26"/>
                  </a:cxn>
                  <a:cxn ang="0">
                    <a:pos x="12" y="28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29" y="0"/>
                      <a:pt x="37" y="17"/>
                      <a:pt x="26" y="26"/>
                    </a:cubicBezTo>
                    <a:cubicBezTo>
                      <a:pt x="23" y="29"/>
                      <a:pt x="16" y="30"/>
                      <a:pt x="12" y="28"/>
                    </a:cubicBezTo>
                    <a:cubicBezTo>
                      <a:pt x="0" y="24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7" name="Freeform 309"/>
              <p:cNvSpPr>
                <a:spLocks/>
              </p:cNvSpPr>
              <p:nvPr/>
            </p:nvSpPr>
            <p:spPr bwMode="auto">
              <a:xfrm>
                <a:off x="5364" y="1711"/>
                <a:ext cx="48" cy="43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12" y="24"/>
                  </a:cxn>
                  <a:cxn ang="0">
                    <a:pos x="14" y="1"/>
                  </a:cxn>
                  <a:cxn ang="0">
                    <a:pos x="25" y="7"/>
                  </a:cxn>
                </a:cxnLst>
                <a:rect l="0" t="0" r="r" b="b"/>
                <a:pathLst>
                  <a:path w="30" h="27">
                    <a:moveTo>
                      <a:pt x="25" y="7"/>
                    </a:moveTo>
                    <a:cubicBezTo>
                      <a:pt x="30" y="17"/>
                      <a:pt x="22" y="27"/>
                      <a:pt x="12" y="24"/>
                    </a:cubicBezTo>
                    <a:cubicBezTo>
                      <a:pt x="0" y="21"/>
                      <a:pt x="1" y="0"/>
                      <a:pt x="14" y="1"/>
                    </a:cubicBezTo>
                    <a:cubicBezTo>
                      <a:pt x="18" y="1"/>
                      <a:pt x="21" y="5"/>
                      <a:pt x="25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8" name="Freeform 310"/>
              <p:cNvSpPr>
                <a:spLocks/>
              </p:cNvSpPr>
              <p:nvPr/>
            </p:nvSpPr>
            <p:spPr bwMode="auto">
              <a:xfrm>
                <a:off x="4675" y="1714"/>
                <a:ext cx="48" cy="5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17"/>
                  </a:cxn>
                  <a:cxn ang="0">
                    <a:pos x="1" y="18"/>
                  </a:cxn>
                  <a:cxn ang="0">
                    <a:pos x="5" y="4"/>
                  </a:cxn>
                  <a:cxn ang="0">
                    <a:pos x="14" y="0"/>
                  </a:cxn>
                </a:cxnLst>
                <a:rect l="0" t="0" r="r" b="b"/>
                <a:pathLst>
                  <a:path w="30" h="32">
                    <a:moveTo>
                      <a:pt x="14" y="0"/>
                    </a:moveTo>
                    <a:cubicBezTo>
                      <a:pt x="23" y="0"/>
                      <a:pt x="30" y="9"/>
                      <a:pt x="28" y="17"/>
                    </a:cubicBezTo>
                    <a:cubicBezTo>
                      <a:pt x="25" y="30"/>
                      <a:pt x="5" y="32"/>
                      <a:pt x="1" y="18"/>
                    </a:cubicBezTo>
                    <a:cubicBezTo>
                      <a:pt x="0" y="14"/>
                      <a:pt x="1" y="7"/>
                      <a:pt x="5" y="4"/>
                    </a:cubicBezTo>
                    <a:cubicBezTo>
                      <a:pt x="6" y="2"/>
                      <a:pt x="10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" name="Freeform 311"/>
              <p:cNvSpPr>
                <a:spLocks/>
              </p:cNvSpPr>
              <p:nvPr/>
            </p:nvSpPr>
            <p:spPr bwMode="auto">
              <a:xfrm>
                <a:off x="4849" y="1711"/>
                <a:ext cx="43" cy="46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4"/>
                  </a:cxn>
                  <a:cxn ang="0">
                    <a:pos x="12" y="28"/>
                  </a:cxn>
                  <a:cxn ang="0">
                    <a:pos x="1" y="16"/>
                  </a:cxn>
                  <a:cxn ang="0">
                    <a:pos x="11" y="2"/>
                  </a:cxn>
                </a:cxnLst>
                <a:rect l="0" t="0" r="r" b="b"/>
                <a:pathLst>
                  <a:path w="27" h="29">
                    <a:moveTo>
                      <a:pt x="11" y="2"/>
                    </a:moveTo>
                    <a:cubicBezTo>
                      <a:pt x="20" y="0"/>
                      <a:pt x="27" y="6"/>
                      <a:pt x="27" y="14"/>
                    </a:cubicBezTo>
                    <a:cubicBezTo>
                      <a:pt x="27" y="22"/>
                      <a:pt x="21" y="29"/>
                      <a:pt x="12" y="28"/>
                    </a:cubicBezTo>
                    <a:cubicBezTo>
                      <a:pt x="6" y="27"/>
                      <a:pt x="1" y="22"/>
                      <a:pt x="1" y="16"/>
                    </a:cubicBezTo>
                    <a:cubicBezTo>
                      <a:pt x="0" y="9"/>
                      <a:pt x="4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0" name="Freeform 312"/>
              <p:cNvSpPr>
                <a:spLocks/>
              </p:cNvSpPr>
              <p:nvPr/>
            </p:nvSpPr>
            <p:spPr bwMode="auto">
              <a:xfrm>
                <a:off x="4502" y="1714"/>
                <a:ext cx="50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9"/>
                  </a:cxn>
                  <a:cxn ang="0">
                    <a:pos x="10" y="28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1" h="30">
                    <a:moveTo>
                      <a:pt x="14" y="1"/>
                    </a:moveTo>
                    <a:cubicBezTo>
                      <a:pt x="24" y="0"/>
                      <a:pt x="31" y="10"/>
                      <a:pt x="29" y="19"/>
                    </a:cubicBezTo>
                    <a:cubicBezTo>
                      <a:pt x="26" y="27"/>
                      <a:pt x="17" y="30"/>
                      <a:pt x="10" y="28"/>
                    </a:cubicBezTo>
                    <a:cubicBezTo>
                      <a:pt x="4" y="25"/>
                      <a:pt x="0" y="17"/>
                      <a:pt x="2" y="11"/>
                    </a:cubicBezTo>
                    <a:cubicBezTo>
                      <a:pt x="3" y="6"/>
                      <a:pt x="8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1" name="Freeform 313"/>
              <p:cNvSpPr>
                <a:spLocks/>
              </p:cNvSpPr>
              <p:nvPr/>
            </p:nvSpPr>
            <p:spPr bwMode="auto">
              <a:xfrm>
                <a:off x="4317" y="1714"/>
                <a:ext cx="63" cy="53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6" y="19"/>
                  </a:cxn>
                  <a:cxn ang="0">
                    <a:pos x="27" y="29"/>
                  </a:cxn>
                  <a:cxn ang="0">
                    <a:pos x="21" y="2"/>
                  </a:cxn>
                </a:cxnLst>
                <a:rect l="0" t="0" r="r" b="b"/>
                <a:pathLst>
                  <a:path w="39" h="33">
                    <a:moveTo>
                      <a:pt x="21" y="2"/>
                    </a:moveTo>
                    <a:cubicBezTo>
                      <a:pt x="28" y="0"/>
                      <a:pt x="39" y="8"/>
                      <a:pt x="36" y="19"/>
                    </a:cubicBezTo>
                    <a:cubicBezTo>
                      <a:pt x="35" y="23"/>
                      <a:pt x="31" y="27"/>
                      <a:pt x="27" y="29"/>
                    </a:cubicBezTo>
                    <a:cubicBezTo>
                      <a:pt x="11" y="33"/>
                      <a:pt x="0" y="6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2" name="Freeform 314"/>
              <p:cNvSpPr>
                <a:spLocks/>
              </p:cNvSpPr>
              <p:nvPr/>
            </p:nvSpPr>
            <p:spPr bwMode="auto">
              <a:xfrm>
                <a:off x="3248" y="1717"/>
                <a:ext cx="41" cy="3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8" y="1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10" y="18"/>
                  </a:cxn>
                  <a:cxn ang="0">
                    <a:pos x="3" y="2"/>
                  </a:cxn>
                </a:cxnLst>
                <a:rect l="0" t="0" r="r" b="b"/>
                <a:pathLst>
                  <a:path w="26" h="20">
                    <a:moveTo>
                      <a:pt x="3" y="2"/>
                    </a:moveTo>
                    <a:cubicBezTo>
                      <a:pt x="8" y="2"/>
                      <a:pt x="13" y="0"/>
                      <a:pt x="18" y="1"/>
                    </a:cubicBezTo>
                    <a:cubicBezTo>
                      <a:pt x="18" y="1"/>
                      <a:pt x="18" y="0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6" y="7"/>
                      <a:pt x="21" y="20"/>
                      <a:pt x="10" y="18"/>
                    </a:cubicBezTo>
                    <a:cubicBezTo>
                      <a:pt x="4" y="17"/>
                      <a:pt x="0" y="11"/>
                      <a:pt x="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3" name="Freeform 315"/>
              <p:cNvSpPr>
                <a:spLocks/>
              </p:cNvSpPr>
              <p:nvPr/>
            </p:nvSpPr>
            <p:spPr bwMode="auto">
              <a:xfrm>
                <a:off x="1864" y="1716"/>
                <a:ext cx="56" cy="56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0"/>
                  </a:cxn>
                  <a:cxn ang="0">
                    <a:pos x="5" y="22"/>
                  </a:cxn>
                  <a:cxn ang="0">
                    <a:pos x="13" y="2"/>
                  </a:cxn>
                </a:cxnLst>
                <a:rect l="0" t="0" r="r" b="b"/>
                <a:pathLst>
                  <a:path w="35" h="35">
                    <a:moveTo>
                      <a:pt x="13" y="2"/>
                    </a:moveTo>
                    <a:cubicBezTo>
                      <a:pt x="22" y="0"/>
                      <a:pt x="27" y="4"/>
                      <a:pt x="29" y="10"/>
                    </a:cubicBezTo>
                    <a:cubicBezTo>
                      <a:pt x="35" y="26"/>
                      <a:pt x="12" y="35"/>
                      <a:pt x="5" y="22"/>
                    </a:cubicBezTo>
                    <a:cubicBezTo>
                      <a:pt x="0" y="15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4" name="Freeform 316"/>
              <p:cNvSpPr>
                <a:spLocks/>
              </p:cNvSpPr>
              <p:nvPr/>
            </p:nvSpPr>
            <p:spPr bwMode="auto">
              <a:xfrm>
                <a:off x="3983" y="1717"/>
                <a:ext cx="48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4"/>
                  </a:cxn>
                  <a:cxn ang="0">
                    <a:pos x="12" y="28"/>
                  </a:cxn>
                  <a:cxn ang="0">
                    <a:pos x="7" y="5"/>
                  </a:cxn>
                  <a:cxn ang="0">
                    <a:pos x="14" y="2"/>
                  </a:cxn>
                </a:cxnLst>
                <a:rect l="0" t="0" r="r" b="b"/>
                <a:pathLst>
                  <a:path w="30" h="31">
                    <a:moveTo>
                      <a:pt x="14" y="2"/>
                    </a:moveTo>
                    <a:cubicBezTo>
                      <a:pt x="22" y="0"/>
                      <a:pt x="29" y="6"/>
                      <a:pt x="30" y="14"/>
                    </a:cubicBezTo>
                    <a:cubicBezTo>
                      <a:pt x="30" y="22"/>
                      <a:pt x="22" y="31"/>
                      <a:pt x="12" y="28"/>
                    </a:cubicBezTo>
                    <a:cubicBezTo>
                      <a:pt x="3" y="25"/>
                      <a:pt x="0" y="11"/>
                      <a:pt x="7" y="5"/>
                    </a:cubicBezTo>
                    <a:cubicBezTo>
                      <a:pt x="9" y="3"/>
                      <a:pt x="11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5" name="Freeform 317"/>
              <p:cNvSpPr>
                <a:spLocks/>
              </p:cNvSpPr>
              <p:nvPr/>
            </p:nvSpPr>
            <p:spPr bwMode="auto">
              <a:xfrm>
                <a:off x="2559" y="1714"/>
                <a:ext cx="29" cy="26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3" y="13"/>
                  </a:cxn>
                  <a:cxn ang="0">
                    <a:pos x="5" y="16"/>
                  </a:cxn>
                  <a:cxn ang="0">
                    <a:pos x="18" y="7"/>
                  </a:cxn>
                </a:cxnLst>
                <a:rect l="0" t="0" r="r" b="b"/>
                <a:pathLst>
                  <a:path w="18" h="16">
                    <a:moveTo>
                      <a:pt x="18" y="7"/>
                    </a:moveTo>
                    <a:cubicBezTo>
                      <a:pt x="17" y="10"/>
                      <a:pt x="14" y="10"/>
                      <a:pt x="13" y="13"/>
                    </a:cubicBezTo>
                    <a:cubicBezTo>
                      <a:pt x="10" y="13"/>
                      <a:pt x="7" y="11"/>
                      <a:pt x="5" y="16"/>
                    </a:cubicBezTo>
                    <a:cubicBezTo>
                      <a:pt x="0" y="9"/>
                      <a:pt x="13" y="0"/>
                      <a:pt x="18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6" name="Freeform 318"/>
              <p:cNvSpPr>
                <a:spLocks/>
              </p:cNvSpPr>
              <p:nvPr/>
            </p:nvSpPr>
            <p:spPr bwMode="auto">
              <a:xfrm>
                <a:off x="3464" y="1722"/>
                <a:ext cx="58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0" y="0"/>
                      <a:pt x="27" y="2"/>
                      <a:pt x="30" y="9"/>
                    </a:cubicBezTo>
                    <a:cubicBezTo>
                      <a:pt x="36" y="23"/>
                      <a:pt x="17" y="35"/>
                      <a:pt x="7" y="23"/>
                    </a:cubicBezTo>
                    <a:cubicBezTo>
                      <a:pt x="0" y="15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7" name="Freeform 319"/>
              <p:cNvSpPr>
                <a:spLocks/>
              </p:cNvSpPr>
              <p:nvPr/>
            </p:nvSpPr>
            <p:spPr bwMode="auto">
              <a:xfrm>
                <a:off x="3296" y="1724"/>
                <a:ext cx="51" cy="49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0" y="1"/>
                  </a:cxn>
                  <a:cxn ang="0">
                    <a:pos x="21" y="27"/>
                  </a:cxn>
                  <a:cxn ang="0">
                    <a:pos x="2" y="12"/>
                  </a:cxn>
                  <a:cxn ang="0">
                    <a:pos x="12" y="1"/>
                  </a:cxn>
                </a:cxnLst>
                <a:rect l="0" t="0" r="r" b="b"/>
                <a:pathLst>
                  <a:path w="32" h="31">
                    <a:moveTo>
                      <a:pt x="12" y="1"/>
                    </a:moveTo>
                    <a:cubicBezTo>
                      <a:pt x="14" y="1"/>
                      <a:pt x="17" y="0"/>
                      <a:pt x="20" y="1"/>
                    </a:cubicBezTo>
                    <a:cubicBezTo>
                      <a:pt x="30" y="4"/>
                      <a:pt x="32" y="22"/>
                      <a:pt x="21" y="27"/>
                    </a:cubicBezTo>
                    <a:cubicBezTo>
                      <a:pt x="11" y="31"/>
                      <a:pt x="0" y="23"/>
                      <a:pt x="2" y="12"/>
                    </a:cubicBezTo>
                    <a:cubicBezTo>
                      <a:pt x="2" y="7"/>
                      <a:pt x="6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8" name="Freeform 320"/>
              <p:cNvSpPr>
                <a:spLocks/>
              </p:cNvSpPr>
              <p:nvPr/>
            </p:nvSpPr>
            <p:spPr bwMode="auto">
              <a:xfrm>
                <a:off x="4160" y="1725"/>
                <a:ext cx="40" cy="34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6" y="0"/>
                  </a:cxn>
                  <a:cxn ang="0">
                    <a:pos x="24" y="13"/>
                  </a:cxn>
                  <a:cxn ang="0">
                    <a:pos x="11" y="19"/>
                  </a:cxn>
                  <a:cxn ang="0">
                    <a:pos x="7" y="1"/>
                  </a:cxn>
                </a:cxnLst>
                <a:rect l="0" t="0" r="r" b="b"/>
                <a:pathLst>
                  <a:path w="25" h="21">
                    <a:moveTo>
                      <a:pt x="7" y="1"/>
                    </a:moveTo>
                    <a:cubicBezTo>
                      <a:pt x="10" y="3"/>
                      <a:pt x="13" y="0"/>
                      <a:pt x="16" y="0"/>
                    </a:cubicBezTo>
                    <a:cubicBezTo>
                      <a:pt x="24" y="0"/>
                      <a:pt x="25" y="8"/>
                      <a:pt x="24" y="13"/>
                    </a:cubicBezTo>
                    <a:cubicBezTo>
                      <a:pt x="22" y="17"/>
                      <a:pt x="16" y="21"/>
                      <a:pt x="11" y="19"/>
                    </a:cubicBezTo>
                    <a:cubicBezTo>
                      <a:pt x="4" y="17"/>
                      <a:pt x="0" y="7"/>
                      <a:pt x="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9" name="Freeform 321"/>
              <p:cNvSpPr>
                <a:spLocks/>
              </p:cNvSpPr>
              <p:nvPr/>
            </p:nvSpPr>
            <p:spPr bwMode="auto">
              <a:xfrm>
                <a:off x="3094" y="1728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1"/>
                      <a:pt x="3" y="2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0" name="Freeform 322"/>
              <p:cNvSpPr>
                <a:spLocks/>
              </p:cNvSpPr>
              <p:nvPr/>
            </p:nvSpPr>
            <p:spPr bwMode="auto">
              <a:xfrm>
                <a:off x="4894" y="1728"/>
                <a:ext cx="56" cy="52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8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5" h="32">
                    <a:moveTo>
                      <a:pt x="17" y="1"/>
                    </a:moveTo>
                    <a:cubicBezTo>
                      <a:pt x="23" y="0"/>
                      <a:pt x="35" y="7"/>
                      <a:pt x="31" y="18"/>
                    </a:cubicBezTo>
                    <a:cubicBezTo>
                      <a:pt x="28" y="29"/>
                      <a:pt x="14" y="32"/>
                      <a:pt x="7" y="23"/>
                    </a:cubicBezTo>
                    <a:cubicBezTo>
                      <a:pt x="0" y="15"/>
                      <a:pt x="5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1" name="Freeform 323"/>
              <p:cNvSpPr>
                <a:spLocks/>
              </p:cNvSpPr>
              <p:nvPr/>
            </p:nvSpPr>
            <p:spPr bwMode="auto">
              <a:xfrm>
                <a:off x="5415" y="1725"/>
                <a:ext cx="50" cy="4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4" y="3"/>
                  </a:cxn>
                  <a:cxn ang="0">
                    <a:pos x="18" y="26"/>
                  </a:cxn>
                  <a:cxn ang="0">
                    <a:pos x="5" y="8"/>
                  </a:cxn>
                  <a:cxn ang="0">
                    <a:pos x="15" y="8"/>
                  </a:cxn>
                  <a:cxn ang="0">
                    <a:pos x="13" y="3"/>
                  </a:cxn>
                </a:cxnLst>
                <a:rect l="0" t="0" r="r" b="b"/>
                <a:pathLst>
                  <a:path w="31" h="27">
                    <a:moveTo>
                      <a:pt x="13" y="3"/>
                    </a:moveTo>
                    <a:cubicBezTo>
                      <a:pt x="13" y="3"/>
                      <a:pt x="13" y="3"/>
                      <a:pt x="14" y="3"/>
                    </a:cubicBezTo>
                    <a:cubicBezTo>
                      <a:pt x="29" y="0"/>
                      <a:pt x="31" y="23"/>
                      <a:pt x="18" y="26"/>
                    </a:cubicBezTo>
                    <a:cubicBezTo>
                      <a:pt x="9" y="27"/>
                      <a:pt x="0" y="19"/>
                      <a:pt x="5" y="8"/>
                    </a:cubicBezTo>
                    <a:cubicBezTo>
                      <a:pt x="8" y="8"/>
                      <a:pt x="12" y="8"/>
                      <a:pt x="15" y="8"/>
                    </a:cubicBezTo>
                    <a:cubicBezTo>
                      <a:pt x="15" y="7"/>
                      <a:pt x="14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2" name="Freeform 324"/>
              <p:cNvSpPr>
                <a:spLocks/>
              </p:cNvSpPr>
              <p:nvPr/>
            </p:nvSpPr>
            <p:spPr bwMode="auto">
              <a:xfrm>
                <a:off x="5069" y="1728"/>
                <a:ext cx="54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3"/>
                  </a:cxn>
                  <a:cxn ang="0">
                    <a:pos x="6" y="22"/>
                  </a:cxn>
                  <a:cxn ang="0">
                    <a:pos x="15" y="2"/>
                  </a:cxn>
                </a:cxnLst>
                <a:rect l="0" t="0" r="r" b="b"/>
                <a:pathLst>
                  <a:path w="34" h="28">
                    <a:moveTo>
                      <a:pt x="15" y="2"/>
                    </a:moveTo>
                    <a:cubicBezTo>
                      <a:pt x="26" y="0"/>
                      <a:pt x="34" y="14"/>
                      <a:pt x="26" y="23"/>
                    </a:cubicBezTo>
                    <a:cubicBezTo>
                      <a:pt x="20" y="28"/>
                      <a:pt x="10" y="28"/>
                      <a:pt x="6" y="22"/>
                    </a:cubicBezTo>
                    <a:cubicBezTo>
                      <a:pt x="0" y="13"/>
                      <a:pt x="6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3" name="Freeform 325"/>
              <p:cNvSpPr>
                <a:spLocks/>
              </p:cNvSpPr>
              <p:nvPr/>
            </p:nvSpPr>
            <p:spPr bwMode="auto">
              <a:xfrm>
                <a:off x="4723" y="1730"/>
                <a:ext cx="53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1"/>
                  </a:cxn>
                  <a:cxn ang="0">
                    <a:pos x="12" y="27"/>
                  </a:cxn>
                  <a:cxn ang="0">
                    <a:pos x="15" y="1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22" y="0"/>
                      <a:pt x="29" y="4"/>
                      <a:pt x="30" y="11"/>
                    </a:cubicBezTo>
                    <a:cubicBezTo>
                      <a:pt x="33" y="21"/>
                      <a:pt x="22" y="32"/>
                      <a:pt x="12" y="27"/>
                    </a:cubicBezTo>
                    <a:cubicBezTo>
                      <a:pt x="0" y="23"/>
                      <a:pt x="1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4" name="Freeform 326"/>
              <p:cNvSpPr>
                <a:spLocks/>
              </p:cNvSpPr>
              <p:nvPr/>
            </p:nvSpPr>
            <p:spPr bwMode="auto">
              <a:xfrm>
                <a:off x="4550" y="1730"/>
                <a:ext cx="56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0"/>
                  </a:cxn>
                  <a:cxn ang="0">
                    <a:pos x="6" y="24"/>
                  </a:cxn>
                  <a:cxn ang="0">
                    <a:pos x="16" y="1"/>
                  </a:cxn>
                </a:cxnLst>
                <a:rect l="0" t="0" r="r" b="b"/>
                <a:pathLst>
                  <a:path w="35" h="32">
                    <a:moveTo>
                      <a:pt x="16" y="1"/>
                    </a:moveTo>
                    <a:cubicBezTo>
                      <a:pt x="24" y="0"/>
                      <a:pt x="35" y="10"/>
                      <a:pt x="30" y="20"/>
                    </a:cubicBezTo>
                    <a:cubicBezTo>
                      <a:pt x="27" y="29"/>
                      <a:pt x="12" y="32"/>
                      <a:pt x="6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5" name="Freeform 327"/>
              <p:cNvSpPr>
                <a:spLocks/>
              </p:cNvSpPr>
              <p:nvPr/>
            </p:nvSpPr>
            <p:spPr bwMode="auto">
              <a:xfrm>
                <a:off x="1913" y="1733"/>
                <a:ext cx="58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2" y="0"/>
                      <a:pt x="28" y="4"/>
                      <a:pt x="30" y="9"/>
                    </a:cubicBezTo>
                    <a:cubicBezTo>
                      <a:pt x="36" y="24"/>
                      <a:pt x="16" y="35"/>
                      <a:pt x="6" y="23"/>
                    </a:cubicBezTo>
                    <a:cubicBezTo>
                      <a:pt x="0" y="15"/>
                      <a:pt x="5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6" name="Freeform 328"/>
              <p:cNvSpPr>
                <a:spLocks/>
              </p:cNvSpPr>
              <p:nvPr/>
            </p:nvSpPr>
            <p:spPr bwMode="auto">
              <a:xfrm>
                <a:off x="4381" y="1728"/>
                <a:ext cx="55" cy="52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8" y="30"/>
                  </a:cxn>
                  <a:cxn ang="0">
                    <a:pos x="1" y="15"/>
                  </a:cxn>
                  <a:cxn ang="0">
                    <a:pos x="12" y="4"/>
                  </a:cxn>
                </a:cxnLst>
                <a:rect l="0" t="0" r="r" b="b"/>
                <a:pathLst>
                  <a:path w="34" h="32">
                    <a:moveTo>
                      <a:pt x="12" y="4"/>
                    </a:moveTo>
                    <a:cubicBezTo>
                      <a:pt x="31" y="0"/>
                      <a:pt x="34" y="27"/>
                      <a:pt x="18" y="30"/>
                    </a:cubicBezTo>
                    <a:cubicBezTo>
                      <a:pt x="9" y="32"/>
                      <a:pt x="0" y="25"/>
                      <a:pt x="1" y="15"/>
                    </a:cubicBezTo>
                    <a:cubicBezTo>
                      <a:pt x="2" y="11"/>
                      <a:pt x="5" y="5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7" name="Freeform 329"/>
              <p:cNvSpPr>
                <a:spLocks/>
              </p:cNvSpPr>
              <p:nvPr/>
            </p:nvSpPr>
            <p:spPr bwMode="auto">
              <a:xfrm>
                <a:off x="1705" y="1735"/>
                <a:ext cx="27" cy="2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8"/>
                  </a:cxn>
                  <a:cxn ang="0">
                    <a:pos x="9" y="0"/>
                  </a:cxn>
                  <a:cxn ang="0">
                    <a:pos x="16" y="4"/>
                  </a:cxn>
                </a:cxnLst>
                <a:rect l="0" t="0" r="r" b="b"/>
                <a:pathLst>
                  <a:path w="17" h="15">
                    <a:moveTo>
                      <a:pt x="16" y="4"/>
                    </a:moveTo>
                    <a:cubicBezTo>
                      <a:pt x="17" y="13"/>
                      <a:pt x="3" y="15"/>
                      <a:pt x="0" y="8"/>
                    </a:cubicBezTo>
                    <a:cubicBezTo>
                      <a:pt x="3" y="5"/>
                      <a:pt x="6" y="3"/>
                      <a:pt x="9" y="0"/>
                    </a:cubicBezTo>
                    <a:cubicBezTo>
                      <a:pt x="11" y="2"/>
                      <a:pt x="14" y="3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8" name="Freeform 330"/>
              <p:cNvSpPr>
                <a:spLocks/>
              </p:cNvSpPr>
              <p:nvPr/>
            </p:nvSpPr>
            <p:spPr bwMode="auto">
              <a:xfrm>
                <a:off x="4198" y="1733"/>
                <a:ext cx="58" cy="60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35" y="17"/>
                  </a:cxn>
                  <a:cxn ang="0">
                    <a:pos x="10" y="9"/>
                  </a:cxn>
                  <a:cxn ang="0">
                    <a:pos x="19" y="2"/>
                  </a:cxn>
                </a:cxnLst>
                <a:rect l="0" t="0" r="r" b="b"/>
                <a:pathLst>
                  <a:path w="36" h="37">
                    <a:moveTo>
                      <a:pt x="19" y="2"/>
                    </a:moveTo>
                    <a:cubicBezTo>
                      <a:pt x="29" y="0"/>
                      <a:pt x="36" y="8"/>
                      <a:pt x="35" y="17"/>
                    </a:cubicBezTo>
                    <a:cubicBezTo>
                      <a:pt x="33" y="37"/>
                      <a:pt x="0" y="28"/>
                      <a:pt x="10" y="9"/>
                    </a:cubicBezTo>
                    <a:cubicBezTo>
                      <a:pt x="11" y="5"/>
                      <a:pt x="14" y="3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9" name="Freeform 331"/>
              <p:cNvSpPr>
                <a:spLocks/>
              </p:cNvSpPr>
              <p:nvPr/>
            </p:nvSpPr>
            <p:spPr bwMode="auto">
              <a:xfrm>
                <a:off x="1740" y="1735"/>
                <a:ext cx="50" cy="4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5"/>
                  </a:cxn>
                  <a:cxn ang="0">
                    <a:pos x="19" y="27"/>
                  </a:cxn>
                  <a:cxn ang="0">
                    <a:pos x="15" y="2"/>
                  </a:cxn>
                </a:cxnLst>
                <a:rect l="0" t="0" r="r" b="b"/>
                <a:pathLst>
                  <a:path w="31" h="29">
                    <a:moveTo>
                      <a:pt x="15" y="2"/>
                    </a:moveTo>
                    <a:cubicBezTo>
                      <a:pt x="23" y="0"/>
                      <a:pt x="31" y="6"/>
                      <a:pt x="31" y="15"/>
                    </a:cubicBezTo>
                    <a:cubicBezTo>
                      <a:pt x="30" y="21"/>
                      <a:pt x="26" y="27"/>
                      <a:pt x="19" y="27"/>
                    </a:cubicBezTo>
                    <a:cubicBezTo>
                      <a:pt x="3" y="29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0" name="Freeform 332"/>
              <p:cNvSpPr>
                <a:spLocks/>
              </p:cNvSpPr>
              <p:nvPr/>
            </p:nvSpPr>
            <p:spPr bwMode="auto">
              <a:xfrm>
                <a:off x="3664" y="1738"/>
                <a:ext cx="16" cy="1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11"/>
                  </a:cxn>
                  <a:cxn ang="0">
                    <a:pos x="8" y="0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10" y="4"/>
                      <a:pt x="8" y="10"/>
                      <a:pt x="2" y="11"/>
                    </a:cubicBezTo>
                    <a:cubicBezTo>
                      <a:pt x="0" y="6"/>
                      <a:pt x="5" y="4"/>
                      <a:pt x="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1" name="Freeform 333"/>
              <p:cNvSpPr>
                <a:spLocks/>
              </p:cNvSpPr>
              <p:nvPr/>
            </p:nvSpPr>
            <p:spPr bwMode="auto">
              <a:xfrm>
                <a:off x="3519" y="1738"/>
                <a:ext cx="55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5" y="24"/>
                  </a:cxn>
                  <a:cxn ang="0">
                    <a:pos x="1" y="17"/>
                  </a:cxn>
                  <a:cxn ang="0">
                    <a:pos x="14" y="1"/>
                  </a:cxn>
                </a:cxnLst>
                <a:rect l="0" t="0" r="r" b="b"/>
                <a:pathLst>
                  <a:path w="34" h="32">
                    <a:moveTo>
                      <a:pt x="14" y="1"/>
                    </a:moveTo>
                    <a:cubicBezTo>
                      <a:pt x="26" y="0"/>
                      <a:pt x="34" y="15"/>
                      <a:pt x="25" y="24"/>
                    </a:cubicBezTo>
                    <a:cubicBezTo>
                      <a:pt x="18" y="32"/>
                      <a:pt x="3" y="28"/>
                      <a:pt x="1" y="17"/>
                    </a:cubicBezTo>
                    <a:cubicBezTo>
                      <a:pt x="0" y="10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2" name="Freeform 334"/>
              <p:cNvSpPr>
                <a:spLocks/>
              </p:cNvSpPr>
              <p:nvPr/>
            </p:nvSpPr>
            <p:spPr bwMode="auto">
              <a:xfrm>
                <a:off x="3344" y="1740"/>
                <a:ext cx="58" cy="53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7" y="1"/>
                  </a:cxn>
                </a:cxnLst>
                <a:rect l="0" t="0" r="r" b="b"/>
                <a:pathLst>
                  <a:path w="36" h="33">
                    <a:moveTo>
                      <a:pt x="17" y="1"/>
                    </a:moveTo>
                    <a:cubicBezTo>
                      <a:pt x="28" y="0"/>
                      <a:pt x="36" y="15"/>
                      <a:pt x="28" y="24"/>
                    </a:cubicBezTo>
                    <a:cubicBezTo>
                      <a:pt x="20" y="33"/>
                      <a:pt x="0" y="26"/>
                      <a:pt x="4" y="11"/>
                    </a:cubicBezTo>
                    <a:cubicBezTo>
                      <a:pt x="5" y="7"/>
                      <a:pt x="9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3" name="Freeform 335"/>
              <p:cNvSpPr>
                <a:spLocks/>
              </p:cNvSpPr>
              <p:nvPr/>
            </p:nvSpPr>
            <p:spPr bwMode="auto">
              <a:xfrm>
                <a:off x="4041" y="1740"/>
                <a:ext cx="37" cy="40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9" y="9"/>
                  </a:cxn>
                  <a:cxn ang="0">
                    <a:pos x="14" y="14"/>
                  </a:cxn>
                  <a:cxn ang="0">
                    <a:pos x="18" y="9"/>
                  </a:cxn>
                  <a:cxn ang="0">
                    <a:pos x="23" y="11"/>
                  </a:cxn>
                  <a:cxn ang="0">
                    <a:pos x="2" y="13"/>
                  </a:cxn>
                  <a:cxn ang="0">
                    <a:pos x="11" y="1"/>
                  </a:cxn>
                  <a:cxn ang="0">
                    <a:pos x="19" y="5"/>
                  </a:cxn>
                </a:cxnLst>
                <a:rect l="0" t="0" r="r" b="b"/>
                <a:pathLst>
                  <a:path w="23" h="25">
                    <a:moveTo>
                      <a:pt x="19" y="5"/>
                    </a:moveTo>
                    <a:cubicBezTo>
                      <a:pt x="17" y="7"/>
                      <a:pt x="12" y="6"/>
                      <a:pt x="9" y="9"/>
                    </a:cubicBezTo>
                    <a:cubicBezTo>
                      <a:pt x="11" y="11"/>
                      <a:pt x="12" y="12"/>
                      <a:pt x="14" y="14"/>
                    </a:cubicBezTo>
                    <a:cubicBezTo>
                      <a:pt x="17" y="14"/>
                      <a:pt x="17" y="11"/>
                      <a:pt x="18" y="9"/>
                    </a:cubicBezTo>
                    <a:cubicBezTo>
                      <a:pt x="20" y="8"/>
                      <a:pt x="21" y="10"/>
                      <a:pt x="23" y="11"/>
                    </a:cubicBezTo>
                    <a:cubicBezTo>
                      <a:pt x="23" y="24"/>
                      <a:pt x="4" y="25"/>
                      <a:pt x="2" y="13"/>
                    </a:cubicBezTo>
                    <a:cubicBezTo>
                      <a:pt x="0" y="7"/>
                      <a:pt x="6" y="1"/>
                      <a:pt x="11" y="1"/>
                    </a:cubicBezTo>
                    <a:cubicBezTo>
                      <a:pt x="14" y="0"/>
                      <a:pt x="18" y="1"/>
                      <a:pt x="19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4" name="Freeform 336"/>
              <p:cNvSpPr>
                <a:spLocks/>
              </p:cNvSpPr>
              <p:nvPr/>
            </p:nvSpPr>
            <p:spPr bwMode="auto">
              <a:xfrm>
                <a:off x="2442" y="1743"/>
                <a:ext cx="35" cy="3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4"/>
                  </a:cxn>
                  <a:cxn ang="0">
                    <a:pos x="0" y="6"/>
                  </a:cxn>
                  <a:cxn ang="0">
                    <a:pos x="4" y="9"/>
                  </a:cxn>
                  <a:cxn ang="0">
                    <a:pos x="5" y="5"/>
                  </a:cxn>
                  <a:cxn ang="0">
                    <a:pos x="18" y="0"/>
                  </a:cxn>
                </a:cxnLst>
                <a:rect l="0" t="0" r="r" b="b"/>
                <a:pathLst>
                  <a:path w="22" h="19">
                    <a:moveTo>
                      <a:pt x="18" y="0"/>
                    </a:moveTo>
                    <a:cubicBezTo>
                      <a:pt x="22" y="1"/>
                      <a:pt x="21" y="11"/>
                      <a:pt x="17" y="14"/>
                    </a:cubicBezTo>
                    <a:cubicBezTo>
                      <a:pt x="10" y="19"/>
                      <a:pt x="1" y="14"/>
                      <a:pt x="0" y="6"/>
                    </a:cubicBezTo>
                    <a:cubicBezTo>
                      <a:pt x="2" y="5"/>
                      <a:pt x="3" y="9"/>
                      <a:pt x="4" y="9"/>
                    </a:cubicBezTo>
                    <a:cubicBezTo>
                      <a:pt x="5" y="8"/>
                      <a:pt x="5" y="7"/>
                      <a:pt x="5" y="5"/>
                    </a:cubicBezTo>
                    <a:cubicBezTo>
                      <a:pt x="9" y="3"/>
                      <a:pt x="15" y="3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5" name="Freeform 337"/>
              <p:cNvSpPr>
                <a:spLocks/>
              </p:cNvSpPr>
              <p:nvPr/>
            </p:nvSpPr>
            <p:spPr bwMode="auto">
              <a:xfrm>
                <a:off x="4939" y="1745"/>
                <a:ext cx="67" cy="6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2" y="25"/>
                  </a:cxn>
                  <a:cxn ang="0">
                    <a:pos x="13" y="4"/>
                  </a:cxn>
                  <a:cxn ang="0">
                    <a:pos x="21" y="2"/>
                  </a:cxn>
                </a:cxnLst>
                <a:rect l="0" t="0" r="r" b="b"/>
                <a:pathLst>
                  <a:path w="42" h="38">
                    <a:moveTo>
                      <a:pt x="21" y="2"/>
                    </a:moveTo>
                    <a:cubicBezTo>
                      <a:pt x="32" y="0"/>
                      <a:pt x="42" y="16"/>
                      <a:pt x="32" y="25"/>
                    </a:cubicBezTo>
                    <a:cubicBezTo>
                      <a:pt x="18" y="38"/>
                      <a:pt x="0" y="16"/>
                      <a:pt x="13" y="4"/>
                    </a:cubicBezTo>
                    <a:cubicBezTo>
                      <a:pt x="15" y="3"/>
                      <a:pt x="16" y="2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6" name="Freeform 338"/>
              <p:cNvSpPr>
                <a:spLocks/>
              </p:cNvSpPr>
              <p:nvPr/>
            </p:nvSpPr>
            <p:spPr bwMode="auto">
              <a:xfrm>
                <a:off x="5470" y="1746"/>
                <a:ext cx="51" cy="47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6" y="21"/>
                  </a:cxn>
                  <a:cxn ang="0">
                    <a:pos x="5" y="3"/>
                  </a:cxn>
                  <a:cxn ang="0">
                    <a:pos x="12" y="0"/>
                  </a:cxn>
                  <a:cxn ang="0">
                    <a:pos x="22" y="4"/>
                  </a:cxn>
                </a:cxnLst>
                <a:rect l="0" t="0" r="r" b="b"/>
                <a:pathLst>
                  <a:path w="32" h="29">
                    <a:moveTo>
                      <a:pt x="22" y="4"/>
                    </a:moveTo>
                    <a:cubicBezTo>
                      <a:pt x="32" y="15"/>
                      <a:pt x="16" y="29"/>
                      <a:pt x="6" y="21"/>
                    </a:cubicBezTo>
                    <a:cubicBezTo>
                      <a:pt x="1" y="17"/>
                      <a:pt x="0" y="8"/>
                      <a:pt x="5" y="3"/>
                    </a:cubicBezTo>
                    <a:cubicBezTo>
                      <a:pt x="6" y="2"/>
                      <a:pt x="10" y="0"/>
                      <a:pt x="12" y="0"/>
                    </a:cubicBezTo>
                    <a:cubicBezTo>
                      <a:pt x="16" y="1"/>
                      <a:pt x="18" y="5"/>
                      <a:pt x="2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7" name="Freeform 339"/>
              <p:cNvSpPr>
                <a:spLocks/>
              </p:cNvSpPr>
              <p:nvPr/>
            </p:nvSpPr>
            <p:spPr bwMode="auto">
              <a:xfrm>
                <a:off x="4605" y="1748"/>
                <a:ext cx="56" cy="5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5" h="37">
                    <a:moveTo>
                      <a:pt x="15" y="1"/>
                    </a:moveTo>
                    <a:cubicBezTo>
                      <a:pt x="20" y="0"/>
                      <a:pt x="26" y="4"/>
                      <a:pt x="29" y="9"/>
                    </a:cubicBezTo>
                    <a:cubicBezTo>
                      <a:pt x="35" y="26"/>
                      <a:pt x="7" y="37"/>
                      <a:pt x="2" y="18"/>
                    </a:cubicBezTo>
                    <a:cubicBezTo>
                      <a:pt x="0" y="11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8" name="Freeform 340"/>
              <p:cNvSpPr>
                <a:spLocks/>
              </p:cNvSpPr>
              <p:nvPr/>
            </p:nvSpPr>
            <p:spPr bwMode="auto">
              <a:xfrm>
                <a:off x="4772" y="1748"/>
                <a:ext cx="57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7"/>
                  </a:cxn>
                  <a:cxn ang="0">
                    <a:pos x="21" y="27"/>
                  </a:cxn>
                  <a:cxn ang="0">
                    <a:pos x="16" y="1"/>
                  </a:cxn>
                </a:cxnLst>
                <a:rect l="0" t="0" r="r" b="b"/>
                <a:pathLst>
                  <a:path w="36" h="30">
                    <a:moveTo>
                      <a:pt x="16" y="1"/>
                    </a:moveTo>
                    <a:cubicBezTo>
                      <a:pt x="21" y="0"/>
                      <a:pt x="28" y="2"/>
                      <a:pt x="31" y="7"/>
                    </a:cubicBezTo>
                    <a:cubicBezTo>
                      <a:pt x="36" y="16"/>
                      <a:pt x="30" y="26"/>
                      <a:pt x="21" y="27"/>
                    </a:cubicBezTo>
                    <a:cubicBezTo>
                      <a:pt x="3" y="30"/>
                      <a:pt x="0" y="5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9" name="Freeform 341"/>
              <p:cNvSpPr>
                <a:spLocks/>
              </p:cNvSpPr>
              <p:nvPr/>
            </p:nvSpPr>
            <p:spPr bwMode="auto">
              <a:xfrm>
                <a:off x="2487" y="1751"/>
                <a:ext cx="48" cy="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20"/>
                  </a:cxn>
                  <a:cxn ang="0">
                    <a:pos x="6" y="20"/>
                  </a:cxn>
                  <a:cxn ang="0">
                    <a:pos x="14" y="0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26" y="0"/>
                      <a:pt x="30" y="14"/>
                      <a:pt x="22" y="20"/>
                    </a:cubicBezTo>
                    <a:cubicBezTo>
                      <a:pt x="18" y="24"/>
                      <a:pt x="10" y="24"/>
                      <a:pt x="6" y="20"/>
                    </a:cubicBezTo>
                    <a:cubicBezTo>
                      <a:pt x="0" y="13"/>
                      <a:pt x="5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0" name="Freeform 342"/>
              <p:cNvSpPr>
                <a:spLocks/>
              </p:cNvSpPr>
              <p:nvPr/>
            </p:nvSpPr>
            <p:spPr bwMode="auto">
              <a:xfrm>
                <a:off x="4263" y="1751"/>
                <a:ext cx="48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8"/>
                  </a:cxn>
                  <a:cxn ang="0">
                    <a:pos x="3" y="23"/>
                  </a:cxn>
                  <a:cxn ang="0">
                    <a:pos x="1" y="9"/>
                  </a:cxn>
                  <a:cxn ang="0">
                    <a:pos x="13" y="1"/>
                  </a:cxn>
                </a:cxnLst>
                <a:rect l="0" t="0" r="r" b="b"/>
                <a:pathLst>
                  <a:path w="30" h="32">
                    <a:moveTo>
                      <a:pt x="13" y="1"/>
                    </a:moveTo>
                    <a:cubicBezTo>
                      <a:pt x="21" y="0"/>
                      <a:pt x="30" y="9"/>
                      <a:pt x="27" y="18"/>
                    </a:cubicBezTo>
                    <a:cubicBezTo>
                      <a:pt x="25" y="28"/>
                      <a:pt x="10" y="32"/>
                      <a:pt x="3" y="23"/>
                    </a:cubicBezTo>
                    <a:cubicBezTo>
                      <a:pt x="0" y="20"/>
                      <a:pt x="0" y="13"/>
                      <a:pt x="1" y="9"/>
                    </a:cubicBezTo>
                    <a:cubicBezTo>
                      <a:pt x="3" y="5"/>
                      <a:pt x="7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1" name="Freeform 343"/>
              <p:cNvSpPr>
                <a:spLocks/>
              </p:cNvSpPr>
              <p:nvPr/>
            </p:nvSpPr>
            <p:spPr bwMode="auto">
              <a:xfrm>
                <a:off x="4434" y="1749"/>
                <a:ext cx="48" cy="5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2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30" h="33">
                    <a:moveTo>
                      <a:pt x="12" y="2"/>
                    </a:moveTo>
                    <a:cubicBezTo>
                      <a:pt x="19" y="0"/>
                      <a:pt x="27" y="5"/>
                      <a:pt x="27" y="12"/>
                    </a:cubicBezTo>
                    <a:cubicBezTo>
                      <a:pt x="30" y="31"/>
                      <a:pt x="0" y="33"/>
                      <a:pt x="2" y="13"/>
                    </a:cubicBezTo>
                    <a:cubicBezTo>
                      <a:pt x="2" y="8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2" name="Freeform 344"/>
              <p:cNvSpPr>
                <a:spLocks/>
              </p:cNvSpPr>
              <p:nvPr/>
            </p:nvSpPr>
            <p:spPr bwMode="auto">
              <a:xfrm>
                <a:off x="5309" y="1749"/>
                <a:ext cx="28" cy="31"/>
              </a:xfrm>
              <a:custGeom>
                <a:avLst/>
                <a:gdLst/>
                <a:ahLst/>
                <a:cxnLst>
                  <a:cxn ang="0">
                    <a:pos x="10" y="19"/>
                  </a:cxn>
                  <a:cxn ang="0">
                    <a:pos x="0" y="4"/>
                  </a:cxn>
                  <a:cxn ang="0">
                    <a:pos x="14" y="5"/>
                  </a:cxn>
                  <a:cxn ang="0">
                    <a:pos x="10" y="19"/>
                  </a:cxn>
                </a:cxnLst>
                <a:rect l="0" t="0" r="r" b="b"/>
                <a:pathLst>
                  <a:path w="17" h="19">
                    <a:moveTo>
                      <a:pt x="10" y="19"/>
                    </a:moveTo>
                    <a:cubicBezTo>
                      <a:pt x="6" y="15"/>
                      <a:pt x="1" y="10"/>
                      <a:pt x="0" y="4"/>
                    </a:cubicBezTo>
                    <a:cubicBezTo>
                      <a:pt x="4" y="0"/>
                      <a:pt x="11" y="1"/>
                      <a:pt x="14" y="5"/>
                    </a:cubicBezTo>
                    <a:cubicBezTo>
                      <a:pt x="17" y="9"/>
                      <a:pt x="16" y="16"/>
                      <a:pt x="10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3" name="Freeform 345"/>
              <p:cNvSpPr>
                <a:spLocks/>
              </p:cNvSpPr>
              <p:nvPr/>
            </p:nvSpPr>
            <p:spPr bwMode="auto">
              <a:xfrm>
                <a:off x="1963" y="1753"/>
                <a:ext cx="58" cy="4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0"/>
                  </a:cxn>
                  <a:cxn ang="0">
                    <a:pos x="18" y="26"/>
                  </a:cxn>
                  <a:cxn ang="0">
                    <a:pos x="16" y="0"/>
                  </a:cxn>
                </a:cxnLst>
                <a:rect l="0" t="0" r="r" b="b"/>
                <a:pathLst>
                  <a:path w="36" h="26">
                    <a:moveTo>
                      <a:pt x="16" y="0"/>
                    </a:moveTo>
                    <a:cubicBezTo>
                      <a:pt x="18" y="0"/>
                      <a:pt x="21" y="0"/>
                      <a:pt x="23" y="0"/>
                    </a:cubicBezTo>
                    <a:cubicBezTo>
                      <a:pt x="36" y="5"/>
                      <a:pt x="33" y="26"/>
                      <a:pt x="18" y="26"/>
                    </a:cubicBezTo>
                    <a:cubicBezTo>
                      <a:pt x="4" y="25"/>
                      <a:pt x="0" y="4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4" name="Freeform 346"/>
              <p:cNvSpPr>
                <a:spLocks/>
              </p:cNvSpPr>
              <p:nvPr/>
            </p:nvSpPr>
            <p:spPr bwMode="auto">
              <a:xfrm>
                <a:off x="3182" y="1756"/>
                <a:ext cx="35" cy="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4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5" y="12"/>
                  </a:cxn>
                </a:cxnLst>
                <a:rect l="0" t="0" r="r" b="b"/>
                <a:pathLst>
                  <a:path w="22" h="15">
                    <a:moveTo>
                      <a:pt x="5" y="12"/>
                    </a:moveTo>
                    <a:cubicBezTo>
                      <a:pt x="3" y="10"/>
                      <a:pt x="0" y="3"/>
                      <a:pt x="4" y="0"/>
                    </a:cubicBezTo>
                    <a:cubicBezTo>
                      <a:pt x="4" y="0"/>
                      <a:pt x="15" y="1"/>
                      <a:pt x="16" y="0"/>
                    </a:cubicBezTo>
                    <a:cubicBezTo>
                      <a:pt x="16" y="0"/>
                      <a:pt x="17" y="0"/>
                      <a:pt x="16" y="0"/>
                    </a:cubicBezTo>
                    <a:cubicBezTo>
                      <a:pt x="22" y="2"/>
                      <a:pt x="19" y="12"/>
                      <a:pt x="14" y="14"/>
                    </a:cubicBezTo>
                    <a:cubicBezTo>
                      <a:pt x="11" y="15"/>
                      <a:pt x="8" y="13"/>
                      <a:pt x="5" y="1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5" name="Freeform 347"/>
              <p:cNvSpPr>
                <a:spLocks/>
              </p:cNvSpPr>
              <p:nvPr/>
            </p:nvSpPr>
            <p:spPr bwMode="auto">
              <a:xfrm>
                <a:off x="3909" y="1754"/>
                <a:ext cx="53" cy="44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1"/>
                  </a:cxn>
                  <a:cxn ang="0">
                    <a:pos x="20" y="27"/>
                  </a:cxn>
                  <a:cxn ang="0">
                    <a:pos x="18" y="1"/>
                  </a:cxn>
                </a:cxnLst>
                <a:rect l="0" t="0" r="r" b="b"/>
                <a:pathLst>
                  <a:path w="33" h="27">
                    <a:moveTo>
                      <a:pt x="18" y="1"/>
                    </a:moveTo>
                    <a:cubicBezTo>
                      <a:pt x="23" y="0"/>
                      <a:pt x="31" y="4"/>
                      <a:pt x="32" y="11"/>
                    </a:cubicBezTo>
                    <a:cubicBezTo>
                      <a:pt x="33" y="17"/>
                      <a:pt x="28" y="26"/>
                      <a:pt x="20" y="27"/>
                    </a:cubicBezTo>
                    <a:cubicBezTo>
                      <a:pt x="6" y="27"/>
                      <a:pt x="0" y="5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6" name="Freeform 348"/>
              <p:cNvSpPr>
                <a:spLocks/>
              </p:cNvSpPr>
              <p:nvPr/>
            </p:nvSpPr>
            <p:spPr bwMode="auto">
              <a:xfrm>
                <a:off x="1799" y="1751"/>
                <a:ext cx="45" cy="4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25"/>
                  </a:cxn>
                  <a:cxn ang="0">
                    <a:pos x="3" y="11"/>
                  </a:cxn>
                  <a:cxn ang="0">
                    <a:pos x="10" y="5"/>
                  </a:cxn>
                </a:cxnLst>
                <a:rect l="0" t="0" r="r" b="b"/>
                <a:pathLst>
                  <a:path w="28" h="29">
                    <a:moveTo>
                      <a:pt x="10" y="5"/>
                    </a:moveTo>
                    <a:cubicBezTo>
                      <a:pt x="28" y="0"/>
                      <a:pt x="27" y="29"/>
                      <a:pt x="10" y="25"/>
                    </a:cubicBezTo>
                    <a:cubicBezTo>
                      <a:pt x="6" y="25"/>
                      <a:pt x="0" y="19"/>
                      <a:pt x="3" y="11"/>
                    </a:cubicBezTo>
                    <a:cubicBezTo>
                      <a:pt x="4" y="8"/>
                      <a:pt x="6" y="6"/>
                      <a:pt x="10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7" name="Freeform 349"/>
              <p:cNvSpPr>
                <a:spLocks/>
              </p:cNvSpPr>
              <p:nvPr/>
            </p:nvSpPr>
            <p:spPr bwMode="auto">
              <a:xfrm>
                <a:off x="3399" y="1757"/>
                <a:ext cx="51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23" y="26"/>
                  </a:cxn>
                  <a:cxn ang="0">
                    <a:pos x="1" y="17"/>
                  </a:cxn>
                  <a:cxn ang="0">
                    <a:pos x="14" y="1"/>
                  </a:cxn>
                </a:cxnLst>
                <a:rect l="0" t="0" r="r" b="b"/>
                <a:pathLst>
                  <a:path w="32" h="30">
                    <a:moveTo>
                      <a:pt x="14" y="1"/>
                    </a:moveTo>
                    <a:cubicBezTo>
                      <a:pt x="21" y="0"/>
                      <a:pt x="32" y="8"/>
                      <a:pt x="29" y="18"/>
                    </a:cubicBezTo>
                    <a:cubicBezTo>
                      <a:pt x="28" y="21"/>
                      <a:pt x="25" y="25"/>
                      <a:pt x="23" y="26"/>
                    </a:cubicBezTo>
                    <a:cubicBezTo>
                      <a:pt x="15" y="30"/>
                      <a:pt x="3" y="26"/>
                      <a:pt x="1" y="17"/>
                    </a:cubicBezTo>
                    <a:cubicBezTo>
                      <a:pt x="0" y="10"/>
                      <a:pt x="4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8" name="Freeform 350"/>
              <p:cNvSpPr>
                <a:spLocks/>
              </p:cNvSpPr>
              <p:nvPr/>
            </p:nvSpPr>
            <p:spPr bwMode="auto">
              <a:xfrm>
                <a:off x="3569" y="1756"/>
                <a:ext cx="53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9"/>
                  </a:cxn>
                  <a:cxn ang="0">
                    <a:pos x="12" y="27"/>
                  </a:cxn>
                  <a:cxn ang="0">
                    <a:pos x="14" y="2"/>
                  </a:cxn>
                </a:cxnLst>
                <a:rect l="0" t="0" r="r" b="b"/>
                <a:pathLst>
                  <a:path w="33" h="30">
                    <a:moveTo>
                      <a:pt x="14" y="2"/>
                    </a:moveTo>
                    <a:cubicBezTo>
                      <a:pt x="22" y="0"/>
                      <a:pt x="28" y="4"/>
                      <a:pt x="29" y="9"/>
                    </a:cubicBezTo>
                    <a:cubicBezTo>
                      <a:pt x="33" y="22"/>
                      <a:pt x="22" y="30"/>
                      <a:pt x="12" y="27"/>
                    </a:cubicBezTo>
                    <a:cubicBezTo>
                      <a:pt x="0" y="23"/>
                      <a:pt x="2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9" name="Freeform 351"/>
              <p:cNvSpPr>
                <a:spLocks/>
              </p:cNvSpPr>
              <p:nvPr/>
            </p:nvSpPr>
            <p:spPr bwMode="auto">
              <a:xfrm>
                <a:off x="3224" y="1759"/>
                <a:ext cx="53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1" y="16"/>
                  </a:cxn>
                  <a:cxn ang="0">
                    <a:pos x="14" y="27"/>
                  </a:cxn>
                  <a:cxn ang="0">
                    <a:pos x="16" y="0"/>
                  </a:cxn>
                </a:cxnLst>
                <a:rect l="0" t="0" r="r" b="b"/>
                <a:pathLst>
                  <a:path w="33" h="29">
                    <a:moveTo>
                      <a:pt x="16" y="0"/>
                    </a:moveTo>
                    <a:cubicBezTo>
                      <a:pt x="24" y="0"/>
                      <a:pt x="33" y="6"/>
                      <a:pt x="31" y="16"/>
                    </a:cubicBezTo>
                    <a:cubicBezTo>
                      <a:pt x="29" y="23"/>
                      <a:pt x="23" y="29"/>
                      <a:pt x="14" y="27"/>
                    </a:cubicBezTo>
                    <a:cubicBezTo>
                      <a:pt x="1" y="25"/>
                      <a:pt x="0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0" name="Freeform 352"/>
              <p:cNvSpPr>
                <a:spLocks/>
              </p:cNvSpPr>
              <p:nvPr/>
            </p:nvSpPr>
            <p:spPr bwMode="auto">
              <a:xfrm>
                <a:off x="5348" y="1761"/>
                <a:ext cx="47" cy="4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5" y="6"/>
                  </a:cxn>
                  <a:cxn ang="0">
                    <a:pos x="24" y="24"/>
                  </a:cxn>
                  <a:cxn ang="0">
                    <a:pos x="1" y="13"/>
                  </a:cxn>
                  <a:cxn ang="0">
                    <a:pos x="12" y="1"/>
                  </a:cxn>
                </a:cxnLst>
                <a:rect l="0" t="0" r="r" b="b"/>
                <a:pathLst>
                  <a:path w="29" h="30">
                    <a:moveTo>
                      <a:pt x="12" y="1"/>
                    </a:moveTo>
                    <a:cubicBezTo>
                      <a:pt x="18" y="0"/>
                      <a:pt x="22" y="2"/>
                      <a:pt x="25" y="6"/>
                    </a:cubicBezTo>
                    <a:cubicBezTo>
                      <a:pt x="29" y="11"/>
                      <a:pt x="28" y="20"/>
                      <a:pt x="24" y="24"/>
                    </a:cubicBezTo>
                    <a:cubicBezTo>
                      <a:pt x="17" y="30"/>
                      <a:pt x="0" y="28"/>
                      <a:pt x="1" y="13"/>
                    </a:cubicBezTo>
                    <a:cubicBezTo>
                      <a:pt x="1" y="7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1" name="Freeform 353"/>
              <p:cNvSpPr>
                <a:spLocks/>
              </p:cNvSpPr>
              <p:nvPr/>
            </p:nvSpPr>
            <p:spPr bwMode="auto">
              <a:xfrm>
                <a:off x="3890" y="1762"/>
                <a:ext cx="10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2"/>
                      <a:pt x="4" y="5"/>
                      <a:pt x="0" y="5"/>
                    </a:cubicBezTo>
                    <a:cubicBezTo>
                      <a:pt x="2" y="3"/>
                      <a:pt x="4" y="2"/>
                      <a:pt x="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2" name="Freeform 354"/>
              <p:cNvSpPr>
                <a:spLocks/>
              </p:cNvSpPr>
              <p:nvPr/>
            </p:nvSpPr>
            <p:spPr bwMode="auto">
              <a:xfrm>
                <a:off x="4996" y="1764"/>
                <a:ext cx="58" cy="5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2" y="19"/>
                  </a:cxn>
                  <a:cxn ang="0">
                    <a:pos x="5" y="10"/>
                  </a:cxn>
                  <a:cxn ang="0">
                    <a:pos x="19" y="0"/>
                  </a:cxn>
                </a:cxnLst>
                <a:rect l="0" t="0" r="r" b="b"/>
                <a:pathLst>
                  <a:path w="36" h="34">
                    <a:moveTo>
                      <a:pt x="19" y="0"/>
                    </a:moveTo>
                    <a:cubicBezTo>
                      <a:pt x="27" y="0"/>
                      <a:pt x="36" y="10"/>
                      <a:pt x="32" y="19"/>
                    </a:cubicBezTo>
                    <a:cubicBezTo>
                      <a:pt x="26" y="34"/>
                      <a:pt x="0" y="26"/>
                      <a:pt x="5" y="10"/>
                    </a:cubicBezTo>
                    <a:cubicBezTo>
                      <a:pt x="7" y="4"/>
                      <a:pt x="11" y="1"/>
                      <a:pt x="1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3" name="Freeform 355"/>
              <p:cNvSpPr>
                <a:spLocks/>
              </p:cNvSpPr>
              <p:nvPr/>
            </p:nvSpPr>
            <p:spPr bwMode="auto">
              <a:xfrm>
                <a:off x="3747" y="1764"/>
                <a:ext cx="42" cy="35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2" y="1"/>
                  </a:cxn>
                  <a:cxn ang="0">
                    <a:pos x="17" y="0"/>
                  </a:cxn>
                  <a:cxn ang="0">
                    <a:pos x="23" y="5"/>
                  </a:cxn>
                  <a:cxn ang="0">
                    <a:pos x="4" y="6"/>
                  </a:cxn>
                </a:cxnLst>
                <a:rect l="0" t="0" r="r" b="b"/>
                <a:pathLst>
                  <a:path w="26" h="22">
                    <a:moveTo>
                      <a:pt x="4" y="6"/>
                    </a:moveTo>
                    <a:cubicBezTo>
                      <a:pt x="6" y="4"/>
                      <a:pt x="9" y="1"/>
                      <a:pt x="12" y="1"/>
                    </a:cubicBezTo>
                    <a:cubicBezTo>
                      <a:pt x="13" y="0"/>
                      <a:pt x="16" y="0"/>
                      <a:pt x="17" y="0"/>
                    </a:cubicBezTo>
                    <a:cubicBezTo>
                      <a:pt x="20" y="1"/>
                      <a:pt x="22" y="4"/>
                      <a:pt x="23" y="5"/>
                    </a:cubicBezTo>
                    <a:cubicBezTo>
                      <a:pt x="26" y="21"/>
                      <a:pt x="0" y="22"/>
                      <a:pt x="4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4" name="Freeform 356"/>
              <p:cNvSpPr>
                <a:spLocks/>
              </p:cNvSpPr>
              <p:nvPr/>
            </p:nvSpPr>
            <p:spPr bwMode="auto">
              <a:xfrm>
                <a:off x="4645" y="1765"/>
                <a:ext cx="64" cy="52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9"/>
                  </a:cxn>
                  <a:cxn ang="0">
                    <a:pos x="27" y="27"/>
                  </a:cxn>
                  <a:cxn ang="0">
                    <a:pos x="22" y="1"/>
                  </a:cxn>
                </a:cxnLst>
                <a:rect l="0" t="0" r="r" b="b"/>
                <a:pathLst>
                  <a:path w="40" h="32">
                    <a:moveTo>
                      <a:pt x="22" y="1"/>
                    </a:moveTo>
                    <a:cubicBezTo>
                      <a:pt x="27" y="0"/>
                      <a:pt x="34" y="3"/>
                      <a:pt x="36" y="9"/>
                    </a:cubicBezTo>
                    <a:cubicBezTo>
                      <a:pt x="40" y="17"/>
                      <a:pt x="34" y="26"/>
                      <a:pt x="27" y="27"/>
                    </a:cubicBezTo>
                    <a:cubicBezTo>
                      <a:pt x="10" y="32"/>
                      <a:pt x="0" y="4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5" name="Freeform 357"/>
              <p:cNvSpPr>
                <a:spLocks/>
              </p:cNvSpPr>
              <p:nvPr/>
            </p:nvSpPr>
            <p:spPr bwMode="auto">
              <a:xfrm>
                <a:off x="4828" y="1765"/>
                <a:ext cx="54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7"/>
                  </a:cxn>
                  <a:cxn ang="0">
                    <a:pos x="11" y="26"/>
                  </a:cxn>
                  <a:cxn ang="0">
                    <a:pos x="14" y="1"/>
                  </a:cxn>
                </a:cxnLst>
                <a:rect l="0" t="0" r="r" b="b"/>
                <a:pathLst>
                  <a:path w="34" h="30">
                    <a:moveTo>
                      <a:pt x="14" y="1"/>
                    </a:moveTo>
                    <a:cubicBezTo>
                      <a:pt x="20" y="0"/>
                      <a:pt x="25" y="3"/>
                      <a:pt x="28" y="7"/>
                    </a:cubicBezTo>
                    <a:cubicBezTo>
                      <a:pt x="34" y="19"/>
                      <a:pt x="21" y="30"/>
                      <a:pt x="11" y="26"/>
                    </a:cubicBezTo>
                    <a:cubicBezTo>
                      <a:pt x="0" y="21"/>
                      <a:pt x="1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6" name="Freeform 358"/>
              <p:cNvSpPr>
                <a:spLocks/>
              </p:cNvSpPr>
              <p:nvPr/>
            </p:nvSpPr>
            <p:spPr bwMode="auto">
              <a:xfrm>
                <a:off x="4311" y="1767"/>
                <a:ext cx="56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4"/>
                  </a:cxn>
                  <a:cxn ang="0">
                    <a:pos x="15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5" h="29">
                    <a:moveTo>
                      <a:pt x="15" y="1"/>
                    </a:moveTo>
                    <a:cubicBezTo>
                      <a:pt x="26" y="0"/>
                      <a:pt x="35" y="14"/>
                      <a:pt x="27" y="24"/>
                    </a:cubicBezTo>
                    <a:cubicBezTo>
                      <a:pt x="24" y="27"/>
                      <a:pt x="18" y="29"/>
                      <a:pt x="15" y="28"/>
                    </a:cubicBezTo>
                    <a:cubicBezTo>
                      <a:pt x="7" y="28"/>
                      <a:pt x="0" y="20"/>
                      <a:pt x="3" y="11"/>
                    </a:cubicBezTo>
                    <a:cubicBezTo>
                      <a:pt x="4" y="5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7" name="Freeform 359"/>
              <p:cNvSpPr>
                <a:spLocks/>
              </p:cNvSpPr>
              <p:nvPr/>
            </p:nvSpPr>
            <p:spPr bwMode="auto">
              <a:xfrm>
                <a:off x="4479" y="1767"/>
                <a:ext cx="53" cy="4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5"/>
                  </a:cxn>
                  <a:cxn ang="0">
                    <a:pos x="18" y="27"/>
                  </a:cxn>
                  <a:cxn ang="0">
                    <a:pos x="9" y="4"/>
                  </a:cxn>
                  <a:cxn ang="0">
                    <a:pos x="17" y="1"/>
                  </a:cxn>
                </a:cxnLst>
                <a:rect l="0" t="0" r="r" b="b"/>
                <a:pathLst>
                  <a:path w="33" h="28">
                    <a:moveTo>
                      <a:pt x="17" y="1"/>
                    </a:moveTo>
                    <a:cubicBezTo>
                      <a:pt x="24" y="0"/>
                      <a:pt x="33" y="7"/>
                      <a:pt x="32" y="15"/>
                    </a:cubicBezTo>
                    <a:cubicBezTo>
                      <a:pt x="31" y="21"/>
                      <a:pt x="26" y="28"/>
                      <a:pt x="18" y="27"/>
                    </a:cubicBezTo>
                    <a:cubicBezTo>
                      <a:pt x="9" y="27"/>
                      <a:pt x="0" y="14"/>
                      <a:pt x="9" y="4"/>
                    </a:cubicBezTo>
                    <a:cubicBezTo>
                      <a:pt x="11" y="3"/>
                      <a:pt x="1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8" name="Freeform 360"/>
              <p:cNvSpPr>
                <a:spLocks/>
              </p:cNvSpPr>
              <p:nvPr/>
            </p:nvSpPr>
            <p:spPr bwMode="auto">
              <a:xfrm>
                <a:off x="5136" y="1767"/>
                <a:ext cx="3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cubicBezTo>
                      <a:pt x="1" y="0"/>
                      <a:pt x="2" y="2"/>
                      <a:pt x="2" y="4"/>
                    </a:cubicBezTo>
                    <a:cubicBezTo>
                      <a:pt x="0" y="4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9" name="Freeform 361"/>
              <p:cNvSpPr>
                <a:spLocks/>
              </p:cNvSpPr>
              <p:nvPr/>
            </p:nvSpPr>
            <p:spPr bwMode="auto">
              <a:xfrm>
                <a:off x="3965" y="1769"/>
                <a:ext cx="55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3"/>
                  </a:cxn>
                  <a:cxn ang="0">
                    <a:pos x="11" y="28"/>
                  </a:cxn>
                  <a:cxn ang="0">
                    <a:pos x="5" y="8"/>
                  </a:cxn>
                  <a:cxn ang="0">
                    <a:pos x="15" y="2"/>
                  </a:cxn>
                </a:cxnLst>
                <a:rect l="0" t="0" r="r" b="b"/>
                <a:pathLst>
                  <a:path w="34" h="31">
                    <a:moveTo>
                      <a:pt x="15" y="2"/>
                    </a:moveTo>
                    <a:cubicBezTo>
                      <a:pt x="26" y="0"/>
                      <a:pt x="34" y="13"/>
                      <a:pt x="29" y="23"/>
                    </a:cubicBezTo>
                    <a:cubicBezTo>
                      <a:pt x="25" y="29"/>
                      <a:pt x="17" y="31"/>
                      <a:pt x="11" y="28"/>
                    </a:cubicBezTo>
                    <a:cubicBezTo>
                      <a:pt x="5" y="26"/>
                      <a:pt x="0" y="16"/>
                      <a:pt x="5" y="8"/>
                    </a:cubicBezTo>
                    <a:cubicBezTo>
                      <a:pt x="7" y="5"/>
                      <a:pt x="10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0" name="Freeform 362"/>
              <p:cNvSpPr>
                <a:spLocks/>
              </p:cNvSpPr>
              <p:nvPr/>
            </p:nvSpPr>
            <p:spPr bwMode="auto">
              <a:xfrm>
                <a:off x="1674" y="1770"/>
                <a:ext cx="53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5" y="23"/>
                  </a:cxn>
                  <a:cxn ang="0">
                    <a:pos x="4" y="11"/>
                  </a:cxn>
                  <a:cxn ang="0">
                    <a:pos x="15" y="2"/>
                  </a:cxn>
                </a:cxnLst>
                <a:rect l="0" t="0" r="r" b="b"/>
                <a:pathLst>
                  <a:path w="33" h="31">
                    <a:moveTo>
                      <a:pt x="15" y="2"/>
                    </a:moveTo>
                    <a:cubicBezTo>
                      <a:pt x="25" y="0"/>
                      <a:pt x="33" y="14"/>
                      <a:pt x="25" y="23"/>
                    </a:cubicBezTo>
                    <a:cubicBezTo>
                      <a:pt x="17" y="31"/>
                      <a:pt x="0" y="22"/>
                      <a:pt x="4" y="11"/>
                    </a:cubicBezTo>
                    <a:cubicBezTo>
                      <a:pt x="5" y="6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1" name="Freeform 363"/>
              <p:cNvSpPr>
                <a:spLocks/>
              </p:cNvSpPr>
              <p:nvPr/>
            </p:nvSpPr>
            <p:spPr bwMode="auto">
              <a:xfrm>
                <a:off x="1851" y="1773"/>
                <a:ext cx="45" cy="3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4" y="0"/>
                  </a:cxn>
                  <a:cxn ang="0">
                    <a:pos x="22" y="19"/>
                  </a:cxn>
                  <a:cxn ang="0">
                    <a:pos x="10" y="22"/>
                  </a:cxn>
                  <a:cxn ang="0">
                    <a:pos x="13" y="0"/>
                  </a:cxn>
                </a:cxnLst>
                <a:rect l="0" t="0" r="r" b="b"/>
                <a:pathLst>
                  <a:path w="28" h="23">
                    <a:moveTo>
                      <a:pt x="13" y="0"/>
                    </a:moveTo>
                    <a:cubicBezTo>
                      <a:pt x="13" y="0"/>
                      <a:pt x="13" y="0"/>
                      <a:pt x="14" y="0"/>
                    </a:cubicBezTo>
                    <a:cubicBezTo>
                      <a:pt x="23" y="0"/>
                      <a:pt x="28" y="12"/>
                      <a:pt x="22" y="19"/>
                    </a:cubicBezTo>
                    <a:cubicBezTo>
                      <a:pt x="19" y="21"/>
                      <a:pt x="14" y="23"/>
                      <a:pt x="10" y="22"/>
                    </a:cubicBezTo>
                    <a:cubicBezTo>
                      <a:pt x="0" y="18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2" name="Freeform 364"/>
              <p:cNvSpPr>
                <a:spLocks/>
              </p:cNvSpPr>
              <p:nvPr/>
            </p:nvSpPr>
            <p:spPr bwMode="auto">
              <a:xfrm>
                <a:off x="3448" y="1772"/>
                <a:ext cx="58" cy="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5"/>
                  </a:cxn>
                  <a:cxn ang="0">
                    <a:pos x="3" y="13"/>
                  </a:cxn>
                  <a:cxn ang="0">
                    <a:pos x="15" y="2"/>
                  </a:cxn>
                </a:cxnLst>
                <a:rect l="0" t="0" r="r" b="b"/>
                <a:pathLst>
                  <a:path w="36" h="35">
                    <a:moveTo>
                      <a:pt x="15" y="2"/>
                    </a:moveTo>
                    <a:cubicBezTo>
                      <a:pt x="25" y="0"/>
                      <a:pt x="36" y="14"/>
                      <a:pt x="27" y="25"/>
                    </a:cubicBezTo>
                    <a:cubicBezTo>
                      <a:pt x="18" y="35"/>
                      <a:pt x="0" y="27"/>
                      <a:pt x="3" y="13"/>
                    </a:cubicBezTo>
                    <a:cubicBezTo>
                      <a:pt x="4" y="7"/>
                      <a:pt x="8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3" name="Freeform 365"/>
              <p:cNvSpPr>
                <a:spLocks/>
              </p:cNvSpPr>
              <p:nvPr/>
            </p:nvSpPr>
            <p:spPr bwMode="auto">
              <a:xfrm>
                <a:off x="3794" y="1770"/>
                <a:ext cx="53" cy="44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7" y="27"/>
                  </a:cxn>
                  <a:cxn ang="0">
                    <a:pos x="15" y="3"/>
                  </a:cxn>
                </a:cxnLst>
                <a:rect l="0" t="0" r="r" b="b"/>
                <a:pathLst>
                  <a:path w="33" h="27">
                    <a:moveTo>
                      <a:pt x="15" y="3"/>
                    </a:moveTo>
                    <a:cubicBezTo>
                      <a:pt x="33" y="0"/>
                      <a:pt x="32" y="27"/>
                      <a:pt x="17" y="27"/>
                    </a:cubicBezTo>
                    <a:cubicBezTo>
                      <a:pt x="2" y="26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4" name="Freeform 366"/>
              <p:cNvSpPr>
                <a:spLocks/>
              </p:cNvSpPr>
              <p:nvPr/>
            </p:nvSpPr>
            <p:spPr bwMode="auto">
              <a:xfrm>
                <a:off x="4149" y="1772"/>
                <a:ext cx="33" cy="43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7" y="18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21" y="12"/>
                  </a:cxn>
                  <a:cxn ang="0">
                    <a:pos x="0" y="14"/>
                  </a:cxn>
                </a:cxnLst>
                <a:rect l="0" t="0" r="r" b="b"/>
                <a:pathLst>
                  <a:path w="21" h="27">
                    <a:moveTo>
                      <a:pt x="0" y="14"/>
                    </a:moveTo>
                    <a:cubicBezTo>
                      <a:pt x="3" y="15"/>
                      <a:pt x="5" y="17"/>
                      <a:pt x="7" y="18"/>
                    </a:cubicBezTo>
                    <a:cubicBezTo>
                      <a:pt x="11" y="14"/>
                      <a:pt x="6" y="8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5" y="0"/>
                      <a:pt x="21" y="7"/>
                      <a:pt x="21" y="12"/>
                    </a:cubicBezTo>
                    <a:cubicBezTo>
                      <a:pt x="21" y="25"/>
                      <a:pt x="2" y="27"/>
                      <a:pt x="0" y="1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5" name="Freeform 367"/>
              <p:cNvSpPr>
                <a:spLocks/>
              </p:cNvSpPr>
              <p:nvPr/>
            </p:nvSpPr>
            <p:spPr bwMode="auto">
              <a:xfrm>
                <a:off x="3278" y="1775"/>
                <a:ext cx="52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3" y="0"/>
                      <a:pt x="32" y="8"/>
                      <a:pt x="29" y="18"/>
                    </a:cubicBezTo>
                    <a:cubicBezTo>
                      <a:pt x="25" y="29"/>
                      <a:pt x="7" y="32"/>
                      <a:pt x="3" y="20"/>
                    </a:cubicBezTo>
                    <a:cubicBezTo>
                      <a:pt x="0" y="12"/>
                      <a:pt x="3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6" name="Freeform 368"/>
              <p:cNvSpPr>
                <a:spLocks/>
              </p:cNvSpPr>
              <p:nvPr/>
            </p:nvSpPr>
            <p:spPr bwMode="auto">
              <a:xfrm>
                <a:off x="5398" y="1775"/>
                <a:ext cx="51" cy="5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20"/>
                  </a:cxn>
                  <a:cxn ang="0">
                    <a:pos x="19" y="29"/>
                  </a:cxn>
                  <a:cxn ang="0">
                    <a:pos x="2" y="13"/>
                  </a:cxn>
                  <a:cxn ang="0">
                    <a:pos x="13" y="2"/>
                  </a:cxn>
                </a:cxnLst>
                <a:rect l="0" t="0" r="r" b="b"/>
                <a:pathLst>
                  <a:path w="32" h="32">
                    <a:moveTo>
                      <a:pt x="13" y="2"/>
                    </a:moveTo>
                    <a:cubicBezTo>
                      <a:pt x="22" y="0"/>
                      <a:pt x="32" y="11"/>
                      <a:pt x="29" y="20"/>
                    </a:cubicBezTo>
                    <a:cubicBezTo>
                      <a:pt x="28" y="23"/>
                      <a:pt x="24" y="28"/>
                      <a:pt x="19" y="29"/>
                    </a:cubicBezTo>
                    <a:cubicBezTo>
                      <a:pt x="10" y="32"/>
                      <a:pt x="0" y="23"/>
                      <a:pt x="2" y="13"/>
                    </a:cubicBezTo>
                    <a:cubicBezTo>
                      <a:pt x="4" y="6"/>
                      <a:pt x="8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7" name="Freeform 369"/>
              <p:cNvSpPr>
                <a:spLocks/>
              </p:cNvSpPr>
              <p:nvPr/>
            </p:nvSpPr>
            <p:spPr bwMode="auto">
              <a:xfrm>
                <a:off x="5053" y="1780"/>
                <a:ext cx="48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4"/>
                  </a:cxn>
                  <a:cxn ang="0">
                    <a:pos x="12" y="28"/>
                  </a:cxn>
                  <a:cxn ang="0">
                    <a:pos x="4" y="7"/>
                  </a:cxn>
                  <a:cxn ang="0">
                    <a:pos x="9" y="2"/>
                  </a:cxn>
                  <a:cxn ang="0">
                    <a:pos x="14" y="1"/>
                  </a:cxn>
                </a:cxnLst>
                <a:rect l="0" t="0" r="r" b="b"/>
                <a:pathLst>
                  <a:path w="30" h="30">
                    <a:moveTo>
                      <a:pt x="14" y="1"/>
                    </a:moveTo>
                    <a:cubicBezTo>
                      <a:pt x="20" y="0"/>
                      <a:pt x="30" y="5"/>
                      <a:pt x="30" y="14"/>
                    </a:cubicBezTo>
                    <a:cubicBezTo>
                      <a:pt x="30" y="22"/>
                      <a:pt x="21" y="30"/>
                      <a:pt x="12" y="28"/>
                    </a:cubicBezTo>
                    <a:cubicBezTo>
                      <a:pt x="3" y="25"/>
                      <a:pt x="0" y="14"/>
                      <a:pt x="4" y="7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11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8" name="Freeform 370"/>
              <p:cNvSpPr>
                <a:spLocks/>
              </p:cNvSpPr>
              <p:nvPr/>
            </p:nvSpPr>
            <p:spPr bwMode="auto">
              <a:xfrm>
                <a:off x="4871" y="1780"/>
                <a:ext cx="68" cy="5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1"/>
                  </a:cxn>
                  <a:cxn ang="0">
                    <a:pos x="25" y="28"/>
                  </a:cxn>
                  <a:cxn ang="0">
                    <a:pos x="20" y="1"/>
                  </a:cxn>
                </a:cxnLst>
                <a:rect l="0" t="0" r="r" b="b"/>
                <a:pathLst>
                  <a:path w="42" h="33">
                    <a:moveTo>
                      <a:pt x="20" y="1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36" y="0"/>
                      <a:pt x="42" y="23"/>
                      <a:pt x="25" y="28"/>
                    </a:cubicBezTo>
                    <a:cubicBezTo>
                      <a:pt x="8" y="33"/>
                      <a:pt x="0" y="5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9" name="Freeform 371"/>
              <p:cNvSpPr>
                <a:spLocks/>
              </p:cNvSpPr>
              <p:nvPr/>
            </p:nvSpPr>
            <p:spPr bwMode="auto">
              <a:xfrm>
                <a:off x="4706" y="1780"/>
                <a:ext cx="56" cy="5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5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5" h="36">
                    <a:moveTo>
                      <a:pt x="16" y="2"/>
                    </a:moveTo>
                    <a:cubicBezTo>
                      <a:pt x="28" y="0"/>
                      <a:pt x="35" y="16"/>
                      <a:pt x="28" y="25"/>
                    </a:cubicBezTo>
                    <a:cubicBezTo>
                      <a:pt x="19" y="36"/>
                      <a:pt x="0" y="26"/>
                      <a:pt x="4" y="12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0" name="Freeform 372"/>
              <p:cNvSpPr>
                <a:spLocks/>
              </p:cNvSpPr>
              <p:nvPr/>
            </p:nvSpPr>
            <p:spPr bwMode="auto">
              <a:xfrm>
                <a:off x="3639" y="1783"/>
                <a:ext cx="31" cy="34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1" y="1"/>
                  </a:cxn>
                  <a:cxn ang="0">
                    <a:pos x="8" y="1"/>
                  </a:cxn>
                  <a:cxn ang="0">
                    <a:pos x="1" y="15"/>
                  </a:cxn>
                </a:cxnLst>
                <a:rect l="0" t="0" r="r" b="b"/>
                <a:pathLst>
                  <a:path w="19" h="21">
                    <a:moveTo>
                      <a:pt x="1" y="15"/>
                    </a:moveTo>
                    <a:cubicBezTo>
                      <a:pt x="2" y="10"/>
                      <a:pt x="0" y="6"/>
                      <a:pt x="1" y="1"/>
                    </a:cubicBezTo>
                    <a:cubicBezTo>
                      <a:pt x="2" y="2"/>
                      <a:pt x="7" y="0"/>
                      <a:pt x="8" y="1"/>
                    </a:cubicBezTo>
                    <a:cubicBezTo>
                      <a:pt x="19" y="3"/>
                      <a:pt x="11" y="21"/>
                      <a:pt x="1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1" name="Freeform 373"/>
              <p:cNvSpPr>
                <a:spLocks/>
              </p:cNvSpPr>
              <p:nvPr/>
            </p:nvSpPr>
            <p:spPr bwMode="auto">
              <a:xfrm>
                <a:off x="4532" y="1785"/>
                <a:ext cx="56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8"/>
                  </a:cxn>
                  <a:cxn ang="0">
                    <a:pos x="13" y="27"/>
                  </a:cxn>
                  <a:cxn ang="0">
                    <a:pos x="17" y="0"/>
                  </a:cxn>
                </a:cxnLst>
                <a:rect l="0" t="0" r="r" b="b"/>
                <a:pathLst>
                  <a:path w="35" h="31">
                    <a:moveTo>
                      <a:pt x="17" y="0"/>
                    </a:moveTo>
                    <a:cubicBezTo>
                      <a:pt x="24" y="0"/>
                      <a:pt x="29" y="4"/>
                      <a:pt x="31" y="8"/>
                    </a:cubicBezTo>
                    <a:cubicBezTo>
                      <a:pt x="35" y="20"/>
                      <a:pt x="23" y="31"/>
                      <a:pt x="13" y="27"/>
                    </a:cubicBezTo>
                    <a:cubicBezTo>
                      <a:pt x="0" y="22"/>
                      <a:pt x="1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2" name="Freeform 374"/>
              <p:cNvSpPr>
                <a:spLocks/>
              </p:cNvSpPr>
              <p:nvPr/>
            </p:nvSpPr>
            <p:spPr bwMode="auto">
              <a:xfrm>
                <a:off x="4352" y="1785"/>
                <a:ext cx="63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8" y="1"/>
                  </a:cxn>
                  <a:cxn ang="0">
                    <a:pos x="27" y="27"/>
                  </a:cxn>
                  <a:cxn ang="0">
                    <a:pos x="22" y="1"/>
                  </a:cxn>
                </a:cxnLst>
                <a:rect l="0" t="0" r="r" b="b"/>
                <a:pathLst>
                  <a:path w="39" h="33">
                    <a:moveTo>
                      <a:pt x="22" y="1"/>
                    </a:moveTo>
                    <a:cubicBezTo>
                      <a:pt x="24" y="0"/>
                      <a:pt x="26" y="0"/>
                      <a:pt x="28" y="1"/>
                    </a:cubicBezTo>
                    <a:cubicBezTo>
                      <a:pt x="39" y="6"/>
                      <a:pt x="39" y="24"/>
                      <a:pt x="27" y="27"/>
                    </a:cubicBezTo>
                    <a:cubicBezTo>
                      <a:pt x="10" y="33"/>
                      <a:pt x="0" y="3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3" name="Freeform 375"/>
              <p:cNvSpPr>
                <a:spLocks/>
              </p:cNvSpPr>
              <p:nvPr/>
            </p:nvSpPr>
            <p:spPr bwMode="auto">
              <a:xfrm>
                <a:off x="1899" y="1785"/>
                <a:ext cx="51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2" y="0"/>
                      <a:pt x="32" y="8"/>
                      <a:pt x="29" y="18"/>
                    </a:cubicBezTo>
                    <a:cubicBezTo>
                      <a:pt x="25" y="31"/>
                      <a:pt x="6" y="32"/>
                      <a:pt x="2" y="18"/>
                    </a:cubicBezTo>
                    <a:cubicBezTo>
                      <a:pt x="0" y="12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4" name="Freeform 376"/>
              <p:cNvSpPr>
                <a:spLocks/>
              </p:cNvSpPr>
              <p:nvPr/>
            </p:nvSpPr>
            <p:spPr bwMode="auto">
              <a:xfrm>
                <a:off x="1724" y="1788"/>
                <a:ext cx="54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8"/>
                  </a:cxn>
                  <a:cxn ang="0">
                    <a:pos x="12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21" y="0"/>
                      <a:pt x="28" y="2"/>
                      <a:pt x="30" y="8"/>
                    </a:cubicBezTo>
                    <a:cubicBezTo>
                      <a:pt x="34" y="19"/>
                      <a:pt x="23" y="31"/>
                      <a:pt x="12" y="26"/>
                    </a:cubicBezTo>
                    <a:cubicBezTo>
                      <a:pt x="0" y="22"/>
                      <a:pt x="1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5" name="Freeform 377"/>
              <p:cNvSpPr>
                <a:spLocks/>
              </p:cNvSpPr>
              <p:nvPr/>
            </p:nvSpPr>
            <p:spPr bwMode="auto">
              <a:xfrm>
                <a:off x="2424" y="1783"/>
                <a:ext cx="35" cy="39"/>
              </a:xfrm>
              <a:custGeom>
                <a:avLst/>
                <a:gdLst/>
                <a:ahLst/>
                <a:cxnLst>
                  <a:cxn ang="0">
                    <a:pos x="10" y="24"/>
                  </a:cxn>
                  <a:cxn ang="0">
                    <a:pos x="10" y="20"/>
                  </a:cxn>
                  <a:cxn ang="0">
                    <a:pos x="7" y="19"/>
                  </a:cxn>
                  <a:cxn ang="0">
                    <a:pos x="5" y="12"/>
                  </a:cxn>
                  <a:cxn ang="0">
                    <a:pos x="0" y="11"/>
                  </a:cxn>
                  <a:cxn ang="0">
                    <a:pos x="3" y="5"/>
                  </a:cxn>
                  <a:cxn ang="0">
                    <a:pos x="21" y="12"/>
                  </a:cxn>
                  <a:cxn ang="0">
                    <a:pos x="10" y="24"/>
                  </a:cxn>
                </a:cxnLst>
                <a:rect l="0" t="0" r="r" b="b"/>
                <a:pathLst>
                  <a:path w="22" h="24">
                    <a:moveTo>
                      <a:pt x="10" y="24"/>
                    </a:moveTo>
                    <a:cubicBezTo>
                      <a:pt x="10" y="22"/>
                      <a:pt x="9" y="22"/>
                      <a:pt x="10" y="20"/>
                    </a:cubicBezTo>
                    <a:cubicBezTo>
                      <a:pt x="9" y="20"/>
                      <a:pt x="8" y="20"/>
                      <a:pt x="7" y="19"/>
                    </a:cubicBezTo>
                    <a:cubicBezTo>
                      <a:pt x="7" y="16"/>
                      <a:pt x="4" y="14"/>
                      <a:pt x="5" y="12"/>
                    </a:cubicBezTo>
                    <a:cubicBezTo>
                      <a:pt x="2" y="12"/>
                      <a:pt x="3" y="11"/>
                      <a:pt x="0" y="11"/>
                    </a:cubicBezTo>
                    <a:cubicBezTo>
                      <a:pt x="2" y="9"/>
                      <a:pt x="2" y="7"/>
                      <a:pt x="3" y="5"/>
                    </a:cubicBezTo>
                    <a:cubicBezTo>
                      <a:pt x="9" y="0"/>
                      <a:pt x="21" y="3"/>
                      <a:pt x="21" y="12"/>
                    </a:cubicBezTo>
                    <a:cubicBezTo>
                      <a:pt x="22" y="19"/>
                      <a:pt x="18" y="23"/>
                      <a:pt x="10" y="2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6" name="Freeform 378"/>
              <p:cNvSpPr>
                <a:spLocks/>
              </p:cNvSpPr>
              <p:nvPr/>
            </p:nvSpPr>
            <p:spPr bwMode="auto">
              <a:xfrm>
                <a:off x="4015" y="1788"/>
                <a:ext cx="53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5"/>
                  </a:cxn>
                  <a:cxn ang="0">
                    <a:pos x="8" y="24"/>
                  </a:cxn>
                  <a:cxn ang="0">
                    <a:pos x="17" y="1"/>
                  </a:cxn>
                </a:cxnLst>
                <a:rect l="0" t="0" r="r" b="b"/>
                <a:pathLst>
                  <a:path w="33" h="32">
                    <a:moveTo>
                      <a:pt x="17" y="1"/>
                    </a:moveTo>
                    <a:cubicBezTo>
                      <a:pt x="25" y="0"/>
                      <a:pt x="33" y="7"/>
                      <a:pt x="32" y="15"/>
                    </a:cubicBezTo>
                    <a:cubicBezTo>
                      <a:pt x="30" y="26"/>
                      <a:pt x="17" y="32"/>
                      <a:pt x="8" y="24"/>
                    </a:cubicBezTo>
                    <a:cubicBezTo>
                      <a:pt x="0" y="16"/>
                      <a:pt x="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7" name="Freeform 379"/>
              <p:cNvSpPr>
                <a:spLocks/>
              </p:cNvSpPr>
              <p:nvPr/>
            </p:nvSpPr>
            <p:spPr bwMode="auto">
              <a:xfrm>
                <a:off x="4195" y="1786"/>
                <a:ext cx="43" cy="4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4"/>
                  </a:cxn>
                  <a:cxn ang="0">
                    <a:pos x="12" y="27"/>
                  </a:cxn>
                  <a:cxn ang="0">
                    <a:pos x="0" y="13"/>
                  </a:cxn>
                  <a:cxn ang="0">
                    <a:pos x="11" y="2"/>
                  </a:cxn>
                </a:cxnLst>
                <a:rect l="0" t="0" r="r" b="b"/>
                <a:pathLst>
                  <a:path w="27" h="28">
                    <a:moveTo>
                      <a:pt x="11" y="2"/>
                    </a:moveTo>
                    <a:cubicBezTo>
                      <a:pt x="21" y="0"/>
                      <a:pt x="27" y="7"/>
                      <a:pt x="26" y="14"/>
                    </a:cubicBezTo>
                    <a:cubicBezTo>
                      <a:pt x="26" y="22"/>
                      <a:pt x="19" y="28"/>
                      <a:pt x="12" y="27"/>
                    </a:cubicBezTo>
                    <a:cubicBezTo>
                      <a:pt x="6" y="26"/>
                      <a:pt x="0" y="23"/>
                      <a:pt x="0" y="13"/>
                    </a:cubicBezTo>
                    <a:cubicBezTo>
                      <a:pt x="1" y="7"/>
                      <a:pt x="4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8" name="Freeform 380"/>
              <p:cNvSpPr>
                <a:spLocks/>
              </p:cNvSpPr>
              <p:nvPr/>
            </p:nvSpPr>
            <p:spPr bwMode="auto">
              <a:xfrm>
                <a:off x="3847" y="1786"/>
                <a:ext cx="51" cy="4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7" y="22"/>
                  </a:cxn>
                  <a:cxn ang="0">
                    <a:pos x="10" y="27"/>
                  </a:cxn>
                  <a:cxn ang="0">
                    <a:pos x="13" y="3"/>
                  </a:cxn>
                </a:cxnLst>
                <a:rect l="0" t="0" r="r" b="b"/>
                <a:pathLst>
                  <a:path w="32" h="30">
                    <a:moveTo>
                      <a:pt x="13" y="3"/>
                    </a:moveTo>
                    <a:cubicBezTo>
                      <a:pt x="24" y="0"/>
                      <a:pt x="32" y="14"/>
                      <a:pt x="27" y="22"/>
                    </a:cubicBezTo>
                    <a:cubicBezTo>
                      <a:pt x="24" y="27"/>
                      <a:pt x="17" y="30"/>
                      <a:pt x="10" y="27"/>
                    </a:cubicBezTo>
                    <a:cubicBezTo>
                      <a:pt x="0" y="23"/>
                      <a:pt x="0" y="6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9" name="Freeform 381"/>
              <p:cNvSpPr>
                <a:spLocks/>
              </p:cNvSpPr>
              <p:nvPr/>
            </p:nvSpPr>
            <p:spPr bwMode="auto">
              <a:xfrm>
                <a:off x="3503" y="1789"/>
                <a:ext cx="55" cy="4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9" y="28"/>
                  </a:cxn>
                  <a:cxn ang="0">
                    <a:pos x="7" y="26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4" h="29">
                    <a:moveTo>
                      <a:pt x="14" y="1"/>
                    </a:moveTo>
                    <a:cubicBezTo>
                      <a:pt x="30" y="0"/>
                      <a:pt x="34" y="23"/>
                      <a:pt x="19" y="28"/>
                    </a:cubicBezTo>
                    <a:cubicBezTo>
                      <a:pt x="17" y="29"/>
                      <a:pt x="10" y="28"/>
                      <a:pt x="7" y="26"/>
                    </a:cubicBezTo>
                    <a:cubicBezTo>
                      <a:pt x="3" y="23"/>
                      <a:pt x="0" y="17"/>
                      <a:pt x="2" y="11"/>
                    </a:cubicBezTo>
                    <a:cubicBezTo>
                      <a:pt x="3" y="7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0" name="Freeform 382"/>
              <p:cNvSpPr>
                <a:spLocks/>
              </p:cNvSpPr>
              <p:nvPr/>
            </p:nvSpPr>
            <p:spPr bwMode="auto">
              <a:xfrm>
                <a:off x="3325" y="1793"/>
                <a:ext cx="53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9" y="5"/>
                  </a:cxn>
                  <a:cxn ang="0">
                    <a:pos x="32" y="18"/>
                  </a:cxn>
                  <a:cxn ang="0">
                    <a:pos x="5" y="10"/>
                  </a:cxn>
                  <a:cxn ang="0">
                    <a:pos x="17" y="0"/>
                  </a:cxn>
                </a:cxnLst>
                <a:rect l="0" t="0" r="r" b="b"/>
                <a:pathLst>
                  <a:path w="33" h="34">
                    <a:moveTo>
                      <a:pt x="17" y="0"/>
                    </a:moveTo>
                    <a:cubicBezTo>
                      <a:pt x="20" y="0"/>
                      <a:pt x="26" y="1"/>
                      <a:pt x="29" y="5"/>
                    </a:cubicBezTo>
                    <a:cubicBezTo>
                      <a:pt x="32" y="8"/>
                      <a:pt x="33" y="15"/>
                      <a:pt x="32" y="18"/>
                    </a:cubicBezTo>
                    <a:cubicBezTo>
                      <a:pt x="27" y="34"/>
                      <a:pt x="0" y="28"/>
                      <a:pt x="5" y="10"/>
                    </a:cubicBezTo>
                    <a:cubicBezTo>
                      <a:pt x="6" y="6"/>
                      <a:pt x="11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1" name="Freeform 383"/>
              <p:cNvSpPr>
                <a:spLocks/>
              </p:cNvSpPr>
              <p:nvPr/>
            </p:nvSpPr>
            <p:spPr bwMode="auto">
              <a:xfrm>
                <a:off x="5446" y="1794"/>
                <a:ext cx="58" cy="5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9"/>
                  </a:cxn>
                  <a:cxn ang="0">
                    <a:pos x="7" y="22"/>
                  </a:cxn>
                  <a:cxn ang="0">
                    <a:pos x="17" y="0"/>
                  </a:cxn>
                </a:cxnLst>
                <a:rect l="0" t="0" r="r" b="b"/>
                <a:pathLst>
                  <a:path w="36" h="35">
                    <a:moveTo>
                      <a:pt x="17" y="0"/>
                    </a:moveTo>
                    <a:cubicBezTo>
                      <a:pt x="23" y="0"/>
                      <a:pt x="29" y="4"/>
                      <a:pt x="31" y="9"/>
                    </a:cubicBezTo>
                    <a:cubicBezTo>
                      <a:pt x="36" y="23"/>
                      <a:pt x="16" y="35"/>
                      <a:pt x="7" y="22"/>
                    </a:cubicBezTo>
                    <a:cubicBezTo>
                      <a:pt x="0" y="14"/>
                      <a:pt x="5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2" name="Freeform 384"/>
              <p:cNvSpPr>
                <a:spLocks/>
              </p:cNvSpPr>
              <p:nvPr/>
            </p:nvSpPr>
            <p:spPr bwMode="auto">
              <a:xfrm>
                <a:off x="3676" y="1794"/>
                <a:ext cx="49" cy="4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8" y="1"/>
                  </a:cxn>
                  <a:cxn ang="0">
                    <a:pos x="12" y="22"/>
                  </a:cxn>
                  <a:cxn ang="0">
                    <a:pos x="12" y="1"/>
                  </a:cxn>
                </a:cxnLst>
                <a:rect l="0" t="0" r="r" b="b"/>
                <a:pathLst>
                  <a:path w="30" h="25">
                    <a:moveTo>
                      <a:pt x="12" y="1"/>
                    </a:moveTo>
                    <a:cubicBezTo>
                      <a:pt x="13" y="1"/>
                      <a:pt x="16" y="0"/>
                      <a:pt x="18" y="1"/>
                    </a:cubicBezTo>
                    <a:cubicBezTo>
                      <a:pt x="30" y="5"/>
                      <a:pt x="25" y="25"/>
                      <a:pt x="12" y="22"/>
                    </a:cubicBezTo>
                    <a:cubicBezTo>
                      <a:pt x="2" y="19"/>
                      <a:pt x="0" y="4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3" name="Freeform 385"/>
              <p:cNvSpPr>
                <a:spLocks/>
              </p:cNvSpPr>
              <p:nvPr/>
            </p:nvSpPr>
            <p:spPr bwMode="auto">
              <a:xfrm>
                <a:off x="4934" y="1798"/>
                <a:ext cx="49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8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22" y="0"/>
                      <a:pt x="31" y="8"/>
                      <a:pt x="28" y="18"/>
                    </a:cubicBezTo>
                    <a:cubicBezTo>
                      <a:pt x="24" y="32"/>
                      <a:pt x="5" y="30"/>
                      <a:pt x="2" y="18"/>
                    </a:cubicBezTo>
                    <a:cubicBezTo>
                      <a:pt x="0" y="10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4" name="Freeform 386"/>
              <p:cNvSpPr>
                <a:spLocks/>
              </p:cNvSpPr>
              <p:nvPr/>
            </p:nvSpPr>
            <p:spPr bwMode="auto">
              <a:xfrm>
                <a:off x="4584" y="1799"/>
                <a:ext cx="61" cy="5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0" y="29"/>
                  </a:cxn>
                  <a:cxn ang="0">
                    <a:pos x="8" y="6"/>
                  </a:cxn>
                  <a:cxn ang="0">
                    <a:pos x="17" y="2"/>
                  </a:cxn>
                </a:cxnLst>
                <a:rect l="0" t="0" r="r" b="b"/>
                <a:pathLst>
                  <a:path w="38" h="31">
                    <a:moveTo>
                      <a:pt x="17" y="2"/>
                    </a:moveTo>
                    <a:cubicBezTo>
                      <a:pt x="34" y="0"/>
                      <a:pt x="38" y="26"/>
                      <a:pt x="20" y="29"/>
                    </a:cubicBezTo>
                    <a:cubicBezTo>
                      <a:pt x="7" y="31"/>
                      <a:pt x="0" y="15"/>
                      <a:pt x="8" y="6"/>
                    </a:cubicBezTo>
                    <a:cubicBezTo>
                      <a:pt x="10" y="3"/>
                      <a:pt x="11" y="2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5" name="Freeform 387"/>
              <p:cNvSpPr>
                <a:spLocks/>
              </p:cNvSpPr>
              <p:nvPr/>
            </p:nvSpPr>
            <p:spPr bwMode="auto">
              <a:xfrm>
                <a:off x="4759" y="1799"/>
                <a:ext cx="49" cy="52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2"/>
                  </a:cxn>
                  <a:cxn ang="0">
                    <a:pos x="7" y="23"/>
                  </a:cxn>
                  <a:cxn ang="0">
                    <a:pos x="14" y="2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22" y="0"/>
                      <a:pt x="28" y="5"/>
                      <a:pt x="29" y="12"/>
                    </a:cubicBezTo>
                    <a:cubicBezTo>
                      <a:pt x="31" y="25"/>
                      <a:pt x="15" y="32"/>
                      <a:pt x="7" y="23"/>
                    </a:cubicBezTo>
                    <a:cubicBezTo>
                      <a:pt x="0" y="16"/>
                      <a:pt x="4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6" name="Freeform 388"/>
              <p:cNvSpPr>
                <a:spLocks/>
              </p:cNvSpPr>
              <p:nvPr/>
            </p:nvSpPr>
            <p:spPr bwMode="auto">
              <a:xfrm>
                <a:off x="5109" y="1796"/>
                <a:ext cx="46" cy="43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4" y="26"/>
                  </a:cxn>
                  <a:cxn ang="0">
                    <a:pos x="3" y="10"/>
                  </a:cxn>
                  <a:cxn ang="0">
                    <a:pos x="11" y="4"/>
                  </a:cxn>
                </a:cxnLst>
                <a:rect l="0" t="0" r="r" b="b"/>
                <a:pathLst>
                  <a:path w="29" h="27">
                    <a:moveTo>
                      <a:pt x="11" y="4"/>
                    </a:moveTo>
                    <a:cubicBezTo>
                      <a:pt x="25" y="0"/>
                      <a:pt x="29" y="24"/>
                      <a:pt x="14" y="26"/>
                    </a:cubicBezTo>
                    <a:cubicBezTo>
                      <a:pt x="5" y="27"/>
                      <a:pt x="0" y="17"/>
                      <a:pt x="3" y="10"/>
                    </a:cubicBezTo>
                    <a:cubicBezTo>
                      <a:pt x="5" y="7"/>
                      <a:pt x="7" y="5"/>
                      <a:pt x="11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7" name="Freeform 389"/>
              <p:cNvSpPr>
                <a:spLocks/>
              </p:cNvSpPr>
              <p:nvPr/>
            </p:nvSpPr>
            <p:spPr bwMode="auto">
              <a:xfrm>
                <a:off x="1949" y="1801"/>
                <a:ext cx="54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20"/>
                  </a:cxn>
                  <a:cxn ang="0">
                    <a:pos x="21" y="29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4" h="31">
                    <a:moveTo>
                      <a:pt x="15" y="2"/>
                    </a:moveTo>
                    <a:cubicBezTo>
                      <a:pt x="26" y="0"/>
                      <a:pt x="34" y="11"/>
                      <a:pt x="30" y="20"/>
                    </a:cubicBezTo>
                    <a:cubicBezTo>
                      <a:pt x="29" y="23"/>
                      <a:pt x="25" y="27"/>
                      <a:pt x="21" y="29"/>
                    </a:cubicBezTo>
                    <a:cubicBezTo>
                      <a:pt x="13" y="31"/>
                      <a:pt x="0" y="24"/>
                      <a:pt x="3" y="11"/>
                    </a:cubicBezTo>
                    <a:cubicBezTo>
                      <a:pt x="5" y="6"/>
                      <a:pt x="9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8" name="Freeform 390"/>
              <p:cNvSpPr>
                <a:spLocks/>
              </p:cNvSpPr>
              <p:nvPr/>
            </p:nvSpPr>
            <p:spPr bwMode="auto">
              <a:xfrm>
                <a:off x="4413" y="1802"/>
                <a:ext cx="55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9" y="8"/>
                  </a:cxn>
                  <a:cxn ang="0">
                    <a:pos x="13" y="27"/>
                  </a:cxn>
                  <a:cxn ang="0">
                    <a:pos x="17" y="1"/>
                  </a:cxn>
                </a:cxnLst>
                <a:rect l="0" t="0" r="r" b="b"/>
                <a:pathLst>
                  <a:path w="34" h="29">
                    <a:moveTo>
                      <a:pt x="17" y="1"/>
                    </a:moveTo>
                    <a:cubicBezTo>
                      <a:pt x="22" y="0"/>
                      <a:pt x="28" y="4"/>
                      <a:pt x="29" y="8"/>
                    </a:cubicBezTo>
                    <a:cubicBezTo>
                      <a:pt x="34" y="19"/>
                      <a:pt x="23" y="29"/>
                      <a:pt x="13" y="27"/>
                    </a:cubicBezTo>
                    <a:cubicBezTo>
                      <a:pt x="0" y="23"/>
                      <a:pt x="1" y="1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9" name="Freeform 391"/>
              <p:cNvSpPr>
                <a:spLocks/>
              </p:cNvSpPr>
              <p:nvPr/>
            </p:nvSpPr>
            <p:spPr bwMode="auto">
              <a:xfrm>
                <a:off x="2469" y="1802"/>
                <a:ext cx="35" cy="42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0" y="6"/>
                  </a:cxn>
                  <a:cxn ang="0">
                    <a:pos x="19" y="21"/>
                  </a:cxn>
                  <a:cxn ang="0">
                    <a:pos x="9" y="3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cubicBezTo>
                      <a:pt x="21" y="4"/>
                      <a:pt x="21" y="5"/>
                      <a:pt x="20" y="6"/>
                    </a:cubicBezTo>
                    <a:cubicBezTo>
                      <a:pt x="21" y="11"/>
                      <a:pt x="21" y="14"/>
                      <a:pt x="19" y="21"/>
                    </a:cubicBezTo>
                    <a:cubicBezTo>
                      <a:pt x="7" y="26"/>
                      <a:pt x="0" y="9"/>
                      <a:pt x="9" y="3"/>
                    </a:cubicBezTo>
                    <a:cubicBezTo>
                      <a:pt x="13" y="0"/>
                      <a:pt x="17" y="1"/>
                      <a:pt x="2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0" name="Freeform 392"/>
              <p:cNvSpPr>
                <a:spLocks/>
              </p:cNvSpPr>
              <p:nvPr/>
            </p:nvSpPr>
            <p:spPr bwMode="auto">
              <a:xfrm>
                <a:off x="4245" y="1802"/>
                <a:ext cx="50" cy="5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0"/>
                  </a:cxn>
                  <a:cxn ang="0">
                    <a:pos x="5" y="24"/>
                  </a:cxn>
                  <a:cxn ang="0">
                    <a:pos x="2" y="9"/>
                  </a:cxn>
                  <a:cxn ang="0">
                    <a:pos x="13" y="2"/>
                  </a:cxn>
                </a:cxnLst>
                <a:rect l="0" t="0" r="r" b="b"/>
                <a:pathLst>
                  <a:path w="31" h="35">
                    <a:moveTo>
                      <a:pt x="13" y="2"/>
                    </a:moveTo>
                    <a:cubicBezTo>
                      <a:pt x="19" y="0"/>
                      <a:pt x="25" y="4"/>
                      <a:pt x="27" y="10"/>
                    </a:cubicBezTo>
                    <a:cubicBezTo>
                      <a:pt x="31" y="22"/>
                      <a:pt x="15" y="35"/>
                      <a:pt x="5" y="24"/>
                    </a:cubicBezTo>
                    <a:cubicBezTo>
                      <a:pt x="2" y="21"/>
                      <a:pt x="0" y="15"/>
                      <a:pt x="2" y="9"/>
                    </a:cubicBezTo>
                    <a:cubicBezTo>
                      <a:pt x="4" y="5"/>
                      <a:pt x="7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1" name="Freeform 393"/>
              <p:cNvSpPr>
                <a:spLocks/>
              </p:cNvSpPr>
              <p:nvPr/>
            </p:nvSpPr>
            <p:spPr bwMode="auto">
              <a:xfrm>
                <a:off x="4071" y="1804"/>
                <a:ext cx="52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8"/>
                  </a:cxn>
                  <a:cxn ang="0">
                    <a:pos x="2" y="18"/>
                  </a:cxn>
                  <a:cxn ang="0">
                    <a:pos x="13" y="1"/>
                  </a:cxn>
                </a:cxnLst>
                <a:rect l="0" t="0" r="r" b="b"/>
                <a:pathLst>
                  <a:path w="32" h="32">
                    <a:moveTo>
                      <a:pt x="13" y="1"/>
                    </a:moveTo>
                    <a:cubicBezTo>
                      <a:pt x="20" y="0"/>
                      <a:pt x="32" y="7"/>
                      <a:pt x="28" y="18"/>
                    </a:cubicBezTo>
                    <a:cubicBezTo>
                      <a:pt x="25" y="29"/>
                      <a:pt x="6" y="32"/>
                      <a:pt x="2" y="18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2" name="Freeform 394"/>
              <p:cNvSpPr>
                <a:spLocks/>
              </p:cNvSpPr>
              <p:nvPr/>
            </p:nvSpPr>
            <p:spPr bwMode="auto">
              <a:xfrm>
                <a:off x="3895" y="1804"/>
                <a:ext cx="54" cy="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8" y="25"/>
                  </a:cxn>
                  <a:cxn ang="0">
                    <a:pos x="16" y="2"/>
                  </a:cxn>
                </a:cxnLst>
                <a:rect l="0" t="0" r="r" b="b"/>
                <a:pathLst>
                  <a:path w="34" h="32">
                    <a:moveTo>
                      <a:pt x="16" y="2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29" y="28"/>
                      <a:pt x="16" y="32"/>
                      <a:pt x="8" y="25"/>
                    </a:cubicBezTo>
                    <a:cubicBezTo>
                      <a:pt x="0" y="18"/>
                      <a:pt x="4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3" name="Freeform 395"/>
              <p:cNvSpPr>
                <a:spLocks/>
              </p:cNvSpPr>
              <p:nvPr/>
            </p:nvSpPr>
            <p:spPr bwMode="auto">
              <a:xfrm>
                <a:off x="1782" y="1804"/>
                <a:ext cx="46" cy="4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3" y="22"/>
                  </a:cxn>
                  <a:cxn ang="0">
                    <a:pos x="3" y="19"/>
                  </a:cxn>
                  <a:cxn ang="0">
                    <a:pos x="12" y="3"/>
                  </a:cxn>
                </a:cxnLst>
                <a:rect l="0" t="0" r="r" b="b"/>
                <a:pathLst>
                  <a:path w="29" h="27">
                    <a:moveTo>
                      <a:pt x="12" y="3"/>
                    </a:moveTo>
                    <a:cubicBezTo>
                      <a:pt x="22" y="0"/>
                      <a:pt x="29" y="14"/>
                      <a:pt x="23" y="22"/>
                    </a:cubicBezTo>
                    <a:cubicBezTo>
                      <a:pt x="18" y="26"/>
                      <a:pt x="7" y="27"/>
                      <a:pt x="3" y="19"/>
                    </a:cubicBezTo>
                    <a:cubicBezTo>
                      <a:pt x="0" y="12"/>
                      <a:pt x="5" y="5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4" name="Freeform 396"/>
              <p:cNvSpPr>
                <a:spLocks/>
              </p:cNvSpPr>
              <p:nvPr/>
            </p:nvSpPr>
            <p:spPr bwMode="auto">
              <a:xfrm>
                <a:off x="3723" y="1807"/>
                <a:ext cx="51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5"/>
                  </a:cxn>
                  <a:cxn ang="0">
                    <a:pos x="8" y="24"/>
                  </a:cxn>
                  <a:cxn ang="0">
                    <a:pos x="16" y="1"/>
                  </a:cxn>
                </a:cxnLst>
                <a:rect l="0" t="0" r="r" b="b"/>
                <a:pathLst>
                  <a:path w="32" h="32">
                    <a:moveTo>
                      <a:pt x="16" y="1"/>
                    </a:moveTo>
                    <a:cubicBezTo>
                      <a:pt x="23" y="0"/>
                      <a:pt x="32" y="7"/>
                      <a:pt x="31" y="15"/>
                    </a:cubicBezTo>
                    <a:cubicBezTo>
                      <a:pt x="30" y="25"/>
                      <a:pt x="17" y="32"/>
                      <a:pt x="8" y="24"/>
                    </a:cubicBezTo>
                    <a:cubicBezTo>
                      <a:pt x="0" y="17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5" name="Freeform 397"/>
              <p:cNvSpPr>
                <a:spLocks/>
              </p:cNvSpPr>
              <p:nvPr/>
            </p:nvSpPr>
            <p:spPr bwMode="auto">
              <a:xfrm>
                <a:off x="3370" y="1809"/>
                <a:ext cx="62" cy="54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6" y="9"/>
                  </a:cxn>
                  <a:cxn ang="0">
                    <a:pos x="28" y="27"/>
                  </a:cxn>
                  <a:cxn ang="0">
                    <a:pos x="21" y="1"/>
                  </a:cxn>
                </a:cxnLst>
                <a:rect l="0" t="0" r="r" b="b"/>
                <a:pathLst>
                  <a:path w="39" h="34">
                    <a:moveTo>
                      <a:pt x="21" y="1"/>
                    </a:moveTo>
                    <a:cubicBezTo>
                      <a:pt x="27" y="0"/>
                      <a:pt x="33" y="3"/>
                      <a:pt x="36" y="9"/>
                    </a:cubicBezTo>
                    <a:cubicBezTo>
                      <a:pt x="39" y="17"/>
                      <a:pt x="34" y="25"/>
                      <a:pt x="28" y="27"/>
                    </a:cubicBezTo>
                    <a:cubicBezTo>
                      <a:pt x="10" y="34"/>
                      <a:pt x="0" y="5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6" name="Freeform 398"/>
              <p:cNvSpPr>
                <a:spLocks/>
              </p:cNvSpPr>
              <p:nvPr/>
            </p:nvSpPr>
            <p:spPr bwMode="auto">
              <a:xfrm>
                <a:off x="3206" y="1810"/>
                <a:ext cx="53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2" y="14"/>
                  </a:cxn>
                  <a:cxn ang="0">
                    <a:pos x="8" y="24"/>
                  </a:cxn>
                  <a:cxn ang="0">
                    <a:pos x="16" y="1"/>
                  </a:cxn>
                </a:cxnLst>
                <a:rect l="0" t="0" r="r" b="b"/>
                <a:pathLst>
                  <a:path w="33" h="34">
                    <a:moveTo>
                      <a:pt x="16" y="1"/>
                    </a:moveTo>
                    <a:cubicBezTo>
                      <a:pt x="23" y="0"/>
                      <a:pt x="31" y="5"/>
                      <a:pt x="32" y="14"/>
                    </a:cubicBezTo>
                    <a:cubicBezTo>
                      <a:pt x="33" y="24"/>
                      <a:pt x="17" y="34"/>
                      <a:pt x="8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7" name="Freeform 399"/>
              <p:cNvSpPr>
                <a:spLocks/>
              </p:cNvSpPr>
              <p:nvPr/>
            </p:nvSpPr>
            <p:spPr bwMode="auto">
              <a:xfrm>
                <a:off x="3554" y="1810"/>
                <a:ext cx="45" cy="4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1"/>
                  </a:cxn>
                  <a:cxn ang="0">
                    <a:pos x="11" y="24"/>
                  </a:cxn>
                  <a:cxn ang="0">
                    <a:pos x="13" y="1"/>
                  </a:cxn>
                </a:cxnLst>
                <a:rect l="0" t="0" r="r" b="b"/>
                <a:pathLst>
                  <a:path w="28" h="27">
                    <a:moveTo>
                      <a:pt x="13" y="1"/>
                    </a:moveTo>
                    <a:cubicBezTo>
                      <a:pt x="19" y="0"/>
                      <a:pt x="27" y="3"/>
                      <a:pt x="27" y="11"/>
                    </a:cubicBezTo>
                    <a:cubicBezTo>
                      <a:pt x="28" y="20"/>
                      <a:pt x="20" y="27"/>
                      <a:pt x="11" y="24"/>
                    </a:cubicBezTo>
                    <a:cubicBezTo>
                      <a:pt x="0" y="20"/>
                      <a:pt x="1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8" name="Freeform 400"/>
              <p:cNvSpPr>
                <a:spLocks/>
              </p:cNvSpPr>
              <p:nvPr/>
            </p:nvSpPr>
            <p:spPr bwMode="auto">
              <a:xfrm>
                <a:off x="5504" y="1812"/>
                <a:ext cx="46" cy="4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1"/>
                  </a:cxn>
                  <a:cxn ang="0">
                    <a:pos x="6" y="22"/>
                  </a:cxn>
                  <a:cxn ang="0">
                    <a:pos x="11" y="1"/>
                  </a:cxn>
                </a:cxnLst>
                <a:rect l="0" t="0" r="r" b="b"/>
                <a:pathLst>
                  <a:path w="29" h="29">
                    <a:moveTo>
                      <a:pt x="11" y="1"/>
                    </a:moveTo>
                    <a:cubicBezTo>
                      <a:pt x="19" y="0"/>
                      <a:pt x="26" y="4"/>
                      <a:pt x="27" y="11"/>
                    </a:cubicBezTo>
                    <a:cubicBezTo>
                      <a:pt x="29" y="25"/>
                      <a:pt x="13" y="29"/>
                      <a:pt x="6" y="22"/>
                    </a:cubicBezTo>
                    <a:cubicBezTo>
                      <a:pt x="0" y="16"/>
                      <a:pt x="0" y="4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9" name="Freeform 401"/>
              <p:cNvSpPr>
                <a:spLocks/>
              </p:cNvSpPr>
              <p:nvPr/>
            </p:nvSpPr>
            <p:spPr bwMode="auto">
              <a:xfrm>
                <a:off x="4987" y="1814"/>
                <a:ext cx="53" cy="56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7" y="9"/>
                  </a:cxn>
                  <a:cxn ang="0">
                    <a:pos x="3" y="23"/>
                  </a:cxn>
                  <a:cxn ang="0">
                    <a:pos x="1" y="9"/>
                  </a:cxn>
                  <a:cxn ang="0">
                    <a:pos x="12" y="1"/>
                  </a:cxn>
                </a:cxnLst>
                <a:rect l="0" t="0" r="r" b="b"/>
                <a:pathLst>
                  <a:path w="33" h="35">
                    <a:moveTo>
                      <a:pt x="12" y="1"/>
                    </a:moveTo>
                    <a:cubicBezTo>
                      <a:pt x="17" y="0"/>
                      <a:pt x="24" y="3"/>
                      <a:pt x="27" y="9"/>
                    </a:cubicBezTo>
                    <a:cubicBezTo>
                      <a:pt x="33" y="25"/>
                      <a:pt x="12" y="35"/>
                      <a:pt x="3" y="23"/>
                    </a:cubicBezTo>
                    <a:cubicBezTo>
                      <a:pt x="1" y="20"/>
                      <a:pt x="0" y="13"/>
                      <a:pt x="1" y="9"/>
                    </a:cubicBezTo>
                    <a:cubicBezTo>
                      <a:pt x="3" y="5"/>
                      <a:pt x="6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0" name="Freeform 402"/>
              <p:cNvSpPr>
                <a:spLocks/>
              </p:cNvSpPr>
              <p:nvPr/>
            </p:nvSpPr>
            <p:spPr bwMode="auto">
              <a:xfrm>
                <a:off x="4638" y="1815"/>
                <a:ext cx="56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0" y="29"/>
                  </a:cxn>
                  <a:cxn ang="0">
                    <a:pos x="3" y="11"/>
                  </a:cxn>
                  <a:cxn ang="0">
                    <a:pos x="16" y="2"/>
                  </a:cxn>
                </a:cxnLst>
                <a:rect l="0" t="0" r="r" b="b"/>
                <a:pathLst>
                  <a:path w="35" h="31">
                    <a:moveTo>
                      <a:pt x="16" y="2"/>
                    </a:moveTo>
                    <a:cubicBezTo>
                      <a:pt x="33" y="0"/>
                      <a:pt x="35" y="25"/>
                      <a:pt x="20" y="29"/>
                    </a:cubicBezTo>
                    <a:cubicBezTo>
                      <a:pt x="11" y="31"/>
                      <a:pt x="0" y="22"/>
                      <a:pt x="3" y="11"/>
                    </a:cubicBezTo>
                    <a:cubicBezTo>
                      <a:pt x="5" y="6"/>
                      <a:pt x="9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1" name="Freeform 403"/>
              <p:cNvSpPr>
                <a:spLocks/>
              </p:cNvSpPr>
              <p:nvPr/>
            </p:nvSpPr>
            <p:spPr bwMode="auto">
              <a:xfrm>
                <a:off x="5337" y="1817"/>
                <a:ext cx="38" cy="42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1" y="15"/>
                  </a:cxn>
                  <a:cxn ang="0">
                    <a:pos x="5" y="20"/>
                  </a:cxn>
                  <a:cxn ang="0">
                    <a:pos x="1" y="7"/>
                  </a:cxn>
                  <a:cxn ang="0">
                    <a:pos x="10" y="1"/>
                  </a:cxn>
                </a:cxnLst>
                <a:rect l="0" t="0" r="r" b="b"/>
                <a:pathLst>
                  <a:path w="24" h="26">
                    <a:moveTo>
                      <a:pt x="10" y="1"/>
                    </a:moveTo>
                    <a:cubicBezTo>
                      <a:pt x="16" y="0"/>
                      <a:pt x="24" y="7"/>
                      <a:pt x="21" y="15"/>
                    </a:cubicBezTo>
                    <a:cubicBezTo>
                      <a:pt x="20" y="20"/>
                      <a:pt x="10" y="26"/>
                      <a:pt x="5" y="20"/>
                    </a:cubicBezTo>
                    <a:cubicBezTo>
                      <a:pt x="3" y="19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2" name="Freeform 404"/>
              <p:cNvSpPr>
                <a:spLocks/>
              </p:cNvSpPr>
              <p:nvPr/>
            </p:nvSpPr>
            <p:spPr bwMode="auto">
              <a:xfrm>
                <a:off x="4812" y="1812"/>
                <a:ext cx="54" cy="50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7" y="30"/>
                  </a:cxn>
                  <a:cxn ang="0">
                    <a:pos x="5" y="9"/>
                  </a:cxn>
                  <a:cxn ang="0">
                    <a:pos x="13" y="4"/>
                  </a:cxn>
                </a:cxnLst>
                <a:rect l="0" t="0" r="r" b="b"/>
                <a:pathLst>
                  <a:path w="34" h="31">
                    <a:moveTo>
                      <a:pt x="13" y="4"/>
                    </a:moveTo>
                    <a:cubicBezTo>
                      <a:pt x="30" y="0"/>
                      <a:pt x="34" y="28"/>
                      <a:pt x="17" y="30"/>
                    </a:cubicBezTo>
                    <a:cubicBezTo>
                      <a:pt x="4" y="31"/>
                      <a:pt x="0" y="15"/>
                      <a:pt x="5" y="9"/>
                    </a:cubicBezTo>
                    <a:cubicBezTo>
                      <a:pt x="7" y="7"/>
                      <a:pt x="10" y="5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3" name="Freeform 405"/>
              <p:cNvSpPr>
                <a:spLocks/>
              </p:cNvSpPr>
              <p:nvPr/>
            </p:nvSpPr>
            <p:spPr bwMode="auto">
              <a:xfrm>
                <a:off x="4295" y="1818"/>
                <a:ext cx="56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5" y="25"/>
                  </a:cxn>
                  <a:cxn ang="0">
                    <a:pos x="5" y="24"/>
                  </a:cxn>
                  <a:cxn ang="0">
                    <a:pos x="2" y="11"/>
                  </a:cxn>
                  <a:cxn ang="0">
                    <a:pos x="15" y="2"/>
                  </a:cxn>
                </a:cxnLst>
                <a:rect l="0" t="0" r="r" b="b"/>
                <a:pathLst>
                  <a:path w="35" h="30">
                    <a:moveTo>
                      <a:pt x="15" y="2"/>
                    </a:moveTo>
                    <a:cubicBezTo>
                      <a:pt x="26" y="0"/>
                      <a:pt x="35" y="16"/>
                      <a:pt x="25" y="25"/>
                    </a:cubicBezTo>
                    <a:cubicBezTo>
                      <a:pt x="21" y="30"/>
                      <a:pt x="10" y="30"/>
                      <a:pt x="5" y="24"/>
                    </a:cubicBezTo>
                    <a:cubicBezTo>
                      <a:pt x="5" y="24"/>
                      <a:pt x="0" y="18"/>
                      <a:pt x="2" y="11"/>
                    </a:cubicBezTo>
                    <a:cubicBezTo>
                      <a:pt x="3" y="8"/>
                      <a:pt x="8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55" name="Group 607"/>
            <p:cNvGrpSpPr>
              <a:grpSpLocks/>
            </p:cNvGrpSpPr>
            <p:nvPr/>
          </p:nvGrpSpPr>
          <p:grpSpPr bwMode="auto">
            <a:xfrm>
              <a:off x="899" y="1820"/>
              <a:ext cx="4765" cy="220"/>
              <a:chOff x="899" y="1820"/>
              <a:chExt cx="4765" cy="220"/>
            </a:xfrm>
          </p:grpSpPr>
          <p:sp>
            <p:nvSpPr>
              <p:cNvPr id="2455" name="Freeform 407"/>
              <p:cNvSpPr>
                <a:spLocks/>
              </p:cNvSpPr>
              <p:nvPr/>
            </p:nvSpPr>
            <p:spPr bwMode="auto">
              <a:xfrm>
                <a:off x="4120" y="1822"/>
                <a:ext cx="57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1" y="27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18" y="0"/>
                  </a:cxn>
                </a:cxnLst>
                <a:rect l="0" t="0" r="r" b="b"/>
                <a:pathLst>
                  <a:path w="36" h="31">
                    <a:moveTo>
                      <a:pt x="18" y="0"/>
                    </a:moveTo>
                    <a:cubicBezTo>
                      <a:pt x="33" y="0"/>
                      <a:pt x="36" y="23"/>
                      <a:pt x="21" y="27"/>
                    </a:cubicBezTo>
                    <a:cubicBezTo>
                      <a:pt x="7" y="31"/>
                      <a:pt x="0" y="14"/>
                      <a:pt x="7" y="5"/>
                    </a:cubicBezTo>
                    <a:cubicBezTo>
                      <a:pt x="7" y="5"/>
                      <a:pt x="9" y="3"/>
                      <a:pt x="9" y="3"/>
                    </a:cubicBezTo>
                    <a:cubicBezTo>
                      <a:pt x="11" y="1"/>
                      <a:pt x="13" y="0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6" name="Freeform 408"/>
              <p:cNvSpPr>
                <a:spLocks/>
              </p:cNvSpPr>
              <p:nvPr/>
            </p:nvSpPr>
            <p:spPr bwMode="auto">
              <a:xfrm>
                <a:off x="4470" y="1820"/>
                <a:ext cx="43" cy="4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7" y="1"/>
                  </a:cxn>
                  <a:cxn ang="0">
                    <a:pos x="27" y="14"/>
                  </a:cxn>
                  <a:cxn ang="0">
                    <a:pos x="9" y="25"/>
                  </a:cxn>
                  <a:cxn ang="0">
                    <a:pos x="2" y="16"/>
                  </a:cxn>
                  <a:cxn ang="0">
                    <a:pos x="11" y="1"/>
                  </a:cxn>
                </a:cxnLst>
                <a:rect l="0" t="0" r="r" b="b"/>
                <a:pathLst>
                  <a:path w="27" h="28">
                    <a:moveTo>
                      <a:pt x="11" y="1"/>
                    </a:moveTo>
                    <a:cubicBezTo>
                      <a:pt x="12" y="1"/>
                      <a:pt x="15" y="0"/>
                      <a:pt x="17" y="1"/>
                    </a:cubicBezTo>
                    <a:cubicBezTo>
                      <a:pt x="23" y="2"/>
                      <a:pt x="27" y="9"/>
                      <a:pt x="27" y="14"/>
                    </a:cubicBezTo>
                    <a:cubicBezTo>
                      <a:pt x="26" y="21"/>
                      <a:pt x="19" y="28"/>
                      <a:pt x="9" y="25"/>
                    </a:cubicBezTo>
                    <a:cubicBezTo>
                      <a:pt x="6" y="24"/>
                      <a:pt x="2" y="19"/>
                      <a:pt x="2" y="16"/>
                    </a:cubicBezTo>
                    <a:cubicBezTo>
                      <a:pt x="0" y="8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7" name="Freeform 409"/>
              <p:cNvSpPr>
                <a:spLocks/>
              </p:cNvSpPr>
              <p:nvPr/>
            </p:nvSpPr>
            <p:spPr bwMode="auto">
              <a:xfrm>
                <a:off x="1650" y="1820"/>
                <a:ext cx="64" cy="5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4" y="28"/>
                  </a:cxn>
                  <a:cxn ang="0">
                    <a:pos x="20" y="2"/>
                  </a:cxn>
                </a:cxnLst>
                <a:rect l="0" t="0" r="r" b="b"/>
                <a:pathLst>
                  <a:path w="40" h="32">
                    <a:moveTo>
                      <a:pt x="20" y="2"/>
                    </a:moveTo>
                    <a:cubicBezTo>
                      <a:pt x="34" y="0"/>
                      <a:pt x="40" y="24"/>
                      <a:pt x="24" y="28"/>
                    </a:cubicBezTo>
                    <a:cubicBezTo>
                      <a:pt x="7" y="32"/>
                      <a:pt x="0" y="4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" name="Freeform 410"/>
              <p:cNvSpPr>
                <a:spLocks/>
              </p:cNvSpPr>
              <p:nvPr/>
            </p:nvSpPr>
            <p:spPr bwMode="auto">
              <a:xfrm>
                <a:off x="3949" y="1823"/>
                <a:ext cx="58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3"/>
                  </a:cxn>
                  <a:cxn ang="0">
                    <a:pos x="13" y="27"/>
                  </a:cxn>
                  <a:cxn ang="0">
                    <a:pos x="3" y="19"/>
                  </a:cxn>
                  <a:cxn ang="0">
                    <a:pos x="15" y="0"/>
                  </a:cxn>
                </a:cxnLst>
                <a:rect l="0" t="0" r="r" b="b"/>
                <a:pathLst>
                  <a:path w="36" h="30">
                    <a:moveTo>
                      <a:pt x="15" y="0"/>
                    </a:moveTo>
                    <a:cubicBezTo>
                      <a:pt x="18" y="0"/>
                      <a:pt x="22" y="1"/>
                      <a:pt x="25" y="3"/>
                    </a:cubicBezTo>
                    <a:cubicBezTo>
                      <a:pt x="36" y="11"/>
                      <a:pt x="27" y="30"/>
                      <a:pt x="13" y="27"/>
                    </a:cubicBezTo>
                    <a:cubicBezTo>
                      <a:pt x="10" y="26"/>
                      <a:pt x="5" y="24"/>
                      <a:pt x="3" y="19"/>
                    </a:cubicBezTo>
                    <a:cubicBezTo>
                      <a:pt x="0" y="12"/>
                      <a:pt x="4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" name="Freeform 411"/>
              <p:cNvSpPr>
                <a:spLocks/>
              </p:cNvSpPr>
              <p:nvPr/>
            </p:nvSpPr>
            <p:spPr bwMode="auto">
              <a:xfrm>
                <a:off x="3776" y="1823"/>
                <a:ext cx="53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6" y="24"/>
                  </a:cxn>
                  <a:cxn ang="0">
                    <a:pos x="16" y="1"/>
                  </a:cxn>
                </a:cxnLst>
                <a:rect l="0" t="0" r="r" b="b"/>
                <a:pathLst>
                  <a:path w="33" h="32">
                    <a:moveTo>
                      <a:pt x="16" y="1"/>
                    </a:moveTo>
                    <a:cubicBezTo>
                      <a:pt x="24" y="0"/>
                      <a:pt x="33" y="9"/>
                      <a:pt x="30" y="18"/>
                    </a:cubicBezTo>
                    <a:cubicBezTo>
                      <a:pt x="28" y="27"/>
                      <a:pt x="14" y="32"/>
                      <a:pt x="6" y="24"/>
                    </a:cubicBezTo>
                    <a:cubicBezTo>
                      <a:pt x="0" y="16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0" name="Freeform 412"/>
              <p:cNvSpPr>
                <a:spLocks/>
              </p:cNvSpPr>
              <p:nvPr/>
            </p:nvSpPr>
            <p:spPr bwMode="auto">
              <a:xfrm>
                <a:off x="1995" y="1825"/>
                <a:ext cx="48" cy="4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0" y="7"/>
                  </a:cxn>
                  <a:cxn ang="0">
                    <a:pos x="29" y="16"/>
                  </a:cxn>
                  <a:cxn ang="0">
                    <a:pos x="27" y="18"/>
                  </a:cxn>
                  <a:cxn ang="0">
                    <a:pos x="26" y="20"/>
                  </a:cxn>
                  <a:cxn ang="0">
                    <a:pos x="18" y="1"/>
                  </a:cxn>
                </a:cxnLst>
                <a:rect l="0" t="0" r="r" b="b"/>
                <a:pathLst>
                  <a:path w="30" h="27">
                    <a:moveTo>
                      <a:pt x="18" y="1"/>
                    </a:moveTo>
                    <a:cubicBezTo>
                      <a:pt x="22" y="0"/>
                      <a:pt x="29" y="2"/>
                      <a:pt x="30" y="7"/>
                    </a:cubicBezTo>
                    <a:cubicBezTo>
                      <a:pt x="30" y="8"/>
                      <a:pt x="30" y="15"/>
                      <a:pt x="29" y="16"/>
                    </a:cubicBezTo>
                    <a:cubicBezTo>
                      <a:pt x="29" y="17"/>
                      <a:pt x="28" y="17"/>
                      <a:pt x="27" y="18"/>
                    </a:cubicBezTo>
                    <a:cubicBezTo>
                      <a:pt x="27" y="18"/>
                      <a:pt x="26" y="20"/>
                      <a:pt x="26" y="20"/>
                    </a:cubicBezTo>
                    <a:cubicBezTo>
                      <a:pt x="14" y="27"/>
                      <a:pt x="0" y="5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1" name="Freeform 413"/>
              <p:cNvSpPr>
                <a:spLocks/>
              </p:cNvSpPr>
              <p:nvPr/>
            </p:nvSpPr>
            <p:spPr bwMode="auto">
              <a:xfrm>
                <a:off x="1615" y="1826"/>
                <a:ext cx="30" cy="2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1"/>
                  </a:cxn>
                  <a:cxn ang="0">
                    <a:pos x="17" y="0"/>
                  </a:cxn>
                </a:cxnLst>
                <a:rect l="0" t="0" r="r" b="b"/>
                <a:pathLst>
                  <a:path w="19" h="12">
                    <a:moveTo>
                      <a:pt x="17" y="0"/>
                    </a:moveTo>
                    <a:cubicBezTo>
                      <a:pt x="19" y="12"/>
                      <a:pt x="0" y="8"/>
                      <a:pt x="4" y="1"/>
                    </a:cubicBezTo>
                    <a:cubicBezTo>
                      <a:pt x="8" y="0"/>
                      <a:pt x="14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2" name="Freeform 414"/>
              <p:cNvSpPr>
                <a:spLocks/>
              </p:cNvSpPr>
              <p:nvPr/>
            </p:nvSpPr>
            <p:spPr bwMode="auto">
              <a:xfrm>
                <a:off x="3431" y="1825"/>
                <a:ext cx="53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19"/>
                  </a:cxn>
                  <a:cxn ang="0">
                    <a:pos x="12" y="28"/>
                  </a:cxn>
                  <a:cxn ang="0">
                    <a:pos x="5" y="8"/>
                  </a:cxn>
                  <a:cxn ang="0">
                    <a:pos x="16" y="2"/>
                  </a:cxn>
                </a:cxnLst>
                <a:rect l="0" t="0" r="r" b="b"/>
                <a:pathLst>
                  <a:path w="33" h="31">
                    <a:moveTo>
                      <a:pt x="16" y="2"/>
                    </a:moveTo>
                    <a:cubicBezTo>
                      <a:pt x="23" y="0"/>
                      <a:pt x="33" y="8"/>
                      <a:pt x="30" y="19"/>
                    </a:cubicBezTo>
                    <a:cubicBezTo>
                      <a:pt x="28" y="26"/>
                      <a:pt x="19" y="31"/>
                      <a:pt x="12" y="28"/>
                    </a:cubicBezTo>
                    <a:cubicBezTo>
                      <a:pt x="6" y="26"/>
                      <a:pt x="0" y="16"/>
                      <a:pt x="5" y="8"/>
                    </a:cubicBezTo>
                    <a:cubicBezTo>
                      <a:pt x="6" y="5"/>
                      <a:pt x="10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3" name="Freeform 415"/>
              <p:cNvSpPr>
                <a:spLocks/>
              </p:cNvSpPr>
              <p:nvPr/>
            </p:nvSpPr>
            <p:spPr bwMode="auto">
              <a:xfrm>
                <a:off x="3257" y="1825"/>
                <a:ext cx="60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1" y="29"/>
                  </a:cxn>
                  <a:cxn ang="0">
                    <a:pos x="7" y="25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33" y="0"/>
                      <a:pt x="37" y="25"/>
                      <a:pt x="21" y="29"/>
                    </a:cubicBezTo>
                    <a:cubicBezTo>
                      <a:pt x="18" y="30"/>
                      <a:pt x="11" y="29"/>
                      <a:pt x="7" y="25"/>
                    </a:cubicBezTo>
                    <a:cubicBezTo>
                      <a:pt x="0" y="17"/>
                      <a:pt x="5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4" name="Freeform 416"/>
              <p:cNvSpPr>
                <a:spLocks/>
              </p:cNvSpPr>
              <p:nvPr/>
            </p:nvSpPr>
            <p:spPr bwMode="auto">
              <a:xfrm>
                <a:off x="5382" y="1826"/>
                <a:ext cx="53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5" y="26"/>
                  </a:cxn>
                  <a:cxn ang="0">
                    <a:pos x="1" y="17"/>
                  </a:cxn>
                  <a:cxn ang="0">
                    <a:pos x="13" y="2"/>
                  </a:cxn>
                </a:cxnLst>
                <a:rect l="0" t="0" r="r" b="b"/>
                <a:pathLst>
                  <a:path w="33" h="33">
                    <a:moveTo>
                      <a:pt x="13" y="2"/>
                    </a:moveTo>
                    <a:cubicBezTo>
                      <a:pt x="27" y="0"/>
                      <a:pt x="33" y="18"/>
                      <a:pt x="25" y="26"/>
                    </a:cubicBezTo>
                    <a:cubicBezTo>
                      <a:pt x="17" y="33"/>
                      <a:pt x="3" y="29"/>
                      <a:pt x="1" y="17"/>
                    </a:cubicBezTo>
                    <a:cubicBezTo>
                      <a:pt x="0" y="10"/>
                      <a:pt x="6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5" name="Freeform 417"/>
              <p:cNvSpPr>
                <a:spLocks/>
              </p:cNvSpPr>
              <p:nvPr/>
            </p:nvSpPr>
            <p:spPr bwMode="auto">
              <a:xfrm>
                <a:off x="3615" y="1831"/>
                <a:ext cx="44" cy="4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" y="7"/>
                  </a:cxn>
                  <a:cxn ang="0">
                    <a:pos x="12" y="0"/>
                  </a:cxn>
                  <a:cxn ang="0">
                    <a:pos x="6" y="20"/>
                  </a:cxn>
                  <a:cxn ang="0">
                    <a:pos x="0" y="15"/>
                  </a:cxn>
                </a:cxnLst>
                <a:rect l="0" t="0" r="r" b="b"/>
                <a:pathLst>
                  <a:path w="27" h="25">
                    <a:moveTo>
                      <a:pt x="0" y="15"/>
                    </a:moveTo>
                    <a:cubicBezTo>
                      <a:pt x="3" y="14"/>
                      <a:pt x="4" y="11"/>
                      <a:pt x="4" y="7"/>
                    </a:cubicBezTo>
                    <a:cubicBezTo>
                      <a:pt x="7" y="5"/>
                      <a:pt x="10" y="3"/>
                      <a:pt x="12" y="0"/>
                    </a:cubicBezTo>
                    <a:cubicBezTo>
                      <a:pt x="27" y="3"/>
                      <a:pt x="19" y="25"/>
                      <a:pt x="6" y="20"/>
                    </a:cubicBezTo>
                    <a:cubicBezTo>
                      <a:pt x="3" y="19"/>
                      <a:pt x="2" y="17"/>
                      <a:pt x="0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6" name="Freeform 418"/>
              <p:cNvSpPr>
                <a:spLocks/>
              </p:cNvSpPr>
              <p:nvPr/>
            </p:nvSpPr>
            <p:spPr bwMode="auto">
              <a:xfrm>
                <a:off x="5032" y="1831"/>
                <a:ext cx="57" cy="48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1" y="21"/>
                  </a:cxn>
                  <a:cxn ang="0">
                    <a:pos x="15" y="28"/>
                  </a:cxn>
                  <a:cxn ang="0">
                    <a:pos x="18" y="1"/>
                  </a:cxn>
                </a:cxnLst>
                <a:rect l="0" t="0" r="r" b="b"/>
                <a:pathLst>
                  <a:path w="36" h="30">
                    <a:moveTo>
                      <a:pt x="18" y="1"/>
                    </a:moveTo>
                    <a:cubicBezTo>
                      <a:pt x="27" y="0"/>
                      <a:pt x="36" y="11"/>
                      <a:pt x="31" y="21"/>
                    </a:cubicBezTo>
                    <a:cubicBezTo>
                      <a:pt x="28" y="25"/>
                      <a:pt x="21" y="30"/>
                      <a:pt x="15" y="28"/>
                    </a:cubicBezTo>
                    <a:cubicBezTo>
                      <a:pt x="2" y="24"/>
                      <a:pt x="0" y="3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7" name="Freeform 419"/>
              <p:cNvSpPr>
                <a:spLocks/>
              </p:cNvSpPr>
              <p:nvPr/>
            </p:nvSpPr>
            <p:spPr bwMode="auto">
              <a:xfrm>
                <a:off x="4861" y="1833"/>
                <a:ext cx="55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4" h="32">
                    <a:moveTo>
                      <a:pt x="17" y="1"/>
                    </a:moveTo>
                    <a:cubicBezTo>
                      <a:pt x="22" y="0"/>
                      <a:pt x="28" y="4"/>
                      <a:pt x="30" y="9"/>
                    </a:cubicBezTo>
                    <a:cubicBezTo>
                      <a:pt x="34" y="19"/>
                      <a:pt x="23" y="32"/>
                      <a:pt x="12" y="27"/>
                    </a:cubicBezTo>
                    <a:cubicBezTo>
                      <a:pt x="0" y="22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8" name="Freeform 420"/>
              <p:cNvSpPr>
                <a:spLocks/>
              </p:cNvSpPr>
              <p:nvPr/>
            </p:nvSpPr>
            <p:spPr bwMode="auto">
              <a:xfrm>
                <a:off x="4686" y="1834"/>
                <a:ext cx="53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3" y="12"/>
                  </a:cxn>
                  <a:cxn ang="0">
                    <a:pos x="23" y="27"/>
                  </a:cxn>
                  <a:cxn ang="0">
                    <a:pos x="7" y="7"/>
                  </a:cxn>
                  <a:cxn ang="0">
                    <a:pos x="10" y="3"/>
                  </a:cxn>
                  <a:cxn ang="0">
                    <a:pos x="18" y="0"/>
                  </a:cxn>
                </a:cxnLst>
                <a:rect l="0" t="0" r="r" b="b"/>
                <a:pathLst>
                  <a:path w="33" h="30">
                    <a:moveTo>
                      <a:pt x="18" y="0"/>
                    </a:moveTo>
                    <a:cubicBezTo>
                      <a:pt x="24" y="0"/>
                      <a:pt x="32" y="4"/>
                      <a:pt x="33" y="12"/>
                    </a:cubicBezTo>
                    <a:cubicBezTo>
                      <a:pt x="33" y="17"/>
                      <a:pt x="29" y="25"/>
                      <a:pt x="23" y="27"/>
                    </a:cubicBezTo>
                    <a:cubicBezTo>
                      <a:pt x="12" y="30"/>
                      <a:pt x="0" y="18"/>
                      <a:pt x="7" y="7"/>
                    </a:cubicBezTo>
                    <a:cubicBezTo>
                      <a:pt x="7" y="6"/>
                      <a:pt x="10" y="3"/>
                      <a:pt x="10" y="3"/>
                    </a:cubicBezTo>
                    <a:cubicBezTo>
                      <a:pt x="12" y="1"/>
                      <a:pt x="14" y="1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9" name="Freeform 421"/>
              <p:cNvSpPr>
                <a:spLocks/>
              </p:cNvSpPr>
              <p:nvPr/>
            </p:nvSpPr>
            <p:spPr bwMode="auto">
              <a:xfrm>
                <a:off x="5560" y="1834"/>
                <a:ext cx="42" cy="41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21" y="5"/>
                  </a:cxn>
                  <a:cxn ang="0">
                    <a:pos x="5" y="19"/>
                  </a:cxn>
                  <a:cxn ang="0">
                    <a:pos x="2" y="5"/>
                  </a:cxn>
                  <a:cxn ang="0">
                    <a:pos x="7" y="0"/>
                  </a:cxn>
                  <a:cxn ang="0">
                    <a:pos x="13" y="6"/>
                  </a:cxn>
                </a:cxnLst>
                <a:rect l="0" t="0" r="r" b="b"/>
                <a:pathLst>
                  <a:path w="26" h="25">
                    <a:moveTo>
                      <a:pt x="13" y="6"/>
                    </a:moveTo>
                    <a:cubicBezTo>
                      <a:pt x="16" y="6"/>
                      <a:pt x="18" y="5"/>
                      <a:pt x="21" y="5"/>
                    </a:cubicBezTo>
                    <a:cubicBezTo>
                      <a:pt x="26" y="14"/>
                      <a:pt x="14" y="25"/>
                      <a:pt x="5" y="19"/>
                    </a:cubicBezTo>
                    <a:cubicBezTo>
                      <a:pt x="2" y="16"/>
                      <a:pt x="0" y="9"/>
                      <a:pt x="2" y="5"/>
                    </a:cubicBezTo>
                    <a:cubicBezTo>
                      <a:pt x="3" y="3"/>
                      <a:pt x="5" y="2"/>
                      <a:pt x="7" y="0"/>
                    </a:cubicBezTo>
                    <a:cubicBezTo>
                      <a:pt x="9" y="2"/>
                      <a:pt x="11" y="5"/>
                      <a:pt x="13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0" name="Freeform 422"/>
              <p:cNvSpPr>
                <a:spLocks/>
              </p:cNvSpPr>
              <p:nvPr/>
            </p:nvSpPr>
            <p:spPr bwMode="auto">
              <a:xfrm>
                <a:off x="4513" y="1834"/>
                <a:ext cx="59" cy="47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1" y="21"/>
                  </a:cxn>
                  <a:cxn ang="0">
                    <a:pos x="20" y="28"/>
                  </a:cxn>
                  <a:cxn ang="0">
                    <a:pos x="17" y="2"/>
                  </a:cxn>
                </a:cxnLst>
                <a:rect l="0" t="0" r="r" b="b"/>
                <a:pathLst>
                  <a:path w="37" h="29">
                    <a:moveTo>
                      <a:pt x="17" y="2"/>
                    </a:moveTo>
                    <a:cubicBezTo>
                      <a:pt x="27" y="0"/>
                      <a:pt x="37" y="11"/>
                      <a:pt x="31" y="21"/>
                    </a:cubicBezTo>
                    <a:cubicBezTo>
                      <a:pt x="30" y="25"/>
                      <a:pt x="24" y="28"/>
                      <a:pt x="20" y="28"/>
                    </a:cubicBezTo>
                    <a:cubicBezTo>
                      <a:pt x="5" y="29"/>
                      <a:pt x="0" y="5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1" name="Freeform 423"/>
              <p:cNvSpPr>
                <a:spLocks/>
              </p:cNvSpPr>
              <p:nvPr/>
            </p:nvSpPr>
            <p:spPr bwMode="auto">
              <a:xfrm>
                <a:off x="4344" y="1836"/>
                <a:ext cx="57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22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7" y="0"/>
                      <a:pt x="35" y="12"/>
                      <a:pt x="29" y="22"/>
                    </a:cubicBezTo>
                    <a:cubicBezTo>
                      <a:pt x="24" y="30"/>
                      <a:pt x="12" y="30"/>
                      <a:pt x="6" y="23"/>
                    </a:cubicBezTo>
                    <a:cubicBezTo>
                      <a:pt x="0" y="15"/>
                      <a:pt x="4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2" name="Freeform 424"/>
              <p:cNvSpPr>
                <a:spLocks/>
              </p:cNvSpPr>
              <p:nvPr/>
            </p:nvSpPr>
            <p:spPr bwMode="auto">
              <a:xfrm>
                <a:off x="3110" y="1838"/>
                <a:ext cx="8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5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5" y="1"/>
                      <a:pt x="4" y="3"/>
                      <a:pt x="4" y="5"/>
                    </a:cubicBezTo>
                    <a:cubicBezTo>
                      <a:pt x="3" y="4"/>
                      <a:pt x="2" y="2"/>
                      <a:pt x="0" y="1"/>
                    </a:cubicBezTo>
                    <a:cubicBezTo>
                      <a:pt x="0" y="0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3" name="Freeform 425"/>
              <p:cNvSpPr>
                <a:spLocks/>
              </p:cNvSpPr>
              <p:nvPr/>
            </p:nvSpPr>
            <p:spPr bwMode="auto">
              <a:xfrm>
                <a:off x="1713" y="1838"/>
                <a:ext cx="49" cy="51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7" y="20"/>
                  </a:cxn>
                  <a:cxn ang="0">
                    <a:pos x="0" y="15"/>
                  </a:cxn>
                  <a:cxn ang="0">
                    <a:pos x="12" y="1"/>
                  </a:cxn>
                </a:cxnLst>
                <a:rect l="0" t="0" r="r" b="b"/>
                <a:pathLst>
                  <a:path w="31" h="32">
                    <a:moveTo>
                      <a:pt x="12" y="1"/>
                    </a:moveTo>
                    <a:cubicBezTo>
                      <a:pt x="21" y="0"/>
                      <a:pt x="31" y="10"/>
                      <a:pt x="27" y="20"/>
                    </a:cubicBezTo>
                    <a:cubicBezTo>
                      <a:pt x="22" y="32"/>
                      <a:pt x="0" y="31"/>
                      <a:pt x="0" y="15"/>
                    </a:cubicBezTo>
                    <a:cubicBezTo>
                      <a:pt x="0" y="8"/>
                      <a:pt x="5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4" name="Freeform 426"/>
              <p:cNvSpPr>
                <a:spLocks/>
              </p:cNvSpPr>
              <p:nvPr/>
            </p:nvSpPr>
            <p:spPr bwMode="auto">
              <a:xfrm>
                <a:off x="4177" y="1836"/>
                <a:ext cx="47" cy="4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3"/>
                  </a:cxn>
                  <a:cxn ang="0">
                    <a:pos x="12" y="29"/>
                  </a:cxn>
                  <a:cxn ang="0">
                    <a:pos x="0" y="14"/>
                  </a:cxn>
                  <a:cxn ang="0">
                    <a:pos x="11" y="2"/>
                  </a:cxn>
                </a:cxnLst>
                <a:rect l="0" t="0" r="r" b="b"/>
                <a:pathLst>
                  <a:path w="29" h="30">
                    <a:moveTo>
                      <a:pt x="11" y="2"/>
                    </a:moveTo>
                    <a:cubicBezTo>
                      <a:pt x="18" y="0"/>
                      <a:pt x="26" y="5"/>
                      <a:pt x="27" y="13"/>
                    </a:cubicBezTo>
                    <a:cubicBezTo>
                      <a:pt x="29" y="23"/>
                      <a:pt x="21" y="30"/>
                      <a:pt x="12" y="29"/>
                    </a:cubicBezTo>
                    <a:cubicBezTo>
                      <a:pt x="4" y="28"/>
                      <a:pt x="0" y="21"/>
                      <a:pt x="0" y="14"/>
                    </a:cubicBezTo>
                    <a:cubicBezTo>
                      <a:pt x="0" y="9"/>
                      <a:pt x="4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5" name="Freeform 427"/>
              <p:cNvSpPr>
                <a:spLocks/>
              </p:cNvSpPr>
              <p:nvPr/>
            </p:nvSpPr>
            <p:spPr bwMode="auto">
              <a:xfrm>
                <a:off x="4001" y="1839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9" y="26"/>
                  </a:cxn>
                  <a:cxn ang="0">
                    <a:pos x="8" y="4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3" y="0"/>
                      <a:pt x="33" y="7"/>
                      <a:pt x="30" y="18"/>
                    </a:cubicBezTo>
                    <a:cubicBezTo>
                      <a:pt x="28" y="26"/>
                      <a:pt x="17" y="31"/>
                      <a:pt x="9" y="26"/>
                    </a:cubicBezTo>
                    <a:cubicBezTo>
                      <a:pt x="3" y="22"/>
                      <a:pt x="0" y="10"/>
                      <a:pt x="8" y="4"/>
                    </a:cubicBezTo>
                    <a:cubicBezTo>
                      <a:pt x="10" y="2"/>
                      <a:pt x="12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6" name="Freeform 428"/>
              <p:cNvSpPr>
                <a:spLocks/>
              </p:cNvSpPr>
              <p:nvPr/>
            </p:nvSpPr>
            <p:spPr bwMode="auto">
              <a:xfrm>
                <a:off x="3818" y="1839"/>
                <a:ext cx="62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9"/>
                  </a:cxn>
                  <a:cxn ang="0">
                    <a:pos x="27" y="28"/>
                  </a:cxn>
                  <a:cxn ang="0">
                    <a:pos x="22" y="1"/>
                  </a:cxn>
                </a:cxnLst>
                <a:rect l="0" t="0" r="r" b="b"/>
                <a:pathLst>
                  <a:path w="39" h="33">
                    <a:moveTo>
                      <a:pt x="22" y="1"/>
                    </a:moveTo>
                    <a:cubicBezTo>
                      <a:pt x="27" y="0"/>
                      <a:pt x="34" y="4"/>
                      <a:pt x="36" y="9"/>
                    </a:cubicBezTo>
                    <a:cubicBezTo>
                      <a:pt x="39" y="16"/>
                      <a:pt x="35" y="26"/>
                      <a:pt x="27" y="28"/>
                    </a:cubicBezTo>
                    <a:cubicBezTo>
                      <a:pt x="11" y="33"/>
                      <a:pt x="0" y="5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7" name="Freeform 429"/>
              <p:cNvSpPr>
                <a:spLocks/>
              </p:cNvSpPr>
              <p:nvPr/>
            </p:nvSpPr>
            <p:spPr bwMode="auto">
              <a:xfrm>
                <a:off x="1891" y="1838"/>
                <a:ext cx="37" cy="4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1" y="10"/>
                  </a:cxn>
                  <a:cxn ang="0">
                    <a:pos x="12" y="25"/>
                  </a:cxn>
                  <a:cxn ang="0">
                    <a:pos x="2" y="21"/>
                  </a:cxn>
                  <a:cxn ang="0">
                    <a:pos x="0" y="12"/>
                  </a:cxn>
                </a:cxnLst>
                <a:rect l="0" t="0" r="r" b="b"/>
                <a:pathLst>
                  <a:path w="23" h="26">
                    <a:moveTo>
                      <a:pt x="0" y="12"/>
                    </a:moveTo>
                    <a:cubicBezTo>
                      <a:pt x="1" y="0"/>
                      <a:pt x="18" y="1"/>
                      <a:pt x="21" y="10"/>
                    </a:cubicBezTo>
                    <a:cubicBezTo>
                      <a:pt x="23" y="17"/>
                      <a:pt x="18" y="24"/>
                      <a:pt x="12" y="25"/>
                    </a:cubicBezTo>
                    <a:cubicBezTo>
                      <a:pt x="8" y="26"/>
                      <a:pt x="3" y="25"/>
                      <a:pt x="2" y="21"/>
                    </a:cubicBezTo>
                    <a:cubicBezTo>
                      <a:pt x="0" y="18"/>
                      <a:pt x="3" y="15"/>
                      <a:pt x="0" y="1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8" name="Freeform 430"/>
              <p:cNvSpPr>
                <a:spLocks/>
              </p:cNvSpPr>
              <p:nvPr/>
            </p:nvSpPr>
            <p:spPr bwMode="auto">
              <a:xfrm>
                <a:off x="3481" y="1842"/>
                <a:ext cx="59" cy="5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9"/>
                  </a:cxn>
                  <a:cxn ang="0">
                    <a:pos x="9" y="25"/>
                  </a:cxn>
                  <a:cxn ang="0">
                    <a:pos x="17" y="1"/>
                  </a:cxn>
                </a:cxnLst>
                <a:rect l="0" t="0" r="r" b="b"/>
                <a:pathLst>
                  <a:path w="37" h="34">
                    <a:moveTo>
                      <a:pt x="17" y="1"/>
                    </a:moveTo>
                    <a:cubicBezTo>
                      <a:pt x="22" y="0"/>
                      <a:pt x="29" y="3"/>
                      <a:pt x="32" y="9"/>
                    </a:cubicBezTo>
                    <a:cubicBezTo>
                      <a:pt x="37" y="22"/>
                      <a:pt x="20" y="34"/>
                      <a:pt x="9" y="25"/>
                    </a:cubicBezTo>
                    <a:cubicBezTo>
                      <a:pt x="0" y="17"/>
                      <a:pt x="6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9" name="Freeform 431"/>
              <p:cNvSpPr>
                <a:spLocks/>
              </p:cNvSpPr>
              <p:nvPr/>
            </p:nvSpPr>
            <p:spPr bwMode="auto">
              <a:xfrm>
                <a:off x="3654" y="1839"/>
                <a:ext cx="58" cy="47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7" y="29"/>
                  </a:cxn>
                  <a:cxn ang="0">
                    <a:pos x="16" y="3"/>
                  </a:cxn>
                </a:cxnLst>
                <a:rect l="0" t="0" r="r" b="b"/>
                <a:pathLst>
                  <a:path w="36" h="29">
                    <a:moveTo>
                      <a:pt x="16" y="3"/>
                    </a:moveTo>
                    <a:cubicBezTo>
                      <a:pt x="34" y="0"/>
                      <a:pt x="36" y="29"/>
                      <a:pt x="17" y="29"/>
                    </a:cubicBezTo>
                    <a:cubicBezTo>
                      <a:pt x="2" y="28"/>
                      <a:pt x="0" y="6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0" name="Freeform 432"/>
              <p:cNvSpPr>
                <a:spLocks/>
              </p:cNvSpPr>
              <p:nvPr/>
            </p:nvSpPr>
            <p:spPr bwMode="auto">
              <a:xfrm>
                <a:off x="3309" y="1844"/>
                <a:ext cx="53" cy="48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5"/>
                  </a:cxn>
                  <a:cxn ang="0">
                    <a:pos x="14" y="27"/>
                  </a:cxn>
                  <a:cxn ang="0">
                    <a:pos x="18" y="1"/>
                  </a:cxn>
                </a:cxnLst>
                <a:rect l="0" t="0" r="r" b="b"/>
                <a:pathLst>
                  <a:path w="33" h="30">
                    <a:moveTo>
                      <a:pt x="18" y="1"/>
                    </a:moveTo>
                    <a:cubicBezTo>
                      <a:pt x="25" y="0"/>
                      <a:pt x="33" y="7"/>
                      <a:pt x="32" y="15"/>
                    </a:cubicBezTo>
                    <a:cubicBezTo>
                      <a:pt x="31" y="23"/>
                      <a:pt x="23" y="30"/>
                      <a:pt x="14" y="27"/>
                    </a:cubicBezTo>
                    <a:cubicBezTo>
                      <a:pt x="1" y="24"/>
                      <a:pt x="0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1" name="Freeform 433"/>
              <p:cNvSpPr>
                <a:spLocks/>
              </p:cNvSpPr>
              <p:nvPr/>
            </p:nvSpPr>
            <p:spPr bwMode="auto">
              <a:xfrm>
                <a:off x="5433" y="1846"/>
                <a:ext cx="50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6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23" y="0"/>
                      <a:pt x="31" y="8"/>
                      <a:pt x="29" y="16"/>
                    </a:cubicBezTo>
                    <a:cubicBezTo>
                      <a:pt x="27" y="30"/>
                      <a:pt x="6" y="32"/>
                      <a:pt x="2" y="18"/>
                    </a:cubicBezTo>
                    <a:cubicBezTo>
                      <a:pt x="0" y="12"/>
                      <a:pt x="3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2" name="Freeform 434"/>
              <p:cNvSpPr>
                <a:spLocks/>
              </p:cNvSpPr>
              <p:nvPr/>
            </p:nvSpPr>
            <p:spPr bwMode="auto">
              <a:xfrm>
                <a:off x="2426" y="1849"/>
                <a:ext cx="9" cy="1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3" y="0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cubicBezTo>
                      <a:pt x="6" y="2"/>
                      <a:pt x="6" y="7"/>
                      <a:pt x="3" y="10"/>
                    </a:cubicBezTo>
                    <a:cubicBezTo>
                      <a:pt x="1" y="10"/>
                      <a:pt x="2" y="8"/>
                      <a:pt x="0" y="8"/>
                    </a:cubicBezTo>
                    <a:cubicBezTo>
                      <a:pt x="2" y="5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3" name="Freeform 435"/>
              <p:cNvSpPr>
                <a:spLocks/>
              </p:cNvSpPr>
              <p:nvPr/>
            </p:nvSpPr>
            <p:spPr bwMode="auto">
              <a:xfrm>
                <a:off x="3142" y="1846"/>
                <a:ext cx="51" cy="41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6" y="25"/>
                  </a:cxn>
                  <a:cxn ang="0">
                    <a:pos x="5" y="7"/>
                  </a:cxn>
                  <a:cxn ang="0">
                    <a:pos x="14" y="3"/>
                  </a:cxn>
                </a:cxnLst>
                <a:rect l="0" t="0" r="r" b="b"/>
                <a:pathLst>
                  <a:path w="32" h="26">
                    <a:moveTo>
                      <a:pt x="14" y="3"/>
                    </a:moveTo>
                    <a:cubicBezTo>
                      <a:pt x="28" y="0"/>
                      <a:pt x="32" y="24"/>
                      <a:pt x="16" y="25"/>
                    </a:cubicBezTo>
                    <a:cubicBezTo>
                      <a:pt x="6" y="26"/>
                      <a:pt x="0" y="15"/>
                      <a:pt x="5" y="7"/>
                    </a:cubicBezTo>
                    <a:cubicBezTo>
                      <a:pt x="7" y="5"/>
                      <a:pt x="10" y="4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4" name="Freeform 436"/>
              <p:cNvSpPr>
                <a:spLocks/>
              </p:cNvSpPr>
              <p:nvPr/>
            </p:nvSpPr>
            <p:spPr bwMode="auto">
              <a:xfrm>
                <a:off x="5085" y="1849"/>
                <a:ext cx="54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3" y="1"/>
                  </a:cxn>
                  <a:cxn ang="0">
                    <a:pos x="20" y="27"/>
                  </a:cxn>
                  <a:cxn ang="0">
                    <a:pos x="6" y="6"/>
                  </a:cxn>
                  <a:cxn ang="0">
                    <a:pos x="14" y="1"/>
                  </a:cxn>
                </a:cxnLst>
                <a:rect l="0" t="0" r="r" b="b"/>
                <a:pathLst>
                  <a:path w="34" h="30">
                    <a:moveTo>
                      <a:pt x="14" y="1"/>
                    </a:moveTo>
                    <a:cubicBezTo>
                      <a:pt x="16" y="1"/>
                      <a:pt x="21" y="0"/>
                      <a:pt x="23" y="1"/>
                    </a:cubicBezTo>
                    <a:cubicBezTo>
                      <a:pt x="34" y="6"/>
                      <a:pt x="33" y="25"/>
                      <a:pt x="20" y="27"/>
                    </a:cubicBezTo>
                    <a:cubicBezTo>
                      <a:pt x="7" y="30"/>
                      <a:pt x="0" y="13"/>
                      <a:pt x="6" y="6"/>
                    </a:cubicBezTo>
                    <a:cubicBezTo>
                      <a:pt x="8" y="3"/>
                      <a:pt x="11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5" name="Freeform 437"/>
              <p:cNvSpPr>
                <a:spLocks/>
              </p:cNvSpPr>
              <p:nvPr/>
            </p:nvSpPr>
            <p:spPr bwMode="auto">
              <a:xfrm>
                <a:off x="4911" y="1849"/>
                <a:ext cx="61" cy="5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8" y="25"/>
                  </a:cxn>
                  <a:cxn ang="0">
                    <a:pos x="6" y="9"/>
                  </a:cxn>
                  <a:cxn ang="0">
                    <a:pos x="18" y="1"/>
                  </a:cxn>
                </a:cxnLst>
                <a:rect l="0" t="0" r="r" b="b"/>
                <a:pathLst>
                  <a:path w="38" h="35">
                    <a:moveTo>
                      <a:pt x="18" y="1"/>
                    </a:moveTo>
                    <a:cubicBezTo>
                      <a:pt x="29" y="0"/>
                      <a:pt x="38" y="16"/>
                      <a:pt x="28" y="25"/>
                    </a:cubicBezTo>
                    <a:cubicBezTo>
                      <a:pt x="17" y="35"/>
                      <a:pt x="0" y="22"/>
                      <a:pt x="6" y="9"/>
                    </a:cubicBezTo>
                    <a:cubicBezTo>
                      <a:pt x="8" y="5"/>
                      <a:pt x="12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6" name="Freeform 438"/>
              <p:cNvSpPr>
                <a:spLocks/>
              </p:cNvSpPr>
              <p:nvPr/>
            </p:nvSpPr>
            <p:spPr bwMode="auto">
              <a:xfrm>
                <a:off x="4572" y="1852"/>
                <a:ext cx="50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8"/>
                  </a:cxn>
                  <a:cxn ang="0">
                    <a:pos x="2" y="20"/>
                  </a:cxn>
                  <a:cxn ang="0">
                    <a:pos x="2" y="9"/>
                  </a:cxn>
                  <a:cxn ang="0">
                    <a:pos x="14" y="1"/>
                  </a:cxn>
                </a:cxnLst>
                <a:rect l="0" t="0" r="r" b="b"/>
                <a:pathLst>
                  <a:path w="31" h="31">
                    <a:moveTo>
                      <a:pt x="14" y="1"/>
                    </a:moveTo>
                    <a:cubicBezTo>
                      <a:pt x="23" y="0"/>
                      <a:pt x="31" y="9"/>
                      <a:pt x="28" y="18"/>
                    </a:cubicBezTo>
                    <a:cubicBezTo>
                      <a:pt x="25" y="31"/>
                      <a:pt x="6" y="31"/>
                      <a:pt x="2" y="20"/>
                    </a:cubicBezTo>
                    <a:cubicBezTo>
                      <a:pt x="0" y="15"/>
                      <a:pt x="1" y="10"/>
                      <a:pt x="2" y="9"/>
                    </a:cubicBezTo>
                    <a:cubicBezTo>
                      <a:pt x="4" y="5"/>
                      <a:pt x="8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7" name="Freeform 439"/>
              <p:cNvSpPr>
                <a:spLocks/>
              </p:cNvSpPr>
              <p:nvPr/>
            </p:nvSpPr>
            <p:spPr bwMode="auto">
              <a:xfrm>
                <a:off x="4744" y="1851"/>
                <a:ext cx="48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3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30" h="32">
                    <a:moveTo>
                      <a:pt x="12" y="2"/>
                    </a:moveTo>
                    <a:cubicBezTo>
                      <a:pt x="19" y="0"/>
                      <a:pt x="27" y="4"/>
                      <a:pt x="28" y="13"/>
                    </a:cubicBezTo>
                    <a:cubicBezTo>
                      <a:pt x="30" y="32"/>
                      <a:pt x="0" y="31"/>
                      <a:pt x="2" y="13"/>
                    </a:cubicBezTo>
                    <a:cubicBezTo>
                      <a:pt x="2" y="8"/>
                      <a:pt x="6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8" name="Freeform 440"/>
              <p:cNvSpPr>
                <a:spLocks/>
              </p:cNvSpPr>
              <p:nvPr/>
            </p:nvSpPr>
            <p:spPr bwMode="auto">
              <a:xfrm>
                <a:off x="4396" y="1849"/>
                <a:ext cx="56" cy="51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6" y="30"/>
                  </a:cxn>
                  <a:cxn ang="0">
                    <a:pos x="15" y="4"/>
                  </a:cxn>
                </a:cxnLst>
                <a:rect l="0" t="0" r="r" b="b"/>
                <a:pathLst>
                  <a:path w="35" h="32">
                    <a:moveTo>
                      <a:pt x="15" y="4"/>
                    </a:moveTo>
                    <a:cubicBezTo>
                      <a:pt x="35" y="0"/>
                      <a:pt x="35" y="32"/>
                      <a:pt x="16" y="30"/>
                    </a:cubicBezTo>
                    <a:cubicBezTo>
                      <a:pt x="1" y="29"/>
                      <a:pt x="0" y="6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9" name="Freeform 441"/>
              <p:cNvSpPr>
                <a:spLocks/>
              </p:cNvSpPr>
              <p:nvPr/>
            </p:nvSpPr>
            <p:spPr bwMode="auto">
              <a:xfrm>
                <a:off x="2805" y="1854"/>
                <a:ext cx="38" cy="38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9" y="7"/>
                  </a:cxn>
                  <a:cxn ang="0">
                    <a:pos x="0" y="10"/>
                  </a:cxn>
                  <a:cxn ang="0">
                    <a:pos x="10" y="1"/>
                  </a:cxn>
                  <a:cxn ang="0">
                    <a:pos x="15" y="7"/>
                  </a:cxn>
                </a:cxnLst>
                <a:rect l="0" t="0" r="r" b="b"/>
                <a:pathLst>
                  <a:path w="24" h="24">
                    <a:moveTo>
                      <a:pt x="15" y="7"/>
                    </a:moveTo>
                    <a:cubicBezTo>
                      <a:pt x="16" y="7"/>
                      <a:pt x="18" y="7"/>
                      <a:pt x="19" y="7"/>
                    </a:cubicBezTo>
                    <a:cubicBezTo>
                      <a:pt x="24" y="23"/>
                      <a:pt x="0" y="24"/>
                      <a:pt x="0" y="10"/>
                    </a:cubicBezTo>
                    <a:cubicBezTo>
                      <a:pt x="1" y="6"/>
                      <a:pt x="5" y="0"/>
                      <a:pt x="10" y="1"/>
                    </a:cubicBezTo>
                    <a:cubicBezTo>
                      <a:pt x="13" y="1"/>
                      <a:pt x="13" y="4"/>
                      <a:pt x="15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0" name="Freeform 442"/>
              <p:cNvSpPr>
                <a:spLocks/>
              </p:cNvSpPr>
              <p:nvPr/>
            </p:nvSpPr>
            <p:spPr bwMode="auto">
              <a:xfrm>
                <a:off x="1936" y="1852"/>
                <a:ext cx="46" cy="47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27" y="13"/>
                  </a:cxn>
                  <a:cxn ang="0">
                    <a:pos x="12" y="28"/>
                  </a:cxn>
                  <a:cxn ang="0">
                    <a:pos x="1" y="17"/>
                  </a:cxn>
                  <a:cxn ang="0">
                    <a:pos x="11" y="3"/>
                  </a:cxn>
                </a:cxnLst>
                <a:rect l="0" t="0" r="r" b="b"/>
                <a:pathLst>
                  <a:path w="29" h="29">
                    <a:moveTo>
                      <a:pt x="11" y="3"/>
                    </a:moveTo>
                    <a:cubicBezTo>
                      <a:pt x="18" y="0"/>
                      <a:pt x="26" y="6"/>
                      <a:pt x="27" y="13"/>
                    </a:cubicBezTo>
                    <a:cubicBezTo>
                      <a:pt x="29" y="22"/>
                      <a:pt x="21" y="29"/>
                      <a:pt x="12" y="28"/>
                    </a:cubicBezTo>
                    <a:cubicBezTo>
                      <a:pt x="8" y="28"/>
                      <a:pt x="2" y="24"/>
                      <a:pt x="1" y="17"/>
                    </a:cubicBezTo>
                    <a:cubicBezTo>
                      <a:pt x="0" y="9"/>
                      <a:pt x="5" y="5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1" name="Freeform 443"/>
              <p:cNvSpPr>
                <a:spLocks/>
              </p:cNvSpPr>
              <p:nvPr/>
            </p:nvSpPr>
            <p:spPr bwMode="auto">
              <a:xfrm>
                <a:off x="4052" y="1855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22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4" y="0"/>
                      <a:pt x="33" y="9"/>
                      <a:pt x="30" y="19"/>
                    </a:cubicBezTo>
                    <a:cubicBezTo>
                      <a:pt x="29" y="21"/>
                      <a:pt x="26" y="26"/>
                      <a:pt x="22" y="28"/>
                    </a:cubicBezTo>
                    <a:cubicBezTo>
                      <a:pt x="13" y="31"/>
                      <a:pt x="0" y="23"/>
                      <a:pt x="3" y="11"/>
                    </a:cubicBezTo>
                    <a:cubicBezTo>
                      <a:pt x="5" y="6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2" name="Freeform 444"/>
              <p:cNvSpPr>
                <a:spLocks/>
              </p:cNvSpPr>
              <p:nvPr/>
            </p:nvSpPr>
            <p:spPr bwMode="auto">
              <a:xfrm>
                <a:off x="4224" y="1854"/>
                <a:ext cx="56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23"/>
                  </a:cxn>
                  <a:cxn ang="0">
                    <a:pos x="4" y="11"/>
                  </a:cxn>
                  <a:cxn ang="0">
                    <a:pos x="14" y="2"/>
                  </a:cxn>
                </a:cxnLst>
                <a:rect l="0" t="0" r="r" b="b"/>
                <a:pathLst>
                  <a:path w="35" h="32">
                    <a:moveTo>
                      <a:pt x="14" y="2"/>
                    </a:moveTo>
                    <a:cubicBezTo>
                      <a:pt x="26" y="0"/>
                      <a:pt x="35" y="14"/>
                      <a:pt x="27" y="23"/>
                    </a:cubicBezTo>
                    <a:cubicBezTo>
                      <a:pt x="19" y="32"/>
                      <a:pt x="0" y="26"/>
                      <a:pt x="4" y="11"/>
                    </a:cubicBezTo>
                    <a:cubicBezTo>
                      <a:pt x="6" y="6"/>
                      <a:pt x="9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3" name="Freeform 445"/>
              <p:cNvSpPr>
                <a:spLocks/>
              </p:cNvSpPr>
              <p:nvPr/>
            </p:nvSpPr>
            <p:spPr bwMode="auto">
              <a:xfrm>
                <a:off x="3879" y="1855"/>
                <a:ext cx="59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2"/>
                  </a:cxn>
                  <a:cxn ang="0">
                    <a:pos x="9" y="26"/>
                  </a:cxn>
                  <a:cxn ang="0">
                    <a:pos x="15" y="2"/>
                  </a:cxn>
                </a:cxnLst>
                <a:rect l="0" t="0" r="r" b="b"/>
                <a:pathLst>
                  <a:path w="37" h="31">
                    <a:moveTo>
                      <a:pt x="15" y="2"/>
                    </a:moveTo>
                    <a:cubicBezTo>
                      <a:pt x="23" y="0"/>
                      <a:pt x="37" y="10"/>
                      <a:pt x="29" y="22"/>
                    </a:cubicBezTo>
                    <a:cubicBezTo>
                      <a:pt x="25" y="29"/>
                      <a:pt x="15" y="31"/>
                      <a:pt x="9" y="26"/>
                    </a:cubicBezTo>
                    <a:cubicBezTo>
                      <a:pt x="0" y="19"/>
                      <a:pt x="3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4" name="Freeform 446"/>
              <p:cNvSpPr>
                <a:spLocks/>
              </p:cNvSpPr>
              <p:nvPr/>
            </p:nvSpPr>
            <p:spPr bwMode="auto">
              <a:xfrm>
                <a:off x="2456" y="1859"/>
                <a:ext cx="39" cy="3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2" y="6"/>
                  </a:cxn>
                  <a:cxn ang="0">
                    <a:pos x="9" y="18"/>
                  </a:cxn>
                  <a:cxn ang="0">
                    <a:pos x="12" y="0"/>
                  </a:cxn>
                </a:cxnLst>
                <a:rect l="0" t="0" r="r" b="b"/>
                <a:pathLst>
                  <a:path w="24" h="21">
                    <a:moveTo>
                      <a:pt x="12" y="0"/>
                    </a:moveTo>
                    <a:cubicBezTo>
                      <a:pt x="17" y="0"/>
                      <a:pt x="20" y="3"/>
                      <a:pt x="22" y="6"/>
                    </a:cubicBezTo>
                    <a:cubicBezTo>
                      <a:pt x="24" y="13"/>
                      <a:pt x="16" y="21"/>
                      <a:pt x="9" y="18"/>
                    </a:cubicBezTo>
                    <a:cubicBezTo>
                      <a:pt x="1" y="15"/>
                      <a:pt x="0" y="1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5" name="Freeform 447"/>
              <p:cNvSpPr>
                <a:spLocks/>
              </p:cNvSpPr>
              <p:nvPr/>
            </p:nvSpPr>
            <p:spPr bwMode="auto">
              <a:xfrm>
                <a:off x="5619" y="1859"/>
                <a:ext cx="13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9"/>
                  </a:cxn>
                  <a:cxn ang="0">
                    <a:pos x="5" y="11"/>
                  </a:cxn>
                  <a:cxn ang="0">
                    <a:pos x="4" y="0"/>
                  </a:cxn>
                </a:cxnLst>
                <a:rect l="0" t="0" r="r" b="b"/>
                <a:pathLst>
                  <a:path w="8" h="11">
                    <a:moveTo>
                      <a:pt x="4" y="0"/>
                    </a:moveTo>
                    <a:cubicBezTo>
                      <a:pt x="5" y="3"/>
                      <a:pt x="7" y="6"/>
                      <a:pt x="8" y="9"/>
                    </a:cubicBezTo>
                    <a:cubicBezTo>
                      <a:pt x="6" y="9"/>
                      <a:pt x="5" y="10"/>
                      <a:pt x="5" y="11"/>
                    </a:cubicBezTo>
                    <a:cubicBezTo>
                      <a:pt x="0" y="9"/>
                      <a:pt x="0" y="2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6" name="Freeform 448"/>
              <p:cNvSpPr>
                <a:spLocks/>
              </p:cNvSpPr>
              <p:nvPr/>
            </p:nvSpPr>
            <p:spPr bwMode="auto">
              <a:xfrm>
                <a:off x="3709" y="1857"/>
                <a:ext cx="56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24"/>
                  </a:cxn>
                  <a:cxn ang="0">
                    <a:pos x="6" y="24"/>
                  </a:cxn>
                  <a:cxn ang="0">
                    <a:pos x="14" y="2"/>
                  </a:cxn>
                </a:cxnLst>
                <a:rect l="0" t="0" r="r" b="b"/>
                <a:pathLst>
                  <a:path w="35" h="30">
                    <a:moveTo>
                      <a:pt x="14" y="2"/>
                    </a:moveTo>
                    <a:cubicBezTo>
                      <a:pt x="26" y="0"/>
                      <a:pt x="35" y="15"/>
                      <a:pt x="26" y="24"/>
                    </a:cubicBezTo>
                    <a:cubicBezTo>
                      <a:pt x="21" y="30"/>
                      <a:pt x="10" y="30"/>
                      <a:pt x="6" y="24"/>
                    </a:cubicBezTo>
                    <a:cubicBezTo>
                      <a:pt x="0" y="16"/>
                      <a:pt x="3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7" name="Freeform 449"/>
              <p:cNvSpPr>
                <a:spLocks/>
              </p:cNvSpPr>
              <p:nvPr/>
            </p:nvSpPr>
            <p:spPr bwMode="auto">
              <a:xfrm>
                <a:off x="3360" y="1860"/>
                <a:ext cx="55" cy="50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8"/>
                  </a:cxn>
                  <a:cxn ang="0">
                    <a:pos x="22" y="28"/>
                  </a:cxn>
                  <a:cxn ang="0">
                    <a:pos x="6" y="7"/>
                  </a:cxn>
                  <a:cxn ang="0">
                    <a:pos x="10" y="4"/>
                  </a:cxn>
                  <a:cxn ang="0">
                    <a:pos x="18" y="1"/>
                  </a:cxn>
                </a:cxnLst>
                <a:rect l="0" t="0" r="r" b="b"/>
                <a:pathLst>
                  <a:path w="34" h="31">
                    <a:moveTo>
                      <a:pt x="18" y="1"/>
                    </a:moveTo>
                    <a:cubicBezTo>
                      <a:pt x="26" y="0"/>
                      <a:pt x="34" y="9"/>
                      <a:pt x="32" y="18"/>
                    </a:cubicBezTo>
                    <a:cubicBezTo>
                      <a:pt x="30" y="22"/>
                      <a:pt x="26" y="27"/>
                      <a:pt x="22" y="28"/>
                    </a:cubicBezTo>
                    <a:cubicBezTo>
                      <a:pt x="11" y="31"/>
                      <a:pt x="0" y="18"/>
                      <a:pt x="6" y="7"/>
                    </a:cubicBezTo>
                    <a:cubicBezTo>
                      <a:pt x="7" y="6"/>
                      <a:pt x="9" y="4"/>
                      <a:pt x="10" y="4"/>
                    </a:cubicBezTo>
                    <a:cubicBezTo>
                      <a:pt x="11" y="2"/>
                      <a:pt x="14" y="1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8" name="Freeform 450"/>
              <p:cNvSpPr>
                <a:spLocks/>
              </p:cNvSpPr>
              <p:nvPr/>
            </p:nvSpPr>
            <p:spPr bwMode="auto">
              <a:xfrm>
                <a:off x="2122" y="1862"/>
                <a:ext cx="29" cy="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17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4" y="0"/>
                  </a:cxn>
                </a:cxnLst>
                <a:rect l="0" t="0" r="r" b="b"/>
                <a:pathLst>
                  <a:path w="18" h="18">
                    <a:moveTo>
                      <a:pt x="4" y="0"/>
                    </a:moveTo>
                    <a:cubicBezTo>
                      <a:pt x="18" y="0"/>
                      <a:pt x="16" y="17"/>
                      <a:pt x="6" y="17"/>
                    </a:cubicBezTo>
                    <a:cubicBezTo>
                      <a:pt x="4" y="18"/>
                      <a:pt x="2" y="17"/>
                      <a:pt x="0" y="14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4" y="8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9" name="Freeform 451"/>
              <p:cNvSpPr>
                <a:spLocks/>
              </p:cNvSpPr>
              <p:nvPr/>
            </p:nvSpPr>
            <p:spPr bwMode="auto">
              <a:xfrm>
                <a:off x="3191" y="1862"/>
                <a:ext cx="55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22"/>
                  </a:cxn>
                  <a:cxn ang="0">
                    <a:pos x="27" y="22"/>
                  </a:cxn>
                  <a:cxn ang="0">
                    <a:pos x="20" y="28"/>
                  </a:cxn>
                  <a:cxn ang="0">
                    <a:pos x="9" y="27"/>
                  </a:cxn>
                  <a:cxn ang="0">
                    <a:pos x="7" y="4"/>
                  </a:cxn>
                  <a:cxn ang="0">
                    <a:pos x="15" y="1"/>
                  </a:cxn>
                </a:cxnLst>
                <a:rect l="0" t="0" r="r" b="b"/>
                <a:pathLst>
                  <a:path w="34" h="29">
                    <a:moveTo>
                      <a:pt x="15" y="1"/>
                    </a:moveTo>
                    <a:cubicBezTo>
                      <a:pt x="25" y="0"/>
                      <a:pt x="34" y="11"/>
                      <a:pt x="28" y="22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7" y="24"/>
                      <a:pt x="22" y="27"/>
                      <a:pt x="20" y="28"/>
                    </a:cubicBezTo>
                    <a:cubicBezTo>
                      <a:pt x="17" y="29"/>
                      <a:pt x="12" y="28"/>
                      <a:pt x="9" y="27"/>
                    </a:cubicBezTo>
                    <a:cubicBezTo>
                      <a:pt x="2" y="22"/>
                      <a:pt x="0" y="10"/>
                      <a:pt x="7" y="4"/>
                    </a:cubicBezTo>
                    <a:cubicBezTo>
                      <a:pt x="9" y="2"/>
                      <a:pt x="11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0" name="Freeform 452"/>
              <p:cNvSpPr>
                <a:spLocks noEditPoints="1"/>
              </p:cNvSpPr>
              <p:nvPr/>
            </p:nvSpPr>
            <p:spPr bwMode="auto">
              <a:xfrm>
                <a:off x="3534" y="1857"/>
                <a:ext cx="56" cy="50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0" y="29"/>
                  </a:cxn>
                  <a:cxn ang="0">
                    <a:pos x="15" y="4"/>
                  </a:cxn>
                  <a:cxn ang="0">
                    <a:pos x="26" y="19"/>
                  </a:cxn>
                  <a:cxn ang="0">
                    <a:pos x="30" y="18"/>
                  </a:cxn>
                  <a:cxn ang="0">
                    <a:pos x="28" y="11"/>
                  </a:cxn>
                  <a:cxn ang="0">
                    <a:pos x="26" y="19"/>
                  </a:cxn>
                </a:cxnLst>
                <a:rect l="0" t="0" r="r" b="b"/>
                <a:pathLst>
                  <a:path w="35" h="31">
                    <a:moveTo>
                      <a:pt x="15" y="4"/>
                    </a:moveTo>
                    <a:cubicBezTo>
                      <a:pt x="33" y="0"/>
                      <a:pt x="35" y="26"/>
                      <a:pt x="20" y="29"/>
                    </a:cubicBezTo>
                    <a:cubicBezTo>
                      <a:pt x="4" y="31"/>
                      <a:pt x="0" y="7"/>
                      <a:pt x="15" y="4"/>
                    </a:cubicBezTo>
                    <a:close/>
                    <a:moveTo>
                      <a:pt x="26" y="19"/>
                    </a:moveTo>
                    <a:cubicBezTo>
                      <a:pt x="28" y="19"/>
                      <a:pt x="29" y="18"/>
                      <a:pt x="30" y="18"/>
                    </a:cubicBezTo>
                    <a:cubicBezTo>
                      <a:pt x="29" y="15"/>
                      <a:pt x="29" y="13"/>
                      <a:pt x="28" y="11"/>
                    </a:cubicBezTo>
                    <a:cubicBezTo>
                      <a:pt x="28" y="13"/>
                      <a:pt x="27" y="16"/>
                      <a:pt x="26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1" name="Freeform 453"/>
              <p:cNvSpPr>
                <a:spLocks/>
              </p:cNvSpPr>
              <p:nvPr/>
            </p:nvSpPr>
            <p:spPr bwMode="auto">
              <a:xfrm>
                <a:off x="1766" y="1857"/>
                <a:ext cx="27" cy="3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2" y="22"/>
                  </a:cxn>
                  <a:cxn ang="0">
                    <a:pos x="17" y="5"/>
                  </a:cxn>
                </a:cxnLst>
                <a:rect l="0" t="0" r="r" b="b"/>
                <a:pathLst>
                  <a:path w="17" h="22">
                    <a:moveTo>
                      <a:pt x="17" y="5"/>
                    </a:moveTo>
                    <a:cubicBezTo>
                      <a:pt x="14" y="11"/>
                      <a:pt x="14" y="17"/>
                      <a:pt x="12" y="22"/>
                    </a:cubicBezTo>
                    <a:cubicBezTo>
                      <a:pt x="0" y="22"/>
                      <a:pt x="3" y="0"/>
                      <a:pt x="17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2" name="Freeform 454"/>
              <p:cNvSpPr>
                <a:spLocks/>
              </p:cNvSpPr>
              <p:nvPr/>
            </p:nvSpPr>
            <p:spPr bwMode="auto">
              <a:xfrm>
                <a:off x="5483" y="1862"/>
                <a:ext cx="5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5" y="26"/>
                  </a:cxn>
                  <a:cxn ang="0">
                    <a:pos x="5" y="22"/>
                  </a:cxn>
                  <a:cxn ang="0">
                    <a:pos x="15" y="2"/>
                  </a:cxn>
                </a:cxnLst>
                <a:rect l="0" t="0" r="r" b="b"/>
                <a:pathLst>
                  <a:path w="36" h="30">
                    <a:moveTo>
                      <a:pt x="15" y="2"/>
                    </a:moveTo>
                    <a:cubicBezTo>
                      <a:pt x="28" y="0"/>
                      <a:pt x="36" y="17"/>
                      <a:pt x="25" y="26"/>
                    </a:cubicBezTo>
                    <a:cubicBezTo>
                      <a:pt x="20" y="30"/>
                      <a:pt x="9" y="30"/>
                      <a:pt x="5" y="22"/>
                    </a:cubicBezTo>
                    <a:cubicBezTo>
                      <a:pt x="0" y="14"/>
                      <a:pt x="4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3" name="Freeform 455"/>
              <p:cNvSpPr>
                <a:spLocks/>
              </p:cNvSpPr>
              <p:nvPr/>
            </p:nvSpPr>
            <p:spPr bwMode="auto">
              <a:xfrm>
                <a:off x="1615" y="1865"/>
                <a:ext cx="19" cy="2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8"/>
                  </a:cxn>
                  <a:cxn ang="0">
                    <a:pos x="1" y="0"/>
                  </a:cxn>
                </a:cxnLst>
                <a:rect l="0" t="0" r="r" b="b"/>
                <a:pathLst>
                  <a:path w="12" h="18">
                    <a:moveTo>
                      <a:pt x="1" y="0"/>
                    </a:moveTo>
                    <a:cubicBezTo>
                      <a:pt x="12" y="2"/>
                      <a:pt x="11" y="18"/>
                      <a:pt x="0" y="18"/>
                    </a:cubicBezTo>
                    <a:cubicBezTo>
                      <a:pt x="0" y="12"/>
                      <a:pt x="1" y="6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4" name="Freeform 456"/>
              <p:cNvSpPr>
                <a:spLocks/>
              </p:cNvSpPr>
              <p:nvPr/>
            </p:nvSpPr>
            <p:spPr bwMode="auto">
              <a:xfrm>
                <a:off x="4966" y="1865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0"/>
                  </a:cxn>
                  <a:cxn ang="0">
                    <a:pos x="11" y="28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6" y="0"/>
                      <a:pt x="33" y="11"/>
                      <a:pt x="30" y="20"/>
                    </a:cubicBezTo>
                    <a:cubicBezTo>
                      <a:pt x="27" y="27"/>
                      <a:pt x="18" y="31"/>
                      <a:pt x="11" y="28"/>
                    </a:cubicBezTo>
                    <a:cubicBezTo>
                      <a:pt x="0" y="23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5" name="Freeform 457"/>
              <p:cNvSpPr>
                <a:spLocks/>
              </p:cNvSpPr>
              <p:nvPr/>
            </p:nvSpPr>
            <p:spPr bwMode="auto">
              <a:xfrm>
                <a:off x="4786" y="1868"/>
                <a:ext cx="58" cy="52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4" y="11"/>
                  </a:cxn>
                  <a:cxn ang="0">
                    <a:pos x="25" y="27"/>
                  </a:cxn>
                  <a:cxn ang="0">
                    <a:pos x="20" y="1"/>
                  </a:cxn>
                </a:cxnLst>
                <a:rect l="0" t="0" r="r" b="b"/>
                <a:pathLst>
                  <a:path w="36" h="32">
                    <a:moveTo>
                      <a:pt x="20" y="1"/>
                    </a:moveTo>
                    <a:cubicBezTo>
                      <a:pt x="25" y="0"/>
                      <a:pt x="32" y="4"/>
                      <a:pt x="34" y="11"/>
                    </a:cubicBezTo>
                    <a:cubicBezTo>
                      <a:pt x="36" y="16"/>
                      <a:pt x="32" y="25"/>
                      <a:pt x="25" y="27"/>
                    </a:cubicBezTo>
                    <a:cubicBezTo>
                      <a:pt x="8" y="32"/>
                      <a:pt x="0" y="4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6" name="Freeform 458"/>
              <p:cNvSpPr>
                <a:spLocks/>
              </p:cNvSpPr>
              <p:nvPr/>
            </p:nvSpPr>
            <p:spPr bwMode="auto">
              <a:xfrm>
                <a:off x="4622" y="1868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11" y="28"/>
                  </a:cxn>
                  <a:cxn ang="0">
                    <a:pos x="3" y="10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5" y="0"/>
                      <a:pt x="33" y="11"/>
                      <a:pt x="29" y="20"/>
                    </a:cubicBezTo>
                    <a:cubicBezTo>
                      <a:pt x="26" y="27"/>
                      <a:pt x="18" y="31"/>
                      <a:pt x="11" y="28"/>
                    </a:cubicBezTo>
                    <a:cubicBezTo>
                      <a:pt x="4" y="25"/>
                      <a:pt x="0" y="17"/>
                      <a:pt x="3" y="10"/>
                    </a:cubicBezTo>
                    <a:cubicBezTo>
                      <a:pt x="5" y="5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7" name="Freeform 459"/>
              <p:cNvSpPr>
                <a:spLocks/>
              </p:cNvSpPr>
              <p:nvPr/>
            </p:nvSpPr>
            <p:spPr bwMode="auto">
              <a:xfrm>
                <a:off x="4450" y="1871"/>
                <a:ext cx="52" cy="4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8"/>
                  </a:cxn>
                  <a:cxn ang="0">
                    <a:pos x="12" y="26"/>
                  </a:cxn>
                  <a:cxn ang="0">
                    <a:pos x="5" y="5"/>
                  </a:cxn>
                  <a:cxn ang="0">
                    <a:pos x="14" y="0"/>
                  </a:cxn>
                </a:cxnLst>
                <a:rect l="0" t="0" r="r" b="b"/>
                <a:pathLst>
                  <a:path w="32" h="29">
                    <a:moveTo>
                      <a:pt x="14" y="0"/>
                    </a:moveTo>
                    <a:cubicBezTo>
                      <a:pt x="19" y="0"/>
                      <a:pt x="26" y="3"/>
                      <a:pt x="28" y="8"/>
                    </a:cubicBezTo>
                    <a:cubicBezTo>
                      <a:pt x="32" y="18"/>
                      <a:pt x="23" y="29"/>
                      <a:pt x="12" y="26"/>
                    </a:cubicBezTo>
                    <a:cubicBezTo>
                      <a:pt x="3" y="24"/>
                      <a:pt x="0" y="14"/>
                      <a:pt x="5" y="5"/>
                    </a:cubicBezTo>
                    <a:cubicBezTo>
                      <a:pt x="6" y="3"/>
                      <a:pt x="9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8" name="Freeform 460"/>
              <p:cNvSpPr>
                <a:spLocks/>
              </p:cNvSpPr>
              <p:nvPr/>
            </p:nvSpPr>
            <p:spPr bwMode="auto">
              <a:xfrm>
                <a:off x="4277" y="1871"/>
                <a:ext cx="55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21"/>
                  </a:cxn>
                  <a:cxn ang="0">
                    <a:pos x="27" y="22"/>
                  </a:cxn>
                  <a:cxn ang="0">
                    <a:pos x="11" y="27"/>
                  </a:cxn>
                  <a:cxn ang="0">
                    <a:pos x="16" y="1"/>
                  </a:cxn>
                </a:cxnLst>
                <a:rect l="0" t="0" r="r" b="b"/>
                <a:pathLst>
                  <a:path w="34" h="28">
                    <a:moveTo>
                      <a:pt x="16" y="1"/>
                    </a:moveTo>
                    <a:cubicBezTo>
                      <a:pt x="27" y="0"/>
                      <a:pt x="34" y="13"/>
                      <a:pt x="28" y="21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4" y="27"/>
                      <a:pt x="15" y="28"/>
                      <a:pt x="11" y="27"/>
                    </a:cubicBezTo>
                    <a:cubicBezTo>
                      <a:pt x="0" y="22"/>
                      <a:pt x="1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9" name="Freeform 461"/>
              <p:cNvSpPr>
                <a:spLocks/>
              </p:cNvSpPr>
              <p:nvPr/>
            </p:nvSpPr>
            <p:spPr bwMode="auto">
              <a:xfrm>
                <a:off x="5332" y="1871"/>
                <a:ext cx="24" cy="3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9"/>
                  </a:cxn>
                  <a:cxn ang="0">
                    <a:pos x="1" y="2"/>
                  </a:cxn>
                  <a:cxn ang="0">
                    <a:pos x="10" y="4"/>
                  </a:cxn>
                  <a:cxn ang="0">
                    <a:pos x="0" y="18"/>
                  </a:cxn>
                </a:cxnLst>
                <a:rect l="0" t="0" r="r" b="b"/>
                <a:pathLst>
                  <a:path w="15" h="20">
                    <a:moveTo>
                      <a:pt x="0" y="18"/>
                    </a:moveTo>
                    <a:cubicBezTo>
                      <a:pt x="2" y="15"/>
                      <a:pt x="4" y="12"/>
                      <a:pt x="5" y="9"/>
                    </a:cubicBezTo>
                    <a:cubicBezTo>
                      <a:pt x="4" y="6"/>
                      <a:pt x="3" y="4"/>
                      <a:pt x="1" y="2"/>
                    </a:cubicBezTo>
                    <a:cubicBezTo>
                      <a:pt x="4" y="0"/>
                      <a:pt x="7" y="2"/>
                      <a:pt x="10" y="4"/>
                    </a:cubicBezTo>
                    <a:cubicBezTo>
                      <a:pt x="15" y="9"/>
                      <a:pt x="9" y="20"/>
                      <a:pt x="0" y="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0" name="Freeform 462"/>
              <p:cNvSpPr>
                <a:spLocks/>
              </p:cNvSpPr>
              <p:nvPr/>
            </p:nvSpPr>
            <p:spPr bwMode="auto">
              <a:xfrm>
                <a:off x="3042" y="1870"/>
                <a:ext cx="21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8"/>
                  </a:cxn>
                  <a:cxn ang="0">
                    <a:pos x="0" y="2"/>
                  </a:cxn>
                </a:cxnLst>
                <a:rect l="0" t="0" r="r" b="b"/>
                <a:pathLst>
                  <a:path w="13" h="18">
                    <a:moveTo>
                      <a:pt x="0" y="2"/>
                    </a:moveTo>
                    <a:cubicBezTo>
                      <a:pt x="11" y="0"/>
                      <a:pt x="13" y="15"/>
                      <a:pt x="6" y="18"/>
                    </a:cubicBezTo>
                    <a:cubicBezTo>
                      <a:pt x="0" y="16"/>
                      <a:pt x="1" y="7"/>
                      <a:pt x="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1" name="Freeform 463"/>
              <p:cNvSpPr>
                <a:spLocks/>
              </p:cNvSpPr>
              <p:nvPr/>
            </p:nvSpPr>
            <p:spPr bwMode="auto">
              <a:xfrm>
                <a:off x="4107" y="1873"/>
                <a:ext cx="58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9" y="1"/>
                  </a:cxn>
                  <a:cxn ang="0">
                    <a:pos x="12" y="28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6" h="32">
                    <a:moveTo>
                      <a:pt x="14" y="1"/>
                    </a:moveTo>
                    <a:cubicBezTo>
                      <a:pt x="16" y="1"/>
                      <a:pt x="16" y="0"/>
                      <a:pt x="19" y="1"/>
                    </a:cubicBezTo>
                    <a:cubicBezTo>
                      <a:pt x="36" y="6"/>
                      <a:pt x="28" y="32"/>
                      <a:pt x="12" y="28"/>
                    </a:cubicBezTo>
                    <a:cubicBezTo>
                      <a:pt x="6" y="26"/>
                      <a:pt x="0" y="19"/>
                      <a:pt x="2" y="11"/>
                    </a:cubicBezTo>
                    <a:cubicBezTo>
                      <a:pt x="3" y="5"/>
                      <a:pt x="7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2" name="Freeform 464"/>
              <p:cNvSpPr>
                <a:spLocks/>
              </p:cNvSpPr>
              <p:nvPr/>
            </p:nvSpPr>
            <p:spPr bwMode="auto">
              <a:xfrm>
                <a:off x="5139" y="1873"/>
                <a:ext cx="34" cy="40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21" y="18"/>
                  </a:cxn>
                  <a:cxn ang="0">
                    <a:pos x="12" y="0"/>
                  </a:cxn>
                  <a:cxn ang="0">
                    <a:pos x="18" y="6"/>
                  </a:cxn>
                </a:cxnLst>
                <a:rect l="0" t="0" r="r" b="b"/>
                <a:pathLst>
                  <a:path w="21" h="25">
                    <a:moveTo>
                      <a:pt x="18" y="6"/>
                    </a:moveTo>
                    <a:cubicBezTo>
                      <a:pt x="18" y="10"/>
                      <a:pt x="17" y="17"/>
                      <a:pt x="21" y="18"/>
                    </a:cubicBezTo>
                    <a:cubicBezTo>
                      <a:pt x="10" y="25"/>
                      <a:pt x="0" y="6"/>
                      <a:pt x="12" y="0"/>
                    </a:cubicBezTo>
                    <a:cubicBezTo>
                      <a:pt x="14" y="2"/>
                      <a:pt x="16" y="4"/>
                      <a:pt x="18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3" name="Freeform 465"/>
              <p:cNvSpPr>
                <a:spLocks/>
              </p:cNvSpPr>
              <p:nvPr/>
            </p:nvSpPr>
            <p:spPr bwMode="auto">
              <a:xfrm>
                <a:off x="1639" y="1873"/>
                <a:ext cx="59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4"/>
                  </a:cxn>
                  <a:cxn ang="0">
                    <a:pos x="6" y="24"/>
                  </a:cxn>
                  <a:cxn ang="0">
                    <a:pos x="16" y="1"/>
                  </a:cxn>
                </a:cxnLst>
                <a:rect l="0" t="0" r="r" b="b"/>
                <a:pathLst>
                  <a:path w="37" h="30">
                    <a:moveTo>
                      <a:pt x="16" y="1"/>
                    </a:moveTo>
                    <a:cubicBezTo>
                      <a:pt x="27" y="0"/>
                      <a:pt x="37" y="14"/>
                      <a:pt x="27" y="24"/>
                    </a:cubicBezTo>
                    <a:cubicBezTo>
                      <a:pt x="22" y="29"/>
                      <a:pt x="12" y="30"/>
                      <a:pt x="6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4" name="Freeform 466"/>
              <p:cNvSpPr>
                <a:spLocks/>
              </p:cNvSpPr>
              <p:nvPr/>
            </p:nvSpPr>
            <p:spPr bwMode="auto">
              <a:xfrm>
                <a:off x="3927" y="1873"/>
                <a:ext cx="61" cy="51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1" y="23"/>
                  </a:cxn>
                  <a:cxn ang="0">
                    <a:pos x="23" y="28"/>
                  </a:cxn>
                  <a:cxn ang="0">
                    <a:pos x="10" y="5"/>
                  </a:cxn>
                  <a:cxn ang="0">
                    <a:pos x="19" y="1"/>
                  </a:cxn>
                </a:cxnLst>
                <a:rect l="0" t="0" r="r" b="b"/>
                <a:pathLst>
                  <a:path w="38" h="32">
                    <a:moveTo>
                      <a:pt x="19" y="1"/>
                    </a:moveTo>
                    <a:cubicBezTo>
                      <a:pt x="29" y="0"/>
                      <a:pt x="38" y="14"/>
                      <a:pt x="31" y="23"/>
                    </a:cubicBezTo>
                    <a:cubicBezTo>
                      <a:pt x="29" y="25"/>
                      <a:pt x="26" y="27"/>
                      <a:pt x="23" y="28"/>
                    </a:cubicBezTo>
                    <a:cubicBezTo>
                      <a:pt x="9" y="32"/>
                      <a:pt x="0" y="14"/>
                      <a:pt x="10" y="5"/>
                    </a:cubicBezTo>
                    <a:cubicBezTo>
                      <a:pt x="12" y="3"/>
                      <a:pt x="14" y="2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5" name="Freeform 467"/>
              <p:cNvSpPr>
                <a:spLocks/>
              </p:cNvSpPr>
              <p:nvPr/>
            </p:nvSpPr>
            <p:spPr bwMode="auto">
              <a:xfrm>
                <a:off x="2849" y="1875"/>
                <a:ext cx="31" cy="3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13"/>
                  </a:cxn>
                  <a:cxn ang="0">
                    <a:pos x="16" y="0"/>
                  </a:cxn>
                </a:cxnLst>
                <a:rect l="0" t="0" r="r" b="b"/>
                <a:pathLst>
                  <a:path w="19" h="23">
                    <a:moveTo>
                      <a:pt x="16" y="0"/>
                    </a:moveTo>
                    <a:cubicBezTo>
                      <a:pt x="17" y="4"/>
                      <a:pt x="18" y="9"/>
                      <a:pt x="19" y="13"/>
                    </a:cubicBezTo>
                    <a:cubicBezTo>
                      <a:pt x="10" y="23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6" name="Freeform 468"/>
              <p:cNvSpPr>
                <a:spLocks/>
              </p:cNvSpPr>
              <p:nvPr/>
            </p:nvSpPr>
            <p:spPr bwMode="auto">
              <a:xfrm>
                <a:off x="3760" y="1875"/>
                <a:ext cx="53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13" y="28"/>
                  </a:cxn>
                  <a:cxn ang="0">
                    <a:pos x="4" y="7"/>
                  </a:cxn>
                  <a:cxn ang="0">
                    <a:pos x="9" y="3"/>
                  </a:cxn>
                  <a:cxn ang="0">
                    <a:pos x="15" y="1"/>
                  </a:cxn>
                </a:cxnLst>
                <a:rect l="0" t="0" r="r" b="b"/>
                <a:pathLst>
                  <a:path w="33" h="30">
                    <a:moveTo>
                      <a:pt x="15" y="1"/>
                    </a:moveTo>
                    <a:cubicBezTo>
                      <a:pt x="22" y="0"/>
                      <a:pt x="33" y="7"/>
                      <a:pt x="30" y="19"/>
                    </a:cubicBezTo>
                    <a:cubicBezTo>
                      <a:pt x="28" y="24"/>
                      <a:pt x="21" y="30"/>
                      <a:pt x="13" y="28"/>
                    </a:cubicBezTo>
                    <a:cubicBezTo>
                      <a:pt x="4" y="26"/>
                      <a:pt x="0" y="15"/>
                      <a:pt x="4" y="7"/>
                    </a:cubicBezTo>
                    <a:cubicBezTo>
                      <a:pt x="5" y="6"/>
                      <a:pt x="8" y="4"/>
                      <a:pt x="9" y="3"/>
                    </a:cubicBezTo>
                    <a:cubicBezTo>
                      <a:pt x="11" y="2"/>
                      <a:pt x="1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7" name="Freeform 469"/>
              <p:cNvSpPr>
                <a:spLocks/>
              </p:cNvSpPr>
              <p:nvPr/>
            </p:nvSpPr>
            <p:spPr bwMode="auto">
              <a:xfrm>
                <a:off x="3587" y="1878"/>
                <a:ext cx="57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1"/>
                  </a:cxn>
                  <a:cxn ang="0">
                    <a:pos x="14" y="26"/>
                  </a:cxn>
                  <a:cxn ang="0">
                    <a:pos x="16" y="0"/>
                  </a:cxn>
                </a:cxnLst>
                <a:rect l="0" t="0" r="r" b="b"/>
                <a:pathLst>
                  <a:path w="36" h="30">
                    <a:moveTo>
                      <a:pt x="16" y="0"/>
                    </a:moveTo>
                    <a:cubicBezTo>
                      <a:pt x="17" y="0"/>
                      <a:pt x="21" y="0"/>
                      <a:pt x="23" y="1"/>
                    </a:cubicBezTo>
                    <a:cubicBezTo>
                      <a:pt x="36" y="7"/>
                      <a:pt x="30" y="30"/>
                      <a:pt x="14" y="26"/>
                    </a:cubicBezTo>
                    <a:cubicBezTo>
                      <a:pt x="1" y="23"/>
                      <a:pt x="0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8" name="Freeform 470"/>
              <p:cNvSpPr>
                <a:spLocks/>
              </p:cNvSpPr>
              <p:nvPr/>
            </p:nvSpPr>
            <p:spPr bwMode="auto">
              <a:xfrm>
                <a:off x="3413" y="1878"/>
                <a:ext cx="56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0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29">
                    <a:moveTo>
                      <a:pt x="17" y="1"/>
                    </a:moveTo>
                    <a:cubicBezTo>
                      <a:pt x="27" y="0"/>
                      <a:pt x="35" y="10"/>
                      <a:pt x="30" y="20"/>
                    </a:cubicBezTo>
                    <a:cubicBezTo>
                      <a:pt x="28" y="25"/>
                      <a:pt x="20" y="29"/>
                      <a:pt x="14" y="28"/>
                    </a:cubicBezTo>
                    <a:cubicBezTo>
                      <a:pt x="0" y="24"/>
                      <a:pt x="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9" name="Freeform 471"/>
              <p:cNvSpPr>
                <a:spLocks/>
              </p:cNvSpPr>
              <p:nvPr/>
            </p:nvSpPr>
            <p:spPr bwMode="auto">
              <a:xfrm>
                <a:off x="1990" y="1876"/>
                <a:ext cx="36" cy="32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5" y="2"/>
                  </a:cxn>
                  <a:cxn ang="0">
                    <a:pos x="22" y="8"/>
                  </a:cxn>
                  <a:cxn ang="0">
                    <a:pos x="11" y="20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cubicBezTo>
                      <a:pt x="0" y="18"/>
                      <a:pt x="2" y="0"/>
                      <a:pt x="15" y="2"/>
                    </a:cubicBezTo>
                    <a:cubicBezTo>
                      <a:pt x="18" y="2"/>
                      <a:pt x="22" y="6"/>
                      <a:pt x="22" y="8"/>
                    </a:cubicBezTo>
                    <a:cubicBezTo>
                      <a:pt x="22" y="12"/>
                      <a:pt x="13" y="17"/>
                      <a:pt x="11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0" name="Freeform 472"/>
              <p:cNvSpPr>
                <a:spLocks/>
              </p:cNvSpPr>
              <p:nvPr/>
            </p:nvSpPr>
            <p:spPr bwMode="auto">
              <a:xfrm>
                <a:off x="3240" y="1879"/>
                <a:ext cx="54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0"/>
                  </a:cxn>
                  <a:cxn ang="0">
                    <a:pos x="15" y="28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3" y="0"/>
                      <a:pt x="30" y="3"/>
                      <a:pt x="32" y="10"/>
                    </a:cubicBezTo>
                    <a:cubicBezTo>
                      <a:pt x="34" y="21"/>
                      <a:pt x="25" y="31"/>
                      <a:pt x="15" y="28"/>
                    </a:cubicBezTo>
                    <a:cubicBezTo>
                      <a:pt x="0" y="23"/>
                      <a:pt x="2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1" name="Freeform 473"/>
              <p:cNvSpPr>
                <a:spLocks/>
              </p:cNvSpPr>
              <p:nvPr/>
            </p:nvSpPr>
            <p:spPr bwMode="auto">
              <a:xfrm>
                <a:off x="3069" y="1878"/>
                <a:ext cx="58" cy="5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4"/>
                  </a:cxn>
                  <a:cxn ang="0">
                    <a:pos x="23" y="28"/>
                  </a:cxn>
                  <a:cxn ang="0">
                    <a:pos x="3" y="12"/>
                  </a:cxn>
                  <a:cxn ang="0">
                    <a:pos x="15" y="2"/>
                  </a:cxn>
                </a:cxnLst>
                <a:rect l="0" t="0" r="r" b="b"/>
                <a:pathLst>
                  <a:path w="36" h="33">
                    <a:moveTo>
                      <a:pt x="15" y="2"/>
                    </a:moveTo>
                    <a:cubicBezTo>
                      <a:pt x="25" y="0"/>
                      <a:pt x="36" y="13"/>
                      <a:pt x="28" y="24"/>
                    </a:cubicBezTo>
                    <a:cubicBezTo>
                      <a:pt x="27" y="25"/>
                      <a:pt x="24" y="27"/>
                      <a:pt x="23" y="28"/>
                    </a:cubicBezTo>
                    <a:cubicBezTo>
                      <a:pt x="13" y="33"/>
                      <a:pt x="0" y="24"/>
                      <a:pt x="3" y="12"/>
                    </a:cubicBezTo>
                    <a:cubicBezTo>
                      <a:pt x="5" y="7"/>
                      <a:pt x="8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2" name="Freeform 474"/>
              <p:cNvSpPr>
                <a:spLocks/>
              </p:cNvSpPr>
              <p:nvPr/>
            </p:nvSpPr>
            <p:spPr bwMode="auto">
              <a:xfrm>
                <a:off x="5536" y="1879"/>
                <a:ext cx="53" cy="49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9" y="1"/>
                  </a:cxn>
                  <a:cxn ang="0">
                    <a:pos x="25" y="25"/>
                  </a:cxn>
                  <a:cxn ang="0">
                    <a:pos x="3" y="19"/>
                  </a:cxn>
                  <a:cxn ang="0">
                    <a:pos x="13" y="1"/>
                  </a:cxn>
                </a:cxnLst>
                <a:rect l="0" t="0" r="r" b="b"/>
                <a:pathLst>
                  <a:path w="33" h="30">
                    <a:moveTo>
                      <a:pt x="13" y="1"/>
                    </a:moveTo>
                    <a:cubicBezTo>
                      <a:pt x="13" y="1"/>
                      <a:pt x="17" y="0"/>
                      <a:pt x="19" y="1"/>
                    </a:cubicBezTo>
                    <a:cubicBezTo>
                      <a:pt x="30" y="2"/>
                      <a:pt x="33" y="18"/>
                      <a:pt x="25" y="25"/>
                    </a:cubicBezTo>
                    <a:cubicBezTo>
                      <a:pt x="18" y="30"/>
                      <a:pt x="5" y="27"/>
                      <a:pt x="3" y="19"/>
                    </a:cubicBezTo>
                    <a:cubicBezTo>
                      <a:pt x="0" y="10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3" name="Freeform 475"/>
              <p:cNvSpPr>
                <a:spLocks/>
              </p:cNvSpPr>
              <p:nvPr/>
            </p:nvSpPr>
            <p:spPr bwMode="auto">
              <a:xfrm>
                <a:off x="5366" y="1876"/>
                <a:ext cx="53" cy="5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6" y="30"/>
                  </a:cxn>
                  <a:cxn ang="0">
                    <a:pos x="1" y="16"/>
                  </a:cxn>
                  <a:cxn ang="0">
                    <a:pos x="12" y="4"/>
                  </a:cxn>
                </a:cxnLst>
                <a:rect l="0" t="0" r="r" b="b"/>
                <a:pathLst>
                  <a:path w="33" h="31">
                    <a:moveTo>
                      <a:pt x="12" y="4"/>
                    </a:moveTo>
                    <a:cubicBezTo>
                      <a:pt x="30" y="0"/>
                      <a:pt x="33" y="29"/>
                      <a:pt x="16" y="30"/>
                    </a:cubicBezTo>
                    <a:cubicBezTo>
                      <a:pt x="9" y="31"/>
                      <a:pt x="0" y="27"/>
                      <a:pt x="1" y="16"/>
                    </a:cubicBezTo>
                    <a:cubicBezTo>
                      <a:pt x="1" y="10"/>
                      <a:pt x="5" y="5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4" name="Freeform 476"/>
              <p:cNvSpPr>
                <a:spLocks/>
              </p:cNvSpPr>
              <p:nvPr/>
            </p:nvSpPr>
            <p:spPr bwMode="auto">
              <a:xfrm>
                <a:off x="5016" y="1883"/>
                <a:ext cx="54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8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4" h="32">
                    <a:moveTo>
                      <a:pt x="17" y="1"/>
                    </a:moveTo>
                    <a:cubicBezTo>
                      <a:pt x="26" y="0"/>
                      <a:pt x="34" y="9"/>
                      <a:pt x="31" y="18"/>
                    </a:cubicBezTo>
                    <a:cubicBezTo>
                      <a:pt x="28" y="28"/>
                      <a:pt x="14" y="32"/>
                      <a:pt x="7" y="23"/>
                    </a:cubicBezTo>
                    <a:cubicBezTo>
                      <a:pt x="0" y="15"/>
                      <a:pt x="5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5" name="Freeform 477"/>
              <p:cNvSpPr>
                <a:spLocks/>
              </p:cNvSpPr>
              <p:nvPr/>
            </p:nvSpPr>
            <p:spPr bwMode="auto">
              <a:xfrm>
                <a:off x="2169" y="1884"/>
                <a:ext cx="13" cy="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12"/>
                  </a:cxn>
                  <a:cxn ang="0">
                    <a:pos x="4" y="0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cubicBezTo>
                      <a:pt x="8" y="2"/>
                      <a:pt x="8" y="7"/>
                      <a:pt x="8" y="12"/>
                    </a:cubicBezTo>
                    <a:cubicBezTo>
                      <a:pt x="2" y="12"/>
                      <a:pt x="0" y="4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6" name="Freeform 478"/>
              <p:cNvSpPr>
                <a:spLocks/>
              </p:cNvSpPr>
              <p:nvPr/>
            </p:nvSpPr>
            <p:spPr bwMode="auto">
              <a:xfrm>
                <a:off x="4844" y="1883"/>
                <a:ext cx="61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5" y="27"/>
                  </a:cxn>
                  <a:cxn ang="0">
                    <a:pos x="7" y="25"/>
                  </a:cxn>
                  <a:cxn ang="0">
                    <a:pos x="17" y="2"/>
                  </a:cxn>
                </a:cxnLst>
                <a:rect l="0" t="0" r="r" b="b"/>
                <a:pathLst>
                  <a:path w="38" h="30">
                    <a:moveTo>
                      <a:pt x="17" y="2"/>
                    </a:moveTo>
                    <a:cubicBezTo>
                      <a:pt x="30" y="0"/>
                      <a:pt x="38" y="19"/>
                      <a:pt x="25" y="27"/>
                    </a:cubicBezTo>
                    <a:cubicBezTo>
                      <a:pt x="20" y="30"/>
                      <a:pt x="12" y="30"/>
                      <a:pt x="7" y="25"/>
                    </a:cubicBezTo>
                    <a:cubicBezTo>
                      <a:pt x="0" y="16"/>
                      <a:pt x="5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7" name="Freeform 479"/>
              <p:cNvSpPr>
                <a:spLocks/>
              </p:cNvSpPr>
              <p:nvPr/>
            </p:nvSpPr>
            <p:spPr bwMode="auto">
              <a:xfrm>
                <a:off x="4670" y="1886"/>
                <a:ext cx="57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8"/>
                  </a:cxn>
                  <a:cxn ang="0">
                    <a:pos x="5" y="11"/>
                  </a:cxn>
                  <a:cxn ang="0">
                    <a:pos x="17" y="1"/>
                  </a:cxn>
                </a:cxnLst>
                <a:rect l="0" t="0" r="r" b="b"/>
                <a:pathLst>
                  <a:path w="35" h="35">
                    <a:moveTo>
                      <a:pt x="17" y="1"/>
                    </a:moveTo>
                    <a:cubicBezTo>
                      <a:pt x="25" y="0"/>
                      <a:pt x="35" y="8"/>
                      <a:pt x="32" y="18"/>
                    </a:cubicBezTo>
                    <a:cubicBezTo>
                      <a:pt x="27" y="35"/>
                      <a:pt x="0" y="28"/>
                      <a:pt x="5" y="11"/>
                    </a:cubicBezTo>
                    <a:cubicBezTo>
                      <a:pt x="6" y="7"/>
                      <a:pt x="9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8" name="Freeform 480"/>
              <p:cNvSpPr>
                <a:spLocks/>
              </p:cNvSpPr>
              <p:nvPr/>
            </p:nvSpPr>
            <p:spPr bwMode="auto">
              <a:xfrm>
                <a:off x="4328" y="1889"/>
                <a:ext cx="55" cy="4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"/>
                  </a:cxn>
                  <a:cxn ang="0">
                    <a:pos x="21" y="27"/>
                  </a:cxn>
                  <a:cxn ang="0">
                    <a:pos x="6" y="22"/>
                  </a:cxn>
                  <a:cxn ang="0">
                    <a:pos x="15" y="0"/>
                  </a:cxn>
                </a:cxnLst>
                <a:rect l="0" t="0" r="r" b="b"/>
                <a:pathLst>
                  <a:path w="34" h="29">
                    <a:moveTo>
                      <a:pt x="15" y="0"/>
                    </a:moveTo>
                    <a:cubicBezTo>
                      <a:pt x="16" y="0"/>
                      <a:pt x="19" y="0"/>
                      <a:pt x="22" y="1"/>
                    </a:cubicBezTo>
                    <a:cubicBezTo>
                      <a:pt x="34" y="5"/>
                      <a:pt x="32" y="24"/>
                      <a:pt x="21" y="27"/>
                    </a:cubicBezTo>
                    <a:cubicBezTo>
                      <a:pt x="16" y="29"/>
                      <a:pt x="9" y="27"/>
                      <a:pt x="6" y="22"/>
                    </a:cubicBezTo>
                    <a:cubicBezTo>
                      <a:pt x="0" y="15"/>
                      <a:pt x="3" y="2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9" name="Freeform 481"/>
              <p:cNvSpPr>
                <a:spLocks/>
              </p:cNvSpPr>
              <p:nvPr/>
            </p:nvSpPr>
            <p:spPr bwMode="auto">
              <a:xfrm>
                <a:off x="4502" y="1886"/>
                <a:ext cx="51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20"/>
                  </a:cxn>
                  <a:cxn ang="0">
                    <a:pos x="4" y="21"/>
                  </a:cxn>
                  <a:cxn ang="0">
                    <a:pos x="13" y="2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22" y="0"/>
                      <a:pt x="32" y="10"/>
                      <a:pt x="28" y="20"/>
                    </a:cubicBezTo>
                    <a:cubicBezTo>
                      <a:pt x="24" y="29"/>
                      <a:pt x="9" y="30"/>
                      <a:pt x="4" y="21"/>
                    </a:cubicBezTo>
                    <a:cubicBezTo>
                      <a:pt x="0" y="14"/>
                      <a:pt x="4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0" name="Freeform 482"/>
              <p:cNvSpPr>
                <a:spLocks/>
              </p:cNvSpPr>
              <p:nvPr/>
            </p:nvSpPr>
            <p:spPr bwMode="auto">
              <a:xfrm>
                <a:off x="4157" y="1889"/>
                <a:ext cx="51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3" y="0"/>
                      <a:pt x="32" y="8"/>
                      <a:pt x="30" y="18"/>
                    </a:cubicBezTo>
                    <a:cubicBezTo>
                      <a:pt x="26" y="29"/>
                      <a:pt x="8" y="32"/>
                      <a:pt x="3" y="20"/>
                    </a:cubicBezTo>
                    <a:cubicBezTo>
                      <a:pt x="0" y="12"/>
                      <a:pt x="4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1" name="Freeform 483"/>
              <p:cNvSpPr>
                <a:spLocks/>
              </p:cNvSpPr>
              <p:nvPr/>
            </p:nvSpPr>
            <p:spPr bwMode="auto">
              <a:xfrm>
                <a:off x="1690" y="1889"/>
                <a:ext cx="60" cy="53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7" y="25"/>
                  </a:cxn>
                  <a:cxn ang="0">
                    <a:pos x="4" y="11"/>
                  </a:cxn>
                  <a:cxn ang="0">
                    <a:pos x="17" y="1"/>
                  </a:cxn>
                </a:cxnLst>
                <a:rect l="0" t="0" r="r" b="b"/>
                <a:pathLst>
                  <a:path w="37" h="33">
                    <a:moveTo>
                      <a:pt x="17" y="1"/>
                    </a:moveTo>
                    <a:cubicBezTo>
                      <a:pt x="28" y="0"/>
                      <a:pt x="37" y="16"/>
                      <a:pt x="27" y="25"/>
                    </a:cubicBezTo>
                    <a:cubicBezTo>
                      <a:pt x="19" y="33"/>
                      <a:pt x="0" y="26"/>
                      <a:pt x="4" y="11"/>
                    </a:cubicBezTo>
                    <a:cubicBezTo>
                      <a:pt x="5" y="6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2" name="Freeform 484"/>
              <p:cNvSpPr>
                <a:spLocks/>
              </p:cNvSpPr>
              <p:nvPr/>
            </p:nvSpPr>
            <p:spPr bwMode="auto">
              <a:xfrm>
                <a:off x="3983" y="1891"/>
                <a:ext cx="53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5" y="0"/>
                      <a:pt x="33" y="9"/>
                      <a:pt x="31" y="18"/>
                    </a:cubicBezTo>
                    <a:cubicBezTo>
                      <a:pt x="28" y="26"/>
                      <a:pt x="19" y="30"/>
                      <a:pt x="12" y="27"/>
                    </a:cubicBezTo>
                    <a:cubicBezTo>
                      <a:pt x="0" y="23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3" name="Freeform 485"/>
              <p:cNvSpPr>
                <a:spLocks/>
              </p:cNvSpPr>
              <p:nvPr/>
            </p:nvSpPr>
            <p:spPr bwMode="auto">
              <a:xfrm>
                <a:off x="3808" y="1891"/>
                <a:ext cx="60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0" y="24"/>
                  </a:cxn>
                  <a:cxn ang="0">
                    <a:pos x="15" y="29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28" y="0"/>
                      <a:pt x="37" y="14"/>
                      <a:pt x="30" y="24"/>
                    </a:cubicBezTo>
                    <a:cubicBezTo>
                      <a:pt x="27" y="27"/>
                      <a:pt x="20" y="30"/>
                      <a:pt x="15" y="29"/>
                    </a:cubicBezTo>
                    <a:cubicBezTo>
                      <a:pt x="0" y="24"/>
                      <a:pt x="3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4" name="Freeform 486"/>
              <p:cNvSpPr>
                <a:spLocks/>
              </p:cNvSpPr>
              <p:nvPr/>
            </p:nvSpPr>
            <p:spPr bwMode="auto">
              <a:xfrm>
                <a:off x="3639" y="1894"/>
                <a:ext cx="52" cy="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2"/>
                  </a:cxn>
                  <a:cxn ang="0">
                    <a:pos x="19" y="27"/>
                  </a:cxn>
                  <a:cxn ang="0">
                    <a:pos x="3" y="10"/>
                  </a:cxn>
                  <a:cxn ang="0">
                    <a:pos x="16" y="0"/>
                  </a:cxn>
                </a:cxnLst>
                <a:rect l="0" t="0" r="r" b="b"/>
                <a:pathLst>
                  <a:path w="32" h="29">
                    <a:moveTo>
                      <a:pt x="16" y="0"/>
                    </a:moveTo>
                    <a:cubicBezTo>
                      <a:pt x="18" y="0"/>
                      <a:pt x="22" y="1"/>
                      <a:pt x="24" y="2"/>
                    </a:cubicBezTo>
                    <a:cubicBezTo>
                      <a:pt x="32" y="7"/>
                      <a:pt x="32" y="24"/>
                      <a:pt x="19" y="27"/>
                    </a:cubicBezTo>
                    <a:cubicBezTo>
                      <a:pt x="10" y="29"/>
                      <a:pt x="0" y="22"/>
                      <a:pt x="3" y="10"/>
                    </a:cubicBezTo>
                    <a:cubicBezTo>
                      <a:pt x="4" y="5"/>
                      <a:pt x="8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5" name="Freeform 487"/>
              <p:cNvSpPr>
                <a:spLocks/>
              </p:cNvSpPr>
              <p:nvPr/>
            </p:nvSpPr>
            <p:spPr bwMode="auto">
              <a:xfrm>
                <a:off x="3466" y="1894"/>
                <a:ext cx="56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11" y="27"/>
                  </a:cxn>
                  <a:cxn ang="0">
                    <a:pos x="16" y="1"/>
                  </a:cxn>
                </a:cxnLst>
                <a:rect l="0" t="0" r="r" b="b"/>
                <a:pathLst>
                  <a:path w="35" h="32">
                    <a:moveTo>
                      <a:pt x="16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5" y="22"/>
                      <a:pt x="22" y="32"/>
                      <a:pt x="11" y="27"/>
                    </a:cubicBezTo>
                    <a:cubicBezTo>
                      <a:pt x="0" y="22"/>
                      <a:pt x="1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6" name="Freeform 488"/>
              <p:cNvSpPr>
                <a:spLocks/>
              </p:cNvSpPr>
              <p:nvPr/>
            </p:nvSpPr>
            <p:spPr bwMode="auto">
              <a:xfrm>
                <a:off x="3294" y="1897"/>
                <a:ext cx="53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2" y="1"/>
                  </a:cxn>
                  <a:cxn ang="0">
                    <a:pos x="27" y="23"/>
                  </a:cxn>
                  <a:cxn ang="0">
                    <a:pos x="13" y="27"/>
                  </a:cxn>
                  <a:cxn ang="0">
                    <a:pos x="7" y="4"/>
                  </a:cxn>
                  <a:cxn ang="0">
                    <a:pos x="16" y="0"/>
                  </a:cxn>
                </a:cxnLst>
                <a:rect l="0" t="0" r="r" b="b"/>
                <a:pathLst>
                  <a:path w="33" h="29">
                    <a:moveTo>
                      <a:pt x="16" y="0"/>
                    </a:moveTo>
                    <a:cubicBezTo>
                      <a:pt x="16" y="0"/>
                      <a:pt x="20" y="0"/>
                      <a:pt x="22" y="1"/>
                    </a:cubicBezTo>
                    <a:cubicBezTo>
                      <a:pt x="30" y="4"/>
                      <a:pt x="33" y="16"/>
                      <a:pt x="27" y="23"/>
                    </a:cubicBezTo>
                    <a:cubicBezTo>
                      <a:pt x="24" y="26"/>
                      <a:pt x="18" y="29"/>
                      <a:pt x="13" y="27"/>
                    </a:cubicBezTo>
                    <a:cubicBezTo>
                      <a:pt x="3" y="24"/>
                      <a:pt x="0" y="11"/>
                      <a:pt x="7" y="4"/>
                    </a:cubicBezTo>
                    <a:cubicBezTo>
                      <a:pt x="9" y="2"/>
                      <a:pt x="11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7" name="Freeform 489"/>
              <p:cNvSpPr>
                <a:spLocks/>
              </p:cNvSpPr>
              <p:nvPr/>
            </p:nvSpPr>
            <p:spPr bwMode="auto">
              <a:xfrm>
                <a:off x="3121" y="1897"/>
                <a:ext cx="59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5"/>
                  </a:cxn>
                  <a:cxn ang="0">
                    <a:pos x="11" y="27"/>
                  </a:cxn>
                  <a:cxn ang="0">
                    <a:pos x="16" y="1"/>
                  </a:cxn>
                </a:cxnLst>
                <a:rect l="0" t="0" r="r" b="b"/>
                <a:pathLst>
                  <a:path w="37" h="33">
                    <a:moveTo>
                      <a:pt x="16" y="1"/>
                    </a:moveTo>
                    <a:cubicBezTo>
                      <a:pt x="20" y="0"/>
                      <a:pt x="26" y="3"/>
                      <a:pt x="29" y="5"/>
                    </a:cubicBezTo>
                    <a:cubicBezTo>
                      <a:pt x="37" y="17"/>
                      <a:pt x="24" y="33"/>
                      <a:pt x="11" y="27"/>
                    </a:cubicBezTo>
                    <a:cubicBezTo>
                      <a:pt x="0" y="21"/>
                      <a:pt x="1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8" name="Freeform 490"/>
              <p:cNvSpPr>
                <a:spLocks/>
              </p:cNvSpPr>
              <p:nvPr/>
            </p:nvSpPr>
            <p:spPr bwMode="auto">
              <a:xfrm>
                <a:off x="5207" y="1897"/>
                <a:ext cx="9" cy="15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8"/>
                  </a:cxn>
                  <a:cxn ang="0">
                    <a:pos x="6" y="1"/>
                  </a:cxn>
                </a:cxnLst>
                <a:rect l="0" t="0" r="r" b="b"/>
                <a:pathLst>
                  <a:path w="6" h="9">
                    <a:moveTo>
                      <a:pt x="6" y="1"/>
                    </a:moveTo>
                    <a:cubicBezTo>
                      <a:pt x="6" y="5"/>
                      <a:pt x="6" y="6"/>
                      <a:pt x="6" y="8"/>
                    </a:cubicBezTo>
                    <a:cubicBezTo>
                      <a:pt x="0" y="9"/>
                      <a:pt x="2" y="0"/>
                      <a:pt x="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9" name="Freeform 491"/>
              <p:cNvSpPr>
                <a:spLocks/>
              </p:cNvSpPr>
              <p:nvPr/>
            </p:nvSpPr>
            <p:spPr bwMode="auto">
              <a:xfrm>
                <a:off x="5415" y="1895"/>
                <a:ext cx="57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13" y="29"/>
                  </a:cxn>
                  <a:cxn ang="0">
                    <a:pos x="3" y="21"/>
                  </a:cxn>
                  <a:cxn ang="0">
                    <a:pos x="15" y="2"/>
                  </a:cxn>
                </a:cxnLst>
                <a:rect l="0" t="0" r="r" b="b"/>
                <a:pathLst>
                  <a:path w="35" h="30">
                    <a:moveTo>
                      <a:pt x="15" y="2"/>
                    </a:moveTo>
                    <a:cubicBezTo>
                      <a:pt x="26" y="0"/>
                      <a:pt x="35" y="15"/>
                      <a:pt x="27" y="24"/>
                    </a:cubicBezTo>
                    <a:cubicBezTo>
                      <a:pt x="24" y="28"/>
                      <a:pt x="17" y="30"/>
                      <a:pt x="13" y="29"/>
                    </a:cubicBezTo>
                    <a:cubicBezTo>
                      <a:pt x="9" y="28"/>
                      <a:pt x="5" y="25"/>
                      <a:pt x="3" y="21"/>
                    </a:cubicBezTo>
                    <a:cubicBezTo>
                      <a:pt x="0" y="12"/>
                      <a:pt x="5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0" name="Freeform 492"/>
              <p:cNvSpPr>
                <a:spLocks/>
              </p:cNvSpPr>
              <p:nvPr/>
            </p:nvSpPr>
            <p:spPr bwMode="auto">
              <a:xfrm>
                <a:off x="2917" y="1895"/>
                <a:ext cx="16" cy="1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4" y="9"/>
                  </a:cxn>
                  <a:cxn ang="0">
                    <a:pos x="3" y="3"/>
                  </a:cxn>
                </a:cxnLst>
                <a:rect l="0" t="0" r="r" b="b"/>
                <a:pathLst>
                  <a:path w="10" h="10">
                    <a:moveTo>
                      <a:pt x="3" y="3"/>
                    </a:moveTo>
                    <a:cubicBezTo>
                      <a:pt x="8" y="0"/>
                      <a:pt x="10" y="10"/>
                      <a:pt x="4" y="9"/>
                    </a:cubicBezTo>
                    <a:cubicBezTo>
                      <a:pt x="2" y="8"/>
                      <a:pt x="0" y="4"/>
                      <a:pt x="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1" name="Freeform 493"/>
              <p:cNvSpPr>
                <a:spLocks/>
              </p:cNvSpPr>
              <p:nvPr/>
            </p:nvSpPr>
            <p:spPr bwMode="auto">
              <a:xfrm>
                <a:off x="5067" y="1899"/>
                <a:ext cx="53" cy="53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17"/>
                  </a:cxn>
                  <a:cxn ang="0">
                    <a:pos x="9" y="26"/>
                  </a:cxn>
                  <a:cxn ang="0">
                    <a:pos x="17" y="2"/>
                  </a:cxn>
                </a:cxnLst>
                <a:rect l="0" t="0" r="r" b="b"/>
                <a:pathLst>
                  <a:path w="33" h="33">
                    <a:moveTo>
                      <a:pt x="17" y="2"/>
                    </a:moveTo>
                    <a:cubicBezTo>
                      <a:pt x="26" y="0"/>
                      <a:pt x="33" y="9"/>
                      <a:pt x="32" y="17"/>
                    </a:cubicBezTo>
                    <a:cubicBezTo>
                      <a:pt x="30" y="27"/>
                      <a:pt x="17" y="33"/>
                      <a:pt x="9" y="26"/>
                    </a:cubicBezTo>
                    <a:cubicBezTo>
                      <a:pt x="0" y="18"/>
                      <a:pt x="3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2" name="Freeform 494"/>
              <p:cNvSpPr>
                <a:spLocks/>
              </p:cNvSpPr>
              <p:nvPr/>
            </p:nvSpPr>
            <p:spPr bwMode="auto">
              <a:xfrm>
                <a:off x="4900" y="1902"/>
                <a:ext cx="51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9"/>
                  </a:cxn>
                  <a:cxn ang="0">
                    <a:pos x="4" y="23"/>
                  </a:cxn>
                  <a:cxn ang="0">
                    <a:pos x="1" y="10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3" y="0"/>
                      <a:pt x="32" y="10"/>
                      <a:pt x="28" y="19"/>
                    </a:cubicBezTo>
                    <a:cubicBezTo>
                      <a:pt x="24" y="28"/>
                      <a:pt x="11" y="31"/>
                      <a:pt x="4" y="23"/>
                    </a:cubicBezTo>
                    <a:cubicBezTo>
                      <a:pt x="1" y="20"/>
                      <a:pt x="0" y="15"/>
                      <a:pt x="1" y="10"/>
                    </a:cubicBezTo>
                    <a:cubicBezTo>
                      <a:pt x="3" y="5"/>
                      <a:pt x="7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3" name="Freeform 495"/>
              <p:cNvSpPr>
                <a:spLocks/>
              </p:cNvSpPr>
              <p:nvPr/>
            </p:nvSpPr>
            <p:spPr bwMode="auto">
              <a:xfrm>
                <a:off x="2239" y="1904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1"/>
                      <a:pt x="2" y="3"/>
                      <a:pt x="2" y="4"/>
                    </a:cubicBezTo>
                    <a:cubicBezTo>
                      <a:pt x="1" y="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4" name="Freeform 496"/>
              <p:cNvSpPr>
                <a:spLocks/>
              </p:cNvSpPr>
              <p:nvPr/>
            </p:nvSpPr>
            <p:spPr bwMode="auto">
              <a:xfrm>
                <a:off x="2776" y="1897"/>
                <a:ext cx="56" cy="50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0" y="29"/>
                  </a:cxn>
                  <a:cxn ang="0">
                    <a:pos x="15" y="4"/>
                  </a:cxn>
                </a:cxnLst>
                <a:rect l="0" t="0" r="r" b="b"/>
                <a:pathLst>
                  <a:path w="35" h="31">
                    <a:moveTo>
                      <a:pt x="15" y="4"/>
                    </a:moveTo>
                    <a:cubicBezTo>
                      <a:pt x="32" y="0"/>
                      <a:pt x="35" y="26"/>
                      <a:pt x="20" y="29"/>
                    </a:cubicBezTo>
                    <a:cubicBezTo>
                      <a:pt x="3" y="31"/>
                      <a:pt x="0" y="7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5" name="Freeform 497"/>
              <p:cNvSpPr>
                <a:spLocks/>
              </p:cNvSpPr>
              <p:nvPr/>
            </p:nvSpPr>
            <p:spPr bwMode="auto">
              <a:xfrm>
                <a:off x="4728" y="1902"/>
                <a:ext cx="47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7"/>
                  </a:cxn>
                  <a:cxn ang="0">
                    <a:pos x="12" y="27"/>
                  </a:cxn>
                  <a:cxn ang="0">
                    <a:pos x="2" y="9"/>
                  </a:cxn>
                  <a:cxn ang="0">
                    <a:pos x="12" y="2"/>
                  </a:cxn>
                </a:cxnLst>
                <a:rect l="0" t="0" r="r" b="b"/>
                <a:pathLst>
                  <a:path w="29" h="28">
                    <a:moveTo>
                      <a:pt x="12" y="2"/>
                    </a:moveTo>
                    <a:cubicBezTo>
                      <a:pt x="20" y="0"/>
                      <a:pt x="29" y="6"/>
                      <a:pt x="27" y="17"/>
                    </a:cubicBezTo>
                    <a:cubicBezTo>
                      <a:pt x="26" y="24"/>
                      <a:pt x="19" y="28"/>
                      <a:pt x="12" y="27"/>
                    </a:cubicBezTo>
                    <a:cubicBezTo>
                      <a:pt x="3" y="26"/>
                      <a:pt x="0" y="15"/>
                      <a:pt x="2" y="9"/>
                    </a:cubicBezTo>
                    <a:cubicBezTo>
                      <a:pt x="4" y="5"/>
                      <a:pt x="7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6" name="Freeform 498"/>
              <p:cNvSpPr>
                <a:spLocks/>
              </p:cNvSpPr>
              <p:nvPr/>
            </p:nvSpPr>
            <p:spPr bwMode="auto">
              <a:xfrm>
                <a:off x="4380" y="1904"/>
                <a:ext cx="5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5"/>
                  </a:cxn>
                  <a:cxn ang="0">
                    <a:pos x="13" y="29"/>
                  </a:cxn>
                  <a:cxn ang="0">
                    <a:pos x="7" y="6"/>
                  </a:cxn>
                  <a:cxn ang="0">
                    <a:pos x="15" y="2"/>
                  </a:cxn>
                </a:cxnLst>
                <a:rect l="0" t="0" r="r" b="b"/>
                <a:pathLst>
                  <a:path w="36" h="30">
                    <a:moveTo>
                      <a:pt x="15" y="2"/>
                    </a:moveTo>
                    <a:cubicBezTo>
                      <a:pt x="26" y="0"/>
                      <a:pt x="36" y="14"/>
                      <a:pt x="27" y="25"/>
                    </a:cubicBezTo>
                    <a:cubicBezTo>
                      <a:pt x="24" y="28"/>
                      <a:pt x="18" y="30"/>
                      <a:pt x="13" y="29"/>
                    </a:cubicBezTo>
                    <a:cubicBezTo>
                      <a:pt x="3" y="26"/>
                      <a:pt x="0" y="14"/>
                      <a:pt x="7" y="6"/>
                    </a:cubicBezTo>
                    <a:cubicBezTo>
                      <a:pt x="9" y="4"/>
                      <a:pt x="11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7" name="Freeform 499"/>
              <p:cNvSpPr>
                <a:spLocks/>
              </p:cNvSpPr>
              <p:nvPr/>
            </p:nvSpPr>
            <p:spPr bwMode="auto">
              <a:xfrm>
                <a:off x="4552" y="1902"/>
                <a:ext cx="56" cy="46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5" y="26"/>
                  </a:cxn>
                  <a:cxn ang="0">
                    <a:pos x="14" y="28"/>
                  </a:cxn>
                  <a:cxn ang="0">
                    <a:pos x="14" y="3"/>
                  </a:cxn>
                </a:cxnLst>
                <a:rect l="0" t="0" r="r" b="b"/>
                <a:pathLst>
                  <a:path w="35" h="29">
                    <a:moveTo>
                      <a:pt x="14" y="3"/>
                    </a:moveTo>
                    <a:cubicBezTo>
                      <a:pt x="30" y="0"/>
                      <a:pt x="35" y="18"/>
                      <a:pt x="25" y="26"/>
                    </a:cubicBezTo>
                    <a:cubicBezTo>
                      <a:pt x="23" y="27"/>
                      <a:pt x="20" y="29"/>
                      <a:pt x="14" y="28"/>
                    </a:cubicBezTo>
                    <a:cubicBezTo>
                      <a:pt x="3" y="26"/>
                      <a:pt x="0" y="6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8" name="Freeform 500"/>
              <p:cNvSpPr>
                <a:spLocks/>
              </p:cNvSpPr>
              <p:nvPr/>
            </p:nvSpPr>
            <p:spPr bwMode="auto">
              <a:xfrm>
                <a:off x="4205" y="1907"/>
                <a:ext cx="66" cy="5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8" y="4"/>
                  </a:cxn>
                  <a:cxn ang="0">
                    <a:pos x="8" y="23"/>
                  </a:cxn>
                  <a:cxn ang="0">
                    <a:pos x="17" y="0"/>
                  </a:cxn>
                </a:cxnLst>
                <a:rect l="0" t="0" r="r" b="b"/>
                <a:pathLst>
                  <a:path w="41" h="37">
                    <a:moveTo>
                      <a:pt x="17" y="0"/>
                    </a:moveTo>
                    <a:cubicBezTo>
                      <a:pt x="21" y="0"/>
                      <a:pt x="25" y="1"/>
                      <a:pt x="28" y="4"/>
                    </a:cubicBezTo>
                    <a:cubicBezTo>
                      <a:pt x="41" y="16"/>
                      <a:pt x="21" y="37"/>
                      <a:pt x="8" y="23"/>
                    </a:cubicBezTo>
                    <a:cubicBezTo>
                      <a:pt x="0" y="15"/>
                      <a:pt x="6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9" name="Freeform 501"/>
              <p:cNvSpPr>
                <a:spLocks/>
              </p:cNvSpPr>
              <p:nvPr/>
            </p:nvSpPr>
            <p:spPr bwMode="auto">
              <a:xfrm>
                <a:off x="4036" y="1907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9" y="27"/>
                  </a:cxn>
                  <a:cxn ang="0">
                    <a:pos x="7" y="4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3" y="0"/>
                      <a:pt x="33" y="9"/>
                      <a:pt x="30" y="19"/>
                    </a:cubicBezTo>
                    <a:cubicBezTo>
                      <a:pt x="27" y="27"/>
                      <a:pt x="16" y="31"/>
                      <a:pt x="9" y="27"/>
                    </a:cubicBezTo>
                    <a:cubicBezTo>
                      <a:pt x="0" y="22"/>
                      <a:pt x="1" y="10"/>
                      <a:pt x="7" y="4"/>
                    </a:cubicBezTo>
                    <a:cubicBezTo>
                      <a:pt x="9" y="3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0" name="Freeform 502"/>
              <p:cNvSpPr>
                <a:spLocks/>
              </p:cNvSpPr>
              <p:nvPr/>
            </p:nvSpPr>
            <p:spPr bwMode="auto">
              <a:xfrm>
                <a:off x="3861" y="1910"/>
                <a:ext cx="59" cy="5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9" y="5"/>
                  </a:cxn>
                  <a:cxn ang="0">
                    <a:pos x="12" y="27"/>
                  </a:cxn>
                  <a:cxn ang="0">
                    <a:pos x="17" y="0"/>
                  </a:cxn>
                </a:cxnLst>
                <a:rect l="0" t="0" r="r" b="b"/>
                <a:pathLst>
                  <a:path w="37" h="32">
                    <a:moveTo>
                      <a:pt x="17" y="0"/>
                    </a:moveTo>
                    <a:cubicBezTo>
                      <a:pt x="19" y="0"/>
                      <a:pt x="26" y="2"/>
                      <a:pt x="29" y="5"/>
                    </a:cubicBezTo>
                    <a:cubicBezTo>
                      <a:pt x="37" y="16"/>
                      <a:pt x="26" y="32"/>
                      <a:pt x="12" y="27"/>
                    </a:cubicBezTo>
                    <a:cubicBezTo>
                      <a:pt x="0" y="22"/>
                      <a:pt x="2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1" name="Freeform 503"/>
              <p:cNvSpPr>
                <a:spLocks/>
              </p:cNvSpPr>
              <p:nvPr/>
            </p:nvSpPr>
            <p:spPr bwMode="auto">
              <a:xfrm>
                <a:off x="1528" y="1912"/>
                <a:ext cx="37" cy="2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15">
                    <a:moveTo>
                      <a:pt x="20" y="0"/>
                    </a:moveTo>
                    <a:cubicBezTo>
                      <a:pt x="23" y="13"/>
                      <a:pt x="0" y="15"/>
                      <a:pt x="2" y="0"/>
                    </a:cubicBezTo>
                    <a:cubicBezTo>
                      <a:pt x="11" y="0"/>
                      <a:pt x="13" y="0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2" name="Freeform 504"/>
              <p:cNvSpPr>
                <a:spLocks/>
              </p:cNvSpPr>
              <p:nvPr/>
            </p:nvSpPr>
            <p:spPr bwMode="auto">
              <a:xfrm>
                <a:off x="1571" y="1910"/>
                <a:ext cx="49" cy="4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0"/>
                  </a:cxn>
                  <a:cxn ang="0">
                    <a:pos x="13" y="25"/>
                  </a:cxn>
                  <a:cxn ang="0">
                    <a:pos x="13" y="2"/>
                  </a:cxn>
                </a:cxnLst>
                <a:rect l="0" t="0" r="r" b="b"/>
                <a:pathLst>
                  <a:path w="30" h="27">
                    <a:moveTo>
                      <a:pt x="13" y="2"/>
                    </a:moveTo>
                    <a:cubicBezTo>
                      <a:pt x="20" y="0"/>
                      <a:pt x="27" y="5"/>
                      <a:pt x="28" y="10"/>
                    </a:cubicBezTo>
                    <a:cubicBezTo>
                      <a:pt x="30" y="21"/>
                      <a:pt x="21" y="27"/>
                      <a:pt x="13" y="25"/>
                    </a:cubicBezTo>
                    <a:cubicBezTo>
                      <a:pt x="4" y="23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3" name="Freeform 505"/>
              <p:cNvSpPr>
                <a:spLocks/>
              </p:cNvSpPr>
              <p:nvPr/>
            </p:nvSpPr>
            <p:spPr bwMode="auto">
              <a:xfrm>
                <a:off x="3513" y="1912"/>
                <a:ext cx="59" cy="53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1" y="6"/>
                  </a:cxn>
                  <a:cxn ang="0">
                    <a:pos x="25" y="27"/>
                  </a:cxn>
                  <a:cxn ang="0">
                    <a:pos x="11" y="4"/>
                  </a:cxn>
                  <a:cxn ang="0">
                    <a:pos x="19" y="1"/>
                  </a:cxn>
                </a:cxnLst>
                <a:rect l="0" t="0" r="r" b="b"/>
                <a:pathLst>
                  <a:path w="37" h="33">
                    <a:moveTo>
                      <a:pt x="19" y="1"/>
                    </a:moveTo>
                    <a:cubicBezTo>
                      <a:pt x="22" y="0"/>
                      <a:pt x="29" y="2"/>
                      <a:pt x="31" y="6"/>
                    </a:cubicBezTo>
                    <a:cubicBezTo>
                      <a:pt x="37" y="13"/>
                      <a:pt x="34" y="24"/>
                      <a:pt x="25" y="27"/>
                    </a:cubicBezTo>
                    <a:cubicBezTo>
                      <a:pt x="11" y="33"/>
                      <a:pt x="0" y="14"/>
                      <a:pt x="11" y="4"/>
                    </a:cubicBezTo>
                    <a:cubicBezTo>
                      <a:pt x="13" y="2"/>
                      <a:pt x="15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4" name="Freeform 506"/>
              <p:cNvSpPr>
                <a:spLocks/>
              </p:cNvSpPr>
              <p:nvPr/>
            </p:nvSpPr>
            <p:spPr bwMode="auto">
              <a:xfrm>
                <a:off x="3691" y="1910"/>
                <a:ext cx="50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1"/>
                  </a:cxn>
                  <a:cxn ang="0">
                    <a:pos x="15" y="27"/>
                  </a:cxn>
                  <a:cxn ang="0">
                    <a:pos x="14" y="2"/>
                  </a:cxn>
                </a:cxnLst>
                <a:rect l="0" t="0" r="r" b="b"/>
                <a:pathLst>
                  <a:path w="31" h="28">
                    <a:moveTo>
                      <a:pt x="14" y="2"/>
                    </a:moveTo>
                    <a:cubicBezTo>
                      <a:pt x="22" y="0"/>
                      <a:pt x="28" y="5"/>
                      <a:pt x="30" y="11"/>
                    </a:cubicBezTo>
                    <a:cubicBezTo>
                      <a:pt x="31" y="21"/>
                      <a:pt x="24" y="28"/>
                      <a:pt x="15" y="27"/>
                    </a:cubicBezTo>
                    <a:cubicBezTo>
                      <a:pt x="1" y="26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5" name="Freeform 507"/>
              <p:cNvSpPr>
                <a:spLocks/>
              </p:cNvSpPr>
              <p:nvPr/>
            </p:nvSpPr>
            <p:spPr bwMode="auto">
              <a:xfrm>
                <a:off x="2098" y="1910"/>
                <a:ext cx="32" cy="32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11" y="16"/>
                  </a:cxn>
                  <a:cxn ang="0">
                    <a:pos x="10" y="20"/>
                  </a:cxn>
                  <a:cxn ang="0">
                    <a:pos x="2" y="8"/>
                  </a:cxn>
                  <a:cxn ang="0">
                    <a:pos x="17" y="4"/>
                  </a:cxn>
                  <a:cxn ang="0">
                    <a:pos x="19" y="14"/>
                  </a:cxn>
                </a:cxnLst>
                <a:rect l="0" t="0" r="r" b="b"/>
                <a:pathLst>
                  <a:path w="20" h="20">
                    <a:moveTo>
                      <a:pt x="19" y="14"/>
                    </a:moveTo>
                    <a:cubicBezTo>
                      <a:pt x="16" y="15"/>
                      <a:pt x="14" y="16"/>
                      <a:pt x="11" y="16"/>
                    </a:cubicBezTo>
                    <a:cubicBezTo>
                      <a:pt x="10" y="18"/>
                      <a:pt x="11" y="19"/>
                      <a:pt x="10" y="20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2" y="0"/>
                      <a:pt x="17" y="4"/>
                    </a:cubicBezTo>
                    <a:cubicBezTo>
                      <a:pt x="19" y="7"/>
                      <a:pt x="20" y="10"/>
                      <a:pt x="19" y="1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6" name="Freeform 508"/>
              <p:cNvSpPr>
                <a:spLocks/>
              </p:cNvSpPr>
              <p:nvPr/>
            </p:nvSpPr>
            <p:spPr bwMode="auto">
              <a:xfrm>
                <a:off x="3346" y="1912"/>
                <a:ext cx="54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0"/>
                  </a:cxn>
                  <a:cxn ang="0">
                    <a:pos x="8" y="25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4" y="0"/>
                      <a:pt x="34" y="10"/>
                      <a:pt x="30" y="20"/>
                    </a:cubicBezTo>
                    <a:cubicBezTo>
                      <a:pt x="26" y="29"/>
                      <a:pt x="14" y="31"/>
                      <a:pt x="8" y="25"/>
                    </a:cubicBezTo>
                    <a:cubicBezTo>
                      <a:pt x="0" y="19"/>
                      <a:pt x="2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7" name="Freeform 509"/>
              <p:cNvSpPr>
                <a:spLocks/>
              </p:cNvSpPr>
              <p:nvPr/>
            </p:nvSpPr>
            <p:spPr bwMode="auto">
              <a:xfrm>
                <a:off x="5600" y="1913"/>
                <a:ext cx="5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9"/>
                  </a:cxn>
                  <a:cxn ang="0">
                    <a:pos x="1" y="0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cubicBezTo>
                      <a:pt x="2" y="4"/>
                      <a:pt x="2" y="5"/>
                      <a:pt x="3" y="9"/>
                    </a:cubicBezTo>
                    <a:cubicBezTo>
                      <a:pt x="0" y="7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8" name="Freeform 510"/>
              <p:cNvSpPr>
                <a:spLocks/>
              </p:cNvSpPr>
              <p:nvPr/>
            </p:nvSpPr>
            <p:spPr bwMode="auto">
              <a:xfrm>
                <a:off x="1750" y="1913"/>
                <a:ext cx="32" cy="3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0" y="17"/>
                  </a:cxn>
                  <a:cxn ang="0">
                    <a:pos x="4" y="6"/>
                  </a:cxn>
                  <a:cxn ang="0">
                    <a:pos x="15" y="1"/>
                  </a:cxn>
                </a:cxnLst>
                <a:rect l="0" t="0" r="r" b="b"/>
                <a:pathLst>
                  <a:path w="20" h="24">
                    <a:moveTo>
                      <a:pt x="15" y="1"/>
                    </a:moveTo>
                    <a:cubicBezTo>
                      <a:pt x="16" y="6"/>
                      <a:pt x="19" y="11"/>
                      <a:pt x="20" y="17"/>
                    </a:cubicBezTo>
                    <a:cubicBezTo>
                      <a:pt x="13" y="24"/>
                      <a:pt x="0" y="18"/>
                      <a:pt x="4" y="6"/>
                    </a:cubicBezTo>
                    <a:cubicBezTo>
                      <a:pt x="6" y="3"/>
                      <a:pt x="9" y="0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9" name="Freeform 511"/>
              <p:cNvSpPr>
                <a:spLocks/>
              </p:cNvSpPr>
              <p:nvPr/>
            </p:nvSpPr>
            <p:spPr bwMode="auto">
              <a:xfrm>
                <a:off x="3163" y="1913"/>
                <a:ext cx="64" cy="56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37" y="19"/>
                  </a:cxn>
                  <a:cxn ang="0">
                    <a:pos x="34" y="24"/>
                  </a:cxn>
                  <a:cxn ang="0">
                    <a:pos x="29" y="28"/>
                  </a:cxn>
                  <a:cxn ang="0">
                    <a:pos x="23" y="1"/>
                  </a:cxn>
                </a:cxnLst>
                <a:rect l="0" t="0" r="r" b="b"/>
                <a:pathLst>
                  <a:path w="40" h="35">
                    <a:moveTo>
                      <a:pt x="23" y="1"/>
                    </a:moveTo>
                    <a:cubicBezTo>
                      <a:pt x="32" y="0"/>
                      <a:pt x="40" y="10"/>
                      <a:pt x="37" y="19"/>
                    </a:cubicBezTo>
                    <a:cubicBezTo>
                      <a:pt x="36" y="21"/>
                      <a:pt x="35" y="23"/>
                      <a:pt x="34" y="24"/>
                    </a:cubicBezTo>
                    <a:cubicBezTo>
                      <a:pt x="33" y="25"/>
                      <a:pt x="31" y="27"/>
                      <a:pt x="29" y="28"/>
                    </a:cubicBezTo>
                    <a:cubicBezTo>
                      <a:pt x="11" y="35"/>
                      <a:pt x="0" y="4"/>
                      <a:pt x="2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" name="Freeform 512"/>
              <p:cNvSpPr>
                <a:spLocks/>
              </p:cNvSpPr>
              <p:nvPr/>
            </p:nvSpPr>
            <p:spPr bwMode="auto">
              <a:xfrm>
                <a:off x="5465" y="1915"/>
                <a:ext cx="58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6" y="3"/>
                  </a:cxn>
                  <a:cxn ang="0">
                    <a:pos x="13" y="28"/>
                  </a:cxn>
                  <a:cxn ang="0">
                    <a:pos x="16" y="1"/>
                  </a:cxn>
                </a:cxnLst>
                <a:rect l="0" t="0" r="r" b="b"/>
                <a:pathLst>
                  <a:path w="36" h="32">
                    <a:moveTo>
                      <a:pt x="16" y="1"/>
                    </a:moveTo>
                    <a:cubicBezTo>
                      <a:pt x="18" y="0"/>
                      <a:pt x="23" y="1"/>
                      <a:pt x="26" y="3"/>
                    </a:cubicBezTo>
                    <a:cubicBezTo>
                      <a:pt x="36" y="11"/>
                      <a:pt x="29" y="32"/>
                      <a:pt x="13" y="28"/>
                    </a:cubicBezTo>
                    <a:cubicBezTo>
                      <a:pt x="0" y="24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1" name="Freeform 513"/>
              <p:cNvSpPr>
                <a:spLocks/>
              </p:cNvSpPr>
              <p:nvPr/>
            </p:nvSpPr>
            <p:spPr bwMode="auto">
              <a:xfrm>
                <a:off x="2279" y="1915"/>
                <a:ext cx="17" cy="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9" y="5"/>
                  </a:cxn>
                  <a:cxn ang="0">
                    <a:pos x="0" y="4"/>
                  </a:cxn>
                  <a:cxn ang="0">
                    <a:pos x="10" y="4"/>
                  </a:cxn>
                </a:cxnLst>
                <a:rect l="0" t="0" r="r" b="b"/>
                <a:pathLst>
                  <a:path w="10" h="5">
                    <a:moveTo>
                      <a:pt x="10" y="4"/>
                    </a:moveTo>
                    <a:cubicBezTo>
                      <a:pt x="9" y="4"/>
                      <a:pt x="9" y="5"/>
                      <a:pt x="9" y="5"/>
                    </a:cubicBezTo>
                    <a:cubicBezTo>
                      <a:pt x="5" y="5"/>
                      <a:pt x="3" y="3"/>
                      <a:pt x="0" y="4"/>
                    </a:cubicBezTo>
                    <a:cubicBezTo>
                      <a:pt x="2" y="0"/>
                      <a:pt x="8" y="0"/>
                      <a:pt x="10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2" name="Freeform 514"/>
              <p:cNvSpPr>
                <a:spLocks/>
              </p:cNvSpPr>
              <p:nvPr/>
            </p:nvSpPr>
            <p:spPr bwMode="auto">
              <a:xfrm>
                <a:off x="2970" y="1918"/>
                <a:ext cx="16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cubicBezTo>
                      <a:pt x="10" y="5"/>
                      <a:pt x="3" y="8"/>
                      <a:pt x="0" y="4"/>
                    </a:cubicBezTo>
                    <a:cubicBezTo>
                      <a:pt x="0" y="1"/>
                      <a:pt x="4" y="1"/>
                      <a:pt x="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3" name="Freeform 515"/>
              <p:cNvSpPr>
                <a:spLocks/>
              </p:cNvSpPr>
              <p:nvPr/>
            </p:nvSpPr>
            <p:spPr bwMode="auto">
              <a:xfrm>
                <a:off x="4950" y="1918"/>
                <a:ext cx="51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19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0" y="0"/>
                      <a:pt x="27" y="3"/>
                      <a:pt x="29" y="9"/>
                    </a:cubicBezTo>
                    <a:cubicBezTo>
                      <a:pt x="32" y="18"/>
                      <a:pt x="27" y="26"/>
                      <a:pt x="19" y="28"/>
                    </a:cubicBezTo>
                    <a:cubicBezTo>
                      <a:pt x="9" y="31"/>
                      <a:pt x="0" y="20"/>
                      <a:pt x="3" y="11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4" name="Freeform 516"/>
              <p:cNvSpPr>
                <a:spLocks/>
              </p:cNvSpPr>
              <p:nvPr/>
            </p:nvSpPr>
            <p:spPr bwMode="auto">
              <a:xfrm>
                <a:off x="5126" y="1918"/>
                <a:ext cx="47" cy="51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2"/>
                  </a:cxn>
                  <a:cxn ang="0">
                    <a:pos x="1" y="13"/>
                  </a:cxn>
                  <a:cxn ang="0">
                    <a:pos x="11" y="1"/>
                  </a:cxn>
                </a:cxnLst>
                <a:rect l="0" t="0" r="r" b="b"/>
                <a:pathLst>
                  <a:path w="29" h="32">
                    <a:moveTo>
                      <a:pt x="11" y="1"/>
                    </a:moveTo>
                    <a:cubicBezTo>
                      <a:pt x="18" y="0"/>
                      <a:pt x="25" y="4"/>
                      <a:pt x="27" y="12"/>
                    </a:cubicBezTo>
                    <a:cubicBezTo>
                      <a:pt x="29" y="29"/>
                      <a:pt x="0" y="32"/>
                      <a:pt x="1" y="13"/>
                    </a:cubicBezTo>
                    <a:cubicBezTo>
                      <a:pt x="1" y="8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5" name="Freeform 517"/>
              <p:cNvSpPr>
                <a:spLocks/>
              </p:cNvSpPr>
              <p:nvPr/>
            </p:nvSpPr>
            <p:spPr bwMode="auto">
              <a:xfrm>
                <a:off x="1414" y="1907"/>
                <a:ext cx="37" cy="40"/>
              </a:xfrm>
              <a:custGeom>
                <a:avLst/>
                <a:gdLst/>
                <a:ahLst/>
                <a:cxnLst>
                  <a:cxn ang="0">
                    <a:pos x="1" y="21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10" y="24"/>
                  </a:cxn>
                  <a:cxn ang="0">
                    <a:pos x="1" y="21"/>
                  </a:cxn>
                </a:cxnLst>
                <a:rect l="0" t="0" r="r" b="b"/>
                <a:pathLst>
                  <a:path w="23" h="25">
                    <a:moveTo>
                      <a:pt x="1" y="21"/>
                    </a:moveTo>
                    <a:cubicBezTo>
                      <a:pt x="3" y="19"/>
                      <a:pt x="7" y="19"/>
                      <a:pt x="10" y="18"/>
                    </a:cubicBezTo>
                    <a:cubicBezTo>
                      <a:pt x="7" y="16"/>
                      <a:pt x="2" y="16"/>
                      <a:pt x="0" y="12"/>
                    </a:cubicBezTo>
                    <a:cubicBezTo>
                      <a:pt x="8" y="0"/>
                      <a:pt x="23" y="19"/>
                      <a:pt x="10" y="24"/>
                    </a:cubicBezTo>
                    <a:cubicBezTo>
                      <a:pt x="7" y="25"/>
                      <a:pt x="4" y="24"/>
                      <a:pt x="1" y="2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6" name="Freeform 518"/>
              <p:cNvSpPr>
                <a:spLocks/>
              </p:cNvSpPr>
              <p:nvPr/>
            </p:nvSpPr>
            <p:spPr bwMode="auto">
              <a:xfrm>
                <a:off x="4601" y="1920"/>
                <a:ext cx="57" cy="4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2" y="19"/>
                  </a:cxn>
                  <a:cxn ang="0">
                    <a:pos x="16" y="28"/>
                  </a:cxn>
                  <a:cxn ang="0">
                    <a:pos x="18" y="2"/>
                  </a:cxn>
                </a:cxnLst>
                <a:rect l="0" t="0" r="r" b="b"/>
                <a:pathLst>
                  <a:path w="35" h="30">
                    <a:moveTo>
                      <a:pt x="18" y="2"/>
                    </a:moveTo>
                    <a:cubicBezTo>
                      <a:pt x="27" y="0"/>
                      <a:pt x="35" y="10"/>
                      <a:pt x="32" y="19"/>
                    </a:cubicBezTo>
                    <a:cubicBezTo>
                      <a:pt x="30" y="25"/>
                      <a:pt x="23" y="30"/>
                      <a:pt x="16" y="28"/>
                    </a:cubicBezTo>
                    <a:cubicBezTo>
                      <a:pt x="2" y="25"/>
                      <a:pt x="0" y="4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7" name="Freeform 519"/>
              <p:cNvSpPr>
                <a:spLocks/>
              </p:cNvSpPr>
              <p:nvPr/>
            </p:nvSpPr>
            <p:spPr bwMode="auto">
              <a:xfrm>
                <a:off x="4781" y="1916"/>
                <a:ext cx="52" cy="5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3" y="29"/>
                  </a:cxn>
                  <a:cxn ang="0">
                    <a:pos x="1" y="15"/>
                  </a:cxn>
                  <a:cxn ang="0">
                    <a:pos x="12" y="4"/>
                  </a:cxn>
                </a:cxnLst>
                <a:rect l="0" t="0" r="r" b="b"/>
                <a:pathLst>
                  <a:path w="32" h="31">
                    <a:moveTo>
                      <a:pt x="12" y="4"/>
                    </a:moveTo>
                    <a:cubicBezTo>
                      <a:pt x="32" y="0"/>
                      <a:pt x="31" y="31"/>
                      <a:pt x="13" y="29"/>
                    </a:cubicBezTo>
                    <a:cubicBezTo>
                      <a:pt x="6" y="28"/>
                      <a:pt x="0" y="24"/>
                      <a:pt x="1" y="15"/>
                    </a:cubicBezTo>
                    <a:cubicBezTo>
                      <a:pt x="2" y="9"/>
                      <a:pt x="5" y="5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8" name="Freeform 520"/>
              <p:cNvSpPr>
                <a:spLocks/>
              </p:cNvSpPr>
              <p:nvPr/>
            </p:nvSpPr>
            <p:spPr bwMode="auto">
              <a:xfrm>
                <a:off x="2833" y="1921"/>
                <a:ext cx="41" cy="3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7"/>
                  </a:cxn>
                  <a:cxn ang="0">
                    <a:pos x="19" y="17"/>
                  </a:cxn>
                  <a:cxn ang="0">
                    <a:pos x="8" y="20"/>
                  </a:cxn>
                  <a:cxn ang="0">
                    <a:pos x="13" y="1"/>
                  </a:cxn>
                </a:cxnLst>
                <a:rect l="0" t="0" r="r" b="b"/>
                <a:pathLst>
                  <a:path w="25" h="23">
                    <a:moveTo>
                      <a:pt x="13" y="1"/>
                    </a:moveTo>
                    <a:cubicBezTo>
                      <a:pt x="16" y="0"/>
                      <a:pt x="23" y="2"/>
                      <a:pt x="24" y="7"/>
                    </a:cubicBezTo>
                    <a:cubicBezTo>
                      <a:pt x="25" y="12"/>
                      <a:pt x="22" y="15"/>
                      <a:pt x="19" y="17"/>
                    </a:cubicBezTo>
                    <a:cubicBezTo>
                      <a:pt x="15" y="21"/>
                      <a:pt x="13" y="23"/>
                      <a:pt x="8" y="20"/>
                    </a:cubicBezTo>
                    <a:cubicBezTo>
                      <a:pt x="0" y="14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9" name="Freeform 521"/>
              <p:cNvSpPr>
                <a:spLocks/>
              </p:cNvSpPr>
              <p:nvPr/>
            </p:nvSpPr>
            <p:spPr bwMode="auto">
              <a:xfrm>
                <a:off x="899" y="1910"/>
                <a:ext cx="35" cy="38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0" y="10"/>
                  </a:cxn>
                  <a:cxn ang="0">
                    <a:pos x="6" y="24"/>
                  </a:cxn>
                </a:cxnLst>
                <a:rect l="0" t="0" r="r" b="b"/>
                <a:pathLst>
                  <a:path w="22" h="24">
                    <a:moveTo>
                      <a:pt x="6" y="24"/>
                    </a:moveTo>
                    <a:cubicBezTo>
                      <a:pt x="4" y="20"/>
                      <a:pt x="2" y="15"/>
                      <a:pt x="0" y="10"/>
                    </a:cubicBezTo>
                    <a:cubicBezTo>
                      <a:pt x="11" y="0"/>
                      <a:pt x="22" y="23"/>
                      <a:pt x="6" y="2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0" name="Freeform 522"/>
              <p:cNvSpPr>
                <a:spLocks/>
              </p:cNvSpPr>
              <p:nvPr/>
            </p:nvSpPr>
            <p:spPr bwMode="auto">
              <a:xfrm>
                <a:off x="4430" y="1921"/>
                <a:ext cx="57" cy="5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20"/>
                  </a:cxn>
                  <a:cxn ang="0">
                    <a:pos x="24" y="27"/>
                  </a:cxn>
                  <a:cxn ang="0">
                    <a:pos x="5" y="10"/>
                  </a:cxn>
                  <a:cxn ang="0">
                    <a:pos x="16" y="2"/>
                  </a:cxn>
                </a:cxnLst>
                <a:rect l="0" t="0" r="r" b="b"/>
                <a:pathLst>
                  <a:path w="36" h="32">
                    <a:moveTo>
                      <a:pt x="16" y="2"/>
                    </a:moveTo>
                    <a:cubicBezTo>
                      <a:pt x="23" y="0"/>
                      <a:pt x="36" y="9"/>
                      <a:pt x="31" y="20"/>
                    </a:cubicBezTo>
                    <a:cubicBezTo>
                      <a:pt x="30" y="23"/>
                      <a:pt x="27" y="26"/>
                      <a:pt x="24" y="27"/>
                    </a:cubicBezTo>
                    <a:cubicBezTo>
                      <a:pt x="14" y="32"/>
                      <a:pt x="0" y="23"/>
                      <a:pt x="5" y="10"/>
                    </a:cubicBezTo>
                    <a:cubicBezTo>
                      <a:pt x="6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1" name="Freeform 523"/>
              <p:cNvSpPr>
                <a:spLocks/>
              </p:cNvSpPr>
              <p:nvPr/>
            </p:nvSpPr>
            <p:spPr bwMode="auto">
              <a:xfrm>
                <a:off x="4086" y="1924"/>
                <a:ext cx="53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6" y="1"/>
                  </a:cxn>
                </a:cxnLst>
                <a:rect l="0" t="0" r="r" b="b"/>
                <a:pathLst>
                  <a:path w="33" h="34">
                    <a:moveTo>
                      <a:pt x="16" y="1"/>
                    </a:moveTo>
                    <a:cubicBezTo>
                      <a:pt x="22" y="0"/>
                      <a:pt x="28" y="3"/>
                      <a:pt x="30" y="9"/>
                    </a:cubicBezTo>
                    <a:cubicBezTo>
                      <a:pt x="33" y="15"/>
                      <a:pt x="30" y="21"/>
                      <a:pt x="28" y="24"/>
                    </a:cubicBezTo>
                    <a:cubicBezTo>
                      <a:pt x="19" y="34"/>
                      <a:pt x="0" y="25"/>
                      <a:pt x="4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2" name="Freeform 524"/>
              <p:cNvSpPr>
                <a:spLocks/>
              </p:cNvSpPr>
              <p:nvPr/>
            </p:nvSpPr>
            <p:spPr bwMode="auto">
              <a:xfrm>
                <a:off x="4254" y="1924"/>
                <a:ext cx="60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5" y="1"/>
                  </a:cxn>
                  <a:cxn ang="0">
                    <a:pos x="23" y="26"/>
                  </a:cxn>
                  <a:cxn ang="0">
                    <a:pos x="17" y="1"/>
                  </a:cxn>
                </a:cxnLst>
                <a:rect l="0" t="0" r="r" b="b"/>
                <a:pathLst>
                  <a:path w="37" h="30">
                    <a:moveTo>
                      <a:pt x="17" y="1"/>
                    </a:moveTo>
                    <a:cubicBezTo>
                      <a:pt x="18" y="1"/>
                      <a:pt x="23" y="0"/>
                      <a:pt x="25" y="1"/>
                    </a:cubicBezTo>
                    <a:cubicBezTo>
                      <a:pt x="37" y="5"/>
                      <a:pt x="35" y="24"/>
                      <a:pt x="23" y="26"/>
                    </a:cubicBezTo>
                    <a:cubicBezTo>
                      <a:pt x="6" y="30"/>
                      <a:pt x="0" y="5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3" name="Freeform 525"/>
              <p:cNvSpPr>
                <a:spLocks/>
              </p:cNvSpPr>
              <p:nvPr/>
            </p:nvSpPr>
            <p:spPr bwMode="auto">
              <a:xfrm>
                <a:off x="1621" y="1924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0"/>
                  </a:cxn>
                  <a:cxn ang="0">
                    <a:pos x="21" y="28"/>
                  </a:cxn>
                  <a:cxn ang="0">
                    <a:pos x="4" y="10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21" y="0"/>
                      <a:pt x="28" y="3"/>
                      <a:pt x="30" y="10"/>
                    </a:cubicBezTo>
                    <a:cubicBezTo>
                      <a:pt x="34" y="18"/>
                      <a:pt x="28" y="26"/>
                      <a:pt x="21" y="28"/>
                    </a:cubicBezTo>
                    <a:cubicBezTo>
                      <a:pt x="11" y="31"/>
                      <a:pt x="0" y="20"/>
                      <a:pt x="4" y="10"/>
                    </a:cubicBezTo>
                    <a:cubicBezTo>
                      <a:pt x="6" y="6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4" name="Freeform 526"/>
              <p:cNvSpPr>
                <a:spLocks/>
              </p:cNvSpPr>
              <p:nvPr/>
            </p:nvSpPr>
            <p:spPr bwMode="auto">
              <a:xfrm>
                <a:off x="3916" y="1926"/>
                <a:ext cx="57" cy="5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9"/>
                  </a:cxn>
                  <a:cxn ang="0">
                    <a:pos x="5" y="23"/>
                  </a:cxn>
                  <a:cxn ang="0">
                    <a:pos x="16" y="0"/>
                  </a:cxn>
                </a:cxnLst>
                <a:rect l="0" t="0" r="r" b="b"/>
                <a:pathLst>
                  <a:path w="36" h="34">
                    <a:moveTo>
                      <a:pt x="16" y="0"/>
                    </a:moveTo>
                    <a:cubicBezTo>
                      <a:pt x="22" y="0"/>
                      <a:pt x="28" y="4"/>
                      <a:pt x="29" y="9"/>
                    </a:cubicBezTo>
                    <a:cubicBezTo>
                      <a:pt x="36" y="24"/>
                      <a:pt x="14" y="34"/>
                      <a:pt x="5" y="23"/>
                    </a:cubicBezTo>
                    <a:cubicBezTo>
                      <a:pt x="0" y="15"/>
                      <a:pt x="2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5" name="Freeform 527"/>
              <p:cNvSpPr>
                <a:spLocks/>
              </p:cNvSpPr>
              <p:nvPr/>
            </p:nvSpPr>
            <p:spPr bwMode="auto">
              <a:xfrm>
                <a:off x="1457" y="1928"/>
                <a:ext cx="44" cy="4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5" y="11"/>
                  </a:cxn>
                  <a:cxn ang="0">
                    <a:pos x="0" y="14"/>
                  </a:cxn>
                  <a:cxn ang="0">
                    <a:pos x="10" y="1"/>
                  </a:cxn>
                </a:cxnLst>
                <a:rect l="0" t="0" r="r" b="b"/>
                <a:pathLst>
                  <a:path w="27" h="30">
                    <a:moveTo>
                      <a:pt x="10" y="1"/>
                    </a:moveTo>
                    <a:cubicBezTo>
                      <a:pt x="16" y="0"/>
                      <a:pt x="24" y="4"/>
                      <a:pt x="25" y="11"/>
                    </a:cubicBezTo>
                    <a:cubicBezTo>
                      <a:pt x="27" y="29"/>
                      <a:pt x="1" y="30"/>
                      <a:pt x="0" y="14"/>
                    </a:cubicBezTo>
                    <a:cubicBezTo>
                      <a:pt x="0" y="8"/>
                      <a:pt x="2" y="3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6" name="Freeform 528"/>
              <p:cNvSpPr>
                <a:spLocks/>
              </p:cNvSpPr>
              <p:nvPr/>
            </p:nvSpPr>
            <p:spPr bwMode="auto">
              <a:xfrm>
                <a:off x="3569" y="1928"/>
                <a:ext cx="58" cy="5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0"/>
                  </a:cxn>
                  <a:cxn ang="0">
                    <a:pos x="7" y="24"/>
                  </a:cxn>
                  <a:cxn ang="0">
                    <a:pos x="15" y="1"/>
                  </a:cxn>
                </a:cxnLst>
                <a:rect l="0" t="0" r="r" b="b"/>
                <a:pathLst>
                  <a:path w="36" h="35">
                    <a:moveTo>
                      <a:pt x="15" y="1"/>
                    </a:moveTo>
                    <a:cubicBezTo>
                      <a:pt x="22" y="0"/>
                      <a:pt x="28" y="4"/>
                      <a:pt x="30" y="10"/>
                    </a:cubicBezTo>
                    <a:cubicBezTo>
                      <a:pt x="36" y="23"/>
                      <a:pt x="18" y="35"/>
                      <a:pt x="7" y="24"/>
                    </a:cubicBezTo>
                    <a:cubicBezTo>
                      <a:pt x="0" y="16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7" name="Freeform 529"/>
              <p:cNvSpPr>
                <a:spLocks/>
              </p:cNvSpPr>
              <p:nvPr/>
            </p:nvSpPr>
            <p:spPr bwMode="auto">
              <a:xfrm>
                <a:off x="3739" y="1926"/>
                <a:ext cx="59" cy="4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3"/>
                  </a:cxn>
                  <a:cxn ang="0">
                    <a:pos x="19" y="28"/>
                  </a:cxn>
                  <a:cxn ang="0">
                    <a:pos x="16" y="2"/>
                  </a:cxn>
                </a:cxnLst>
                <a:rect l="0" t="0" r="r" b="b"/>
                <a:pathLst>
                  <a:path w="37" h="28">
                    <a:moveTo>
                      <a:pt x="16" y="2"/>
                    </a:moveTo>
                    <a:cubicBezTo>
                      <a:pt x="27" y="0"/>
                      <a:pt x="37" y="13"/>
                      <a:pt x="29" y="23"/>
                    </a:cubicBezTo>
                    <a:cubicBezTo>
                      <a:pt x="26" y="27"/>
                      <a:pt x="21" y="28"/>
                      <a:pt x="19" y="28"/>
                    </a:cubicBezTo>
                    <a:cubicBezTo>
                      <a:pt x="4" y="27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8" name="Freeform 530"/>
              <p:cNvSpPr>
                <a:spLocks/>
              </p:cNvSpPr>
              <p:nvPr/>
            </p:nvSpPr>
            <p:spPr bwMode="auto">
              <a:xfrm>
                <a:off x="3397" y="1929"/>
                <a:ext cx="55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0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5" y="0"/>
                      <a:pt x="34" y="10"/>
                      <a:pt x="30" y="20"/>
                    </a:cubicBezTo>
                    <a:cubicBezTo>
                      <a:pt x="27" y="29"/>
                      <a:pt x="13" y="31"/>
                      <a:pt x="6" y="23"/>
                    </a:cubicBezTo>
                    <a:cubicBezTo>
                      <a:pt x="0" y="15"/>
                      <a:pt x="5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9" name="Freeform 531"/>
              <p:cNvSpPr>
                <a:spLocks/>
              </p:cNvSpPr>
              <p:nvPr/>
            </p:nvSpPr>
            <p:spPr bwMode="auto">
              <a:xfrm>
                <a:off x="3225" y="1931"/>
                <a:ext cx="53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3" h="32">
                    <a:moveTo>
                      <a:pt x="16" y="1"/>
                    </a:moveTo>
                    <a:cubicBezTo>
                      <a:pt x="25" y="0"/>
                      <a:pt x="33" y="9"/>
                      <a:pt x="30" y="18"/>
                    </a:cubicBezTo>
                    <a:cubicBezTo>
                      <a:pt x="28" y="27"/>
                      <a:pt x="13" y="32"/>
                      <a:pt x="6" y="23"/>
                    </a:cubicBezTo>
                    <a:cubicBezTo>
                      <a:pt x="0" y="15"/>
                      <a:pt x="3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0" name="Freeform 532"/>
              <p:cNvSpPr>
                <a:spLocks/>
              </p:cNvSpPr>
              <p:nvPr/>
            </p:nvSpPr>
            <p:spPr bwMode="auto">
              <a:xfrm>
                <a:off x="5517" y="1931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22"/>
                  </a:cxn>
                  <a:cxn ang="0">
                    <a:pos x="12" y="28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7" y="0"/>
                      <a:pt x="35" y="13"/>
                      <a:pt x="29" y="22"/>
                    </a:cubicBezTo>
                    <a:cubicBezTo>
                      <a:pt x="25" y="28"/>
                      <a:pt x="17" y="30"/>
                      <a:pt x="12" y="28"/>
                    </a:cubicBezTo>
                    <a:cubicBezTo>
                      <a:pt x="0" y="23"/>
                      <a:pt x="1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1" name="Freeform 533"/>
              <p:cNvSpPr>
                <a:spLocks/>
              </p:cNvSpPr>
              <p:nvPr/>
            </p:nvSpPr>
            <p:spPr bwMode="auto">
              <a:xfrm>
                <a:off x="1811" y="1924"/>
                <a:ext cx="28" cy="3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7" y="22"/>
                  </a:cxn>
                  <a:cxn ang="0">
                    <a:pos x="1" y="19"/>
                  </a:cxn>
                  <a:cxn ang="0">
                    <a:pos x="2" y="8"/>
                  </a:cxn>
                </a:cxnLst>
                <a:rect l="0" t="0" r="r" b="b"/>
                <a:pathLst>
                  <a:path w="18" h="22">
                    <a:moveTo>
                      <a:pt x="2" y="8"/>
                    </a:moveTo>
                    <a:cubicBezTo>
                      <a:pt x="16" y="0"/>
                      <a:pt x="18" y="22"/>
                      <a:pt x="7" y="22"/>
                    </a:cubicBezTo>
                    <a:cubicBezTo>
                      <a:pt x="5" y="22"/>
                      <a:pt x="2" y="21"/>
                      <a:pt x="1" y="19"/>
                    </a:cubicBezTo>
                    <a:cubicBezTo>
                      <a:pt x="0" y="17"/>
                      <a:pt x="2" y="12"/>
                      <a:pt x="2" y="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2" name="Freeform 534"/>
              <p:cNvSpPr>
                <a:spLocks/>
              </p:cNvSpPr>
              <p:nvPr/>
            </p:nvSpPr>
            <p:spPr bwMode="auto">
              <a:xfrm>
                <a:off x="2159" y="1934"/>
                <a:ext cx="14" cy="1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4" y="7"/>
                  </a:cxn>
                  <a:cxn ang="0">
                    <a:pos x="0" y="3"/>
                  </a:cxn>
                  <a:cxn ang="0">
                    <a:pos x="9" y="2"/>
                  </a:cxn>
                </a:cxnLst>
                <a:rect l="0" t="0" r="r" b="b"/>
                <a:pathLst>
                  <a:path w="9" h="7">
                    <a:moveTo>
                      <a:pt x="9" y="2"/>
                    </a:moveTo>
                    <a:cubicBezTo>
                      <a:pt x="8" y="5"/>
                      <a:pt x="5" y="5"/>
                      <a:pt x="4" y="7"/>
                    </a:cubicBezTo>
                    <a:cubicBezTo>
                      <a:pt x="3" y="6"/>
                      <a:pt x="1" y="5"/>
                      <a:pt x="0" y="3"/>
                    </a:cubicBezTo>
                    <a:cubicBezTo>
                      <a:pt x="1" y="0"/>
                      <a:pt x="6" y="0"/>
                      <a:pt x="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3" name="Freeform 535"/>
              <p:cNvSpPr>
                <a:spLocks/>
              </p:cNvSpPr>
              <p:nvPr/>
            </p:nvSpPr>
            <p:spPr bwMode="auto">
              <a:xfrm>
                <a:off x="5004" y="1934"/>
                <a:ext cx="50" cy="5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9"/>
                  </a:cxn>
                  <a:cxn ang="0">
                    <a:pos x="2" y="22"/>
                  </a:cxn>
                  <a:cxn ang="0">
                    <a:pos x="1" y="10"/>
                  </a:cxn>
                  <a:cxn ang="0">
                    <a:pos x="13" y="2"/>
                  </a:cxn>
                </a:cxnLst>
                <a:rect l="0" t="0" r="r" b="b"/>
                <a:pathLst>
                  <a:path w="31" h="32">
                    <a:moveTo>
                      <a:pt x="13" y="2"/>
                    </a:moveTo>
                    <a:cubicBezTo>
                      <a:pt x="21" y="0"/>
                      <a:pt x="31" y="9"/>
                      <a:pt x="28" y="19"/>
                    </a:cubicBezTo>
                    <a:cubicBezTo>
                      <a:pt x="24" y="30"/>
                      <a:pt x="8" y="32"/>
                      <a:pt x="2" y="22"/>
                    </a:cubicBezTo>
                    <a:cubicBezTo>
                      <a:pt x="0" y="19"/>
                      <a:pt x="0" y="13"/>
                      <a:pt x="1" y="10"/>
                    </a:cubicBezTo>
                    <a:cubicBezTo>
                      <a:pt x="3" y="6"/>
                      <a:pt x="7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4" name="Freeform 536"/>
              <p:cNvSpPr>
                <a:spLocks/>
              </p:cNvSpPr>
              <p:nvPr/>
            </p:nvSpPr>
            <p:spPr bwMode="auto">
              <a:xfrm>
                <a:off x="3061" y="1929"/>
                <a:ext cx="42" cy="48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6" y="22"/>
                  </a:cxn>
                  <a:cxn ang="0">
                    <a:pos x="1" y="20"/>
                  </a:cxn>
                  <a:cxn ang="0">
                    <a:pos x="5" y="7"/>
                  </a:cxn>
                  <a:cxn ang="0">
                    <a:pos x="23" y="20"/>
                  </a:cxn>
                  <a:cxn ang="0">
                    <a:pos x="6" y="26"/>
                  </a:cxn>
                </a:cxnLst>
                <a:rect l="0" t="0" r="r" b="b"/>
                <a:pathLst>
                  <a:path w="26" h="30">
                    <a:moveTo>
                      <a:pt x="6" y="26"/>
                    </a:moveTo>
                    <a:cubicBezTo>
                      <a:pt x="7" y="25"/>
                      <a:pt x="6" y="24"/>
                      <a:pt x="6" y="22"/>
                    </a:cubicBezTo>
                    <a:cubicBezTo>
                      <a:pt x="6" y="22"/>
                      <a:pt x="2" y="21"/>
                      <a:pt x="1" y="20"/>
                    </a:cubicBezTo>
                    <a:cubicBezTo>
                      <a:pt x="0" y="14"/>
                      <a:pt x="0" y="10"/>
                      <a:pt x="5" y="7"/>
                    </a:cubicBezTo>
                    <a:cubicBezTo>
                      <a:pt x="15" y="0"/>
                      <a:pt x="26" y="11"/>
                      <a:pt x="23" y="20"/>
                    </a:cubicBezTo>
                    <a:cubicBezTo>
                      <a:pt x="21" y="25"/>
                      <a:pt x="13" y="30"/>
                      <a:pt x="6" y="2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5" name="Freeform 537"/>
              <p:cNvSpPr>
                <a:spLocks/>
              </p:cNvSpPr>
              <p:nvPr/>
            </p:nvSpPr>
            <p:spPr bwMode="auto">
              <a:xfrm>
                <a:off x="940" y="1934"/>
                <a:ext cx="39" cy="3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0" y="18"/>
                  </a:cxn>
                  <a:cxn ang="0">
                    <a:pos x="4" y="18"/>
                  </a:cxn>
                  <a:cxn ang="0">
                    <a:pos x="9" y="3"/>
                  </a:cxn>
                  <a:cxn ang="0">
                    <a:pos x="11" y="7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2" y="3"/>
                  </a:cxn>
                </a:cxnLst>
                <a:rect l="0" t="0" r="r" b="b"/>
                <a:pathLst>
                  <a:path w="24" h="23">
                    <a:moveTo>
                      <a:pt x="12" y="3"/>
                    </a:moveTo>
                    <a:cubicBezTo>
                      <a:pt x="20" y="0"/>
                      <a:pt x="24" y="11"/>
                      <a:pt x="20" y="18"/>
                    </a:cubicBezTo>
                    <a:cubicBezTo>
                      <a:pt x="17" y="23"/>
                      <a:pt x="8" y="23"/>
                      <a:pt x="4" y="18"/>
                    </a:cubicBezTo>
                    <a:cubicBezTo>
                      <a:pt x="0" y="12"/>
                      <a:pt x="2" y="5"/>
                      <a:pt x="9" y="3"/>
                    </a:cubicBezTo>
                    <a:cubicBezTo>
                      <a:pt x="10" y="5"/>
                      <a:pt x="9" y="6"/>
                      <a:pt x="11" y="7"/>
                    </a:cubicBezTo>
                    <a:cubicBezTo>
                      <a:pt x="12" y="7"/>
                      <a:pt x="13" y="7"/>
                      <a:pt x="14" y="8"/>
                    </a:cubicBezTo>
                    <a:cubicBezTo>
                      <a:pt x="14" y="8"/>
                      <a:pt x="14" y="7"/>
                      <a:pt x="15" y="6"/>
                    </a:cubicBezTo>
                    <a:cubicBezTo>
                      <a:pt x="15" y="4"/>
                      <a:pt x="13" y="3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6" name="Freeform 538"/>
              <p:cNvSpPr>
                <a:spLocks/>
              </p:cNvSpPr>
              <p:nvPr/>
            </p:nvSpPr>
            <p:spPr bwMode="auto">
              <a:xfrm>
                <a:off x="4829" y="1936"/>
                <a:ext cx="50" cy="49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30" y="17"/>
                  </a:cxn>
                  <a:cxn ang="0">
                    <a:pos x="5" y="22"/>
                  </a:cxn>
                  <a:cxn ang="0">
                    <a:pos x="13" y="2"/>
                  </a:cxn>
                </a:cxnLst>
                <a:rect l="0" t="0" r="r" b="b"/>
                <a:pathLst>
                  <a:path w="31" h="31">
                    <a:moveTo>
                      <a:pt x="13" y="2"/>
                    </a:moveTo>
                    <a:cubicBezTo>
                      <a:pt x="23" y="0"/>
                      <a:pt x="31" y="6"/>
                      <a:pt x="30" y="17"/>
                    </a:cubicBezTo>
                    <a:cubicBezTo>
                      <a:pt x="28" y="30"/>
                      <a:pt x="10" y="31"/>
                      <a:pt x="5" y="22"/>
                    </a:cubicBezTo>
                    <a:cubicBezTo>
                      <a:pt x="0" y="15"/>
                      <a:pt x="4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7" name="Freeform 539"/>
              <p:cNvSpPr>
                <a:spLocks/>
              </p:cNvSpPr>
              <p:nvPr/>
            </p:nvSpPr>
            <p:spPr bwMode="auto">
              <a:xfrm>
                <a:off x="4653" y="1939"/>
                <a:ext cx="58" cy="5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2" y="10"/>
                  </a:cxn>
                  <a:cxn ang="0">
                    <a:pos x="9" y="23"/>
                  </a:cxn>
                  <a:cxn ang="0">
                    <a:pos x="19" y="0"/>
                  </a:cxn>
                </a:cxnLst>
                <a:rect l="0" t="0" r="r" b="b"/>
                <a:pathLst>
                  <a:path w="36" h="33">
                    <a:moveTo>
                      <a:pt x="19" y="0"/>
                    </a:moveTo>
                    <a:cubicBezTo>
                      <a:pt x="25" y="0"/>
                      <a:pt x="31" y="5"/>
                      <a:pt x="32" y="10"/>
                    </a:cubicBezTo>
                    <a:cubicBezTo>
                      <a:pt x="36" y="23"/>
                      <a:pt x="18" y="33"/>
                      <a:pt x="9" y="23"/>
                    </a:cubicBezTo>
                    <a:cubicBezTo>
                      <a:pt x="0" y="14"/>
                      <a:pt x="7" y="0"/>
                      <a:pt x="1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8" name="Freeform 540"/>
              <p:cNvSpPr>
                <a:spLocks/>
              </p:cNvSpPr>
              <p:nvPr/>
            </p:nvSpPr>
            <p:spPr bwMode="auto">
              <a:xfrm>
                <a:off x="4484" y="1939"/>
                <a:ext cx="56" cy="5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5" h="35">
                    <a:moveTo>
                      <a:pt x="15" y="1"/>
                    </a:moveTo>
                    <a:cubicBezTo>
                      <a:pt x="20" y="0"/>
                      <a:pt x="27" y="3"/>
                      <a:pt x="30" y="9"/>
                    </a:cubicBezTo>
                    <a:cubicBezTo>
                      <a:pt x="35" y="23"/>
                      <a:pt x="16" y="35"/>
                      <a:pt x="6" y="23"/>
                    </a:cubicBezTo>
                    <a:cubicBezTo>
                      <a:pt x="0" y="16"/>
                      <a:pt x="2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9" name="Freeform 541"/>
              <p:cNvSpPr>
                <a:spLocks/>
              </p:cNvSpPr>
              <p:nvPr/>
            </p:nvSpPr>
            <p:spPr bwMode="auto">
              <a:xfrm>
                <a:off x="5356" y="1939"/>
                <a:ext cx="39" cy="34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2" y="5"/>
                  </a:cxn>
                  <a:cxn ang="0">
                    <a:pos x="10" y="0"/>
                  </a:cxn>
                  <a:cxn ang="0">
                    <a:pos x="9" y="20"/>
                  </a:cxn>
                </a:cxnLst>
                <a:rect l="0" t="0" r="r" b="b"/>
                <a:pathLst>
                  <a:path w="24" h="21">
                    <a:moveTo>
                      <a:pt x="9" y="20"/>
                    </a:moveTo>
                    <a:cubicBezTo>
                      <a:pt x="11" y="11"/>
                      <a:pt x="0" y="11"/>
                      <a:pt x="2" y="5"/>
                    </a:cubicBezTo>
                    <a:cubicBezTo>
                      <a:pt x="2" y="2"/>
                      <a:pt x="7" y="0"/>
                      <a:pt x="10" y="0"/>
                    </a:cubicBezTo>
                    <a:cubicBezTo>
                      <a:pt x="23" y="0"/>
                      <a:pt x="24" y="21"/>
                      <a:pt x="9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0" name="Freeform 542"/>
              <p:cNvSpPr>
                <a:spLocks/>
              </p:cNvSpPr>
              <p:nvPr/>
            </p:nvSpPr>
            <p:spPr bwMode="auto">
              <a:xfrm>
                <a:off x="3015" y="1940"/>
                <a:ext cx="13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6"/>
                  </a:cxn>
                  <a:cxn ang="0">
                    <a:pos x="0" y="0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3" y="0"/>
                      <a:pt x="5" y="5"/>
                      <a:pt x="8" y="6"/>
                    </a:cubicBezTo>
                    <a:cubicBezTo>
                      <a:pt x="4" y="7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1" name="Freeform 543"/>
              <p:cNvSpPr>
                <a:spLocks/>
              </p:cNvSpPr>
              <p:nvPr/>
            </p:nvSpPr>
            <p:spPr bwMode="auto">
              <a:xfrm>
                <a:off x="2504" y="1940"/>
                <a:ext cx="20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"/>
                  </a:cxn>
                  <a:cxn ang="0">
                    <a:pos x="8" y="0"/>
                  </a:cxn>
                </a:cxnLst>
                <a:rect l="0" t="0" r="r" b="b"/>
                <a:pathLst>
                  <a:path w="12" h="9">
                    <a:moveTo>
                      <a:pt x="8" y="0"/>
                    </a:moveTo>
                    <a:cubicBezTo>
                      <a:pt x="12" y="3"/>
                      <a:pt x="2" y="9"/>
                      <a:pt x="0" y="3"/>
                    </a:cubicBezTo>
                    <a:cubicBezTo>
                      <a:pt x="3" y="2"/>
                      <a:pt x="6" y="1"/>
                      <a:pt x="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2" name="Freeform 544"/>
              <p:cNvSpPr>
                <a:spLocks/>
              </p:cNvSpPr>
              <p:nvPr/>
            </p:nvSpPr>
            <p:spPr bwMode="auto">
              <a:xfrm>
                <a:off x="4311" y="1939"/>
                <a:ext cx="57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13" y="28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28" y="0"/>
                      <a:pt x="36" y="15"/>
                      <a:pt x="28" y="24"/>
                    </a:cubicBezTo>
                    <a:cubicBezTo>
                      <a:pt x="25" y="27"/>
                      <a:pt x="19" y="30"/>
                      <a:pt x="13" y="28"/>
                    </a:cubicBezTo>
                    <a:cubicBezTo>
                      <a:pt x="0" y="25"/>
                      <a:pt x="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3" name="Freeform 545"/>
              <p:cNvSpPr>
                <a:spLocks/>
              </p:cNvSpPr>
              <p:nvPr/>
            </p:nvSpPr>
            <p:spPr bwMode="auto">
              <a:xfrm>
                <a:off x="1981" y="1942"/>
                <a:ext cx="32" cy="2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0" y="5"/>
                  </a:cxn>
                  <a:cxn ang="0">
                    <a:pos x="17" y="1"/>
                  </a:cxn>
                </a:cxnLst>
                <a:rect l="0" t="0" r="r" b="b"/>
                <a:pathLst>
                  <a:path w="20" h="16">
                    <a:moveTo>
                      <a:pt x="17" y="1"/>
                    </a:moveTo>
                    <a:cubicBezTo>
                      <a:pt x="20" y="11"/>
                      <a:pt x="3" y="16"/>
                      <a:pt x="0" y="5"/>
                    </a:cubicBezTo>
                    <a:cubicBezTo>
                      <a:pt x="5" y="2"/>
                      <a:pt x="13" y="0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4" name="Freeform 546"/>
              <p:cNvSpPr>
                <a:spLocks/>
              </p:cNvSpPr>
              <p:nvPr/>
            </p:nvSpPr>
            <p:spPr bwMode="auto">
              <a:xfrm>
                <a:off x="4140" y="1940"/>
                <a:ext cx="57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9" y="28"/>
                  </a:cxn>
                  <a:cxn ang="0">
                    <a:pos x="2" y="12"/>
                  </a:cxn>
                  <a:cxn ang="0">
                    <a:pos x="15" y="2"/>
                  </a:cxn>
                </a:cxnLst>
                <a:rect l="0" t="0" r="r" b="b"/>
                <a:pathLst>
                  <a:path w="35" h="31">
                    <a:moveTo>
                      <a:pt x="15" y="2"/>
                    </a:moveTo>
                    <a:cubicBezTo>
                      <a:pt x="31" y="0"/>
                      <a:pt x="35" y="24"/>
                      <a:pt x="19" y="28"/>
                    </a:cubicBezTo>
                    <a:cubicBezTo>
                      <a:pt x="10" y="31"/>
                      <a:pt x="0" y="22"/>
                      <a:pt x="2" y="12"/>
                    </a:cubicBezTo>
                    <a:cubicBezTo>
                      <a:pt x="3" y="7"/>
                      <a:pt x="7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5" name="Freeform 547"/>
              <p:cNvSpPr>
                <a:spLocks/>
              </p:cNvSpPr>
              <p:nvPr/>
            </p:nvSpPr>
            <p:spPr bwMode="auto">
              <a:xfrm>
                <a:off x="3965" y="1940"/>
                <a:ext cx="58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4"/>
                  </a:cxn>
                  <a:cxn ang="0">
                    <a:pos x="12" y="28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27" y="0"/>
                      <a:pt x="36" y="14"/>
                      <a:pt x="29" y="24"/>
                    </a:cubicBezTo>
                    <a:cubicBezTo>
                      <a:pt x="25" y="28"/>
                      <a:pt x="18" y="30"/>
                      <a:pt x="12" y="28"/>
                    </a:cubicBezTo>
                    <a:cubicBezTo>
                      <a:pt x="0" y="24"/>
                      <a:pt x="1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6" name="Freeform 548"/>
              <p:cNvSpPr>
                <a:spLocks/>
              </p:cNvSpPr>
              <p:nvPr/>
            </p:nvSpPr>
            <p:spPr bwMode="auto">
              <a:xfrm>
                <a:off x="1671" y="1940"/>
                <a:ext cx="59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0" y="24"/>
                  </a:cxn>
                  <a:cxn ang="0">
                    <a:pos x="20" y="29"/>
                  </a:cxn>
                  <a:cxn ang="0">
                    <a:pos x="9" y="6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29" y="0"/>
                      <a:pt x="37" y="14"/>
                      <a:pt x="30" y="24"/>
                    </a:cubicBezTo>
                    <a:cubicBezTo>
                      <a:pt x="29" y="26"/>
                      <a:pt x="23" y="29"/>
                      <a:pt x="20" y="29"/>
                    </a:cubicBezTo>
                    <a:cubicBezTo>
                      <a:pt x="11" y="30"/>
                      <a:pt x="0" y="17"/>
                      <a:pt x="9" y="6"/>
                    </a:cubicBezTo>
                    <a:cubicBezTo>
                      <a:pt x="11" y="4"/>
                      <a:pt x="13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7" name="Freeform 549"/>
              <p:cNvSpPr>
                <a:spLocks/>
              </p:cNvSpPr>
              <p:nvPr/>
            </p:nvSpPr>
            <p:spPr bwMode="auto">
              <a:xfrm>
                <a:off x="2891" y="1944"/>
                <a:ext cx="32" cy="2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9" y="4"/>
                  </a:cxn>
                  <a:cxn ang="0">
                    <a:pos x="12" y="0"/>
                  </a:cxn>
                  <a:cxn ang="0">
                    <a:pos x="13" y="15"/>
                  </a:cxn>
                  <a:cxn ang="0">
                    <a:pos x="4" y="3"/>
                  </a:cxn>
                </a:cxnLst>
                <a:rect l="0" t="0" r="r" b="b"/>
                <a:pathLst>
                  <a:path w="20" h="17">
                    <a:moveTo>
                      <a:pt x="4" y="3"/>
                    </a:moveTo>
                    <a:cubicBezTo>
                      <a:pt x="6" y="4"/>
                      <a:pt x="8" y="3"/>
                      <a:pt x="9" y="4"/>
                    </a:cubicBezTo>
                    <a:cubicBezTo>
                      <a:pt x="11" y="3"/>
                      <a:pt x="11" y="1"/>
                      <a:pt x="12" y="0"/>
                    </a:cubicBezTo>
                    <a:cubicBezTo>
                      <a:pt x="20" y="2"/>
                      <a:pt x="20" y="14"/>
                      <a:pt x="13" y="15"/>
                    </a:cubicBezTo>
                    <a:cubicBezTo>
                      <a:pt x="6" y="17"/>
                      <a:pt x="0" y="11"/>
                      <a:pt x="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8" name="Freeform 550"/>
              <p:cNvSpPr>
                <a:spLocks/>
              </p:cNvSpPr>
              <p:nvPr/>
            </p:nvSpPr>
            <p:spPr bwMode="auto">
              <a:xfrm>
                <a:off x="1502" y="1944"/>
                <a:ext cx="56" cy="54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9"/>
                  </a:cxn>
                  <a:cxn ang="0">
                    <a:pos x="4" y="20"/>
                  </a:cxn>
                  <a:cxn ang="0">
                    <a:pos x="14" y="1"/>
                  </a:cxn>
                </a:cxnLst>
                <a:rect l="0" t="0" r="r" b="b"/>
                <a:pathLst>
                  <a:path w="35" h="34">
                    <a:moveTo>
                      <a:pt x="14" y="1"/>
                    </a:moveTo>
                    <a:cubicBezTo>
                      <a:pt x="21" y="0"/>
                      <a:pt x="28" y="3"/>
                      <a:pt x="29" y="9"/>
                    </a:cubicBezTo>
                    <a:cubicBezTo>
                      <a:pt x="35" y="26"/>
                      <a:pt x="10" y="34"/>
                      <a:pt x="4" y="20"/>
                    </a:cubicBezTo>
                    <a:cubicBezTo>
                      <a:pt x="0" y="11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9" name="Freeform 551"/>
              <p:cNvSpPr>
                <a:spLocks/>
              </p:cNvSpPr>
              <p:nvPr/>
            </p:nvSpPr>
            <p:spPr bwMode="auto">
              <a:xfrm>
                <a:off x="3795" y="1942"/>
                <a:ext cx="53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21"/>
                  </a:cxn>
                  <a:cxn ang="0">
                    <a:pos x="4" y="23"/>
                  </a:cxn>
                  <a:cxn ang="0">
                    <a:pos x="14" y="2"/>
                  </a:cxn>
                </a:cxnLst>
                <a:rect l="0" t="0" r="r" b="b"/>
                <a:pathLst>
                  <a:path w="33" h="32">
                    <a:moveTo>
                      <a:pt x="14" y="2"/>
                    </a:moveTo>
                    <a:cubicBezTo>
                      <a:pt x="24" y="0"/>
                      <a:pt x="33" y="11"/>
                      <a:pt x="29" y="21"/>
                    </a:cubicBezTo>
                    <a:cubicBezTo>
                      <a:pt x="25" y="30"/>
                      <a:pt x="10" y="32"/>
                      <a:pt x="4" y="23"/>
                    </a:cubicBezTo>
                    <a:cubicBezTo>
                      <a:pt x="0" y="15"/>
                      <a:pt x="2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0" name="Freeform 552"/>
              <p:cNvSpPr>
                <a:spLocks/>
              </p:cNvSpPr>
              <p:nvPr/>
            </p:nvSpPr>
            <p:spPr bwMode="auto">
              <a:xfrm>
                <a:off x="2715" y="1945"/>
                <a:ext cx="38" cy="34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8" y="0"/>
                  </a:cxn>
                  <a:cxn ang="0">
                    <a:pos x="22" y="6"/>
                  </a:cxn>
                  <a:cxn ang="0">
                    <a:pos x="4" y="5"/>
                  </a:cxn>
                </a:cxnLst>
                <a:rect l="0" t="0" r="r" b="b"/>
                <a:pathLst>
                  <a:path w="24" h="21">
                    <a:moveTo>
                      <a:pt x="4" y="5"/>
                    </a:moveTo>
                    <a:cubicBezTo>
                      <a:pt x="8" y="4"/>
                      <a:pt x="13" y="1"/>
                      <a:pt x="18" y="0"/>
                    </a:cubicBezTo>
                    <a:cubicBezTo>
                      <a:pt x="20" y="2"/>
                      <a:pt x="21" y="3"/>
                      <a:pt x="22" y="6"/>
                    </a:cubicBezTo>
                    <a:cubicBezTo>
                      <a:pt x="24" y="21"/>
                      <a:pt x="0" y="19"/>
                      <a:pt x="4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1" name="Freeform 553"/>
              <p:cNvSpPr>
                <a:spLocks/>
              </p:cNvSpPr>
              <p:nvPr/>
            </p:nvSpPr>
            <p:spPr bwMode="auto">
              <a:xfrm>
                <a:off x="3620" y="1944"/>
                <a:ext cx="61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7" y="26"/>
                  </a:cxn>
                  <a:cxn ang="0">
                    <a:pos x="9" y="26"/>
                  </a:cxn>
                  <a:cxn ang="0">
                    <a:pos x="17" y="2"/>
                  </a:cxn>
                </a:cxnLst>
                <a:rect l="0" t="0" r="r" b="b"/>
                <a:pathLst>
                  <a:path w="38" h="30">
                    <a:moveTo>
                      <a:pt x="17" y="2"/>
                    </a:moveTo>
                    <a:cubicBezTo>
                      <a:pt x="28" y="0"/>
                      <a:pt x="38" y="16"/>
                      <a:pt x="27" y="26"/>
                    </a:cubicBezTo>
                    <a:cubicBezTo>
                      <a:pt x="23" y="30"/>
                      <a:pt x="14" y="30"/>
                      <a:pt x="9" y="26"/>
                    </a:cubicBezTo>
                    <a:cubicBezTo>
                      <a:pt x="0" y="18"/>
                      <a:pt x="4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2" name="Freeform 554"/>
              <p:cNvSpPr>
                <a:spLocks/>
              </p:cNvSpPr>
              <p:nvPr/>
            </p:nvSpPr>
            <p:spPr bwMode="auto">
              <a:xfrm>
                <a:off x="3448" y="1947"/>
                <a:ext cx="57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6" y="0"/>
                  </a:cxn>
                </a:cxnLst>
                <a:rect l="0" t="0" r="r" b="b"/>
                <a:pathLst>
                  <a:path w="35" h="31">
                    <a:moveTo>
                      <a:pt x="16" y="0"/>
                    </a:moveTo>
                    <a:cubicBezTo>
                      <a:pt x="22" y="0"/>
                      <a:pt x="28" y="3"/>
                      <a:pt x="30" y="9"/>
                    </a:cubicBezTo>
                    <a:cubicBezTo>
                      <a:pt x="35" y="19"/>
                      <a:pt x="23" y="31"/>
                      <a:pt x="12" y="27"/>
                    </a:cubicBezTo>
                    <a:cubicBezTo>
                      <a:pt x="0" y="22"/>
                      <a:pt x="1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3" name="Freeform 555"/>
              <p:cNvSpPr>
                <a:spLocks/>
              </p:cNvSpPr>
              <p:nvPr/>
            </p:nvSpPr>
            <p:spPr bwMode="auto">
              <a:xfrm>
                <a:off x="3278" y="1947"/>
                <a:ext cx="52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9"/>
                  </a:cxn>
                  <a:cxn ang="0">
                    <a:pos x="20" y="28"/>
                  </a:cxn>
                  <a:cxn ang="0">
                    <a:pos x="3" y="12"/>
                  </a:cxn>
                  <a:cxn ang="0">
                    <a:pos x="6" y="5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5" y="0"/>
                      <a:pt x="32" y="10"/>
                      <a:pt x="29" y="19"/>
                    </a:cubicBezTo>
                    <a:cubicBezTo>
                      <a:pt x="28" y="22"/>
                      <a:pt x="24" y="27"/>
                      <a:pt x="20" y="28"/>
                    </a:cubicBezTo>
                    <a:cubicBezTo>
                      <a:pt x="10" y="31"/>
                      <a:pt x="0" y="21"/>
                      <a:pt x="3" y="12"/>
                    </a:cubicBezTo>
                    <a:cubicBezTo>
                      <a:pt x="3" y="10"/>
                      <a:pt x="4" y="7"/>
                      <a:pt x="6" y="5"/>
                    </a:cubicBezTo>
                    <a:cubicBezTo>
                      <a:pt x="8" y="3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4" name="Freeform 556"/>
              <p:cNvSpPr>
                <a:spLocks/>
              </p:cNvSpPr>
              <p:nvPr/>
            </p:nvSpPr>
            <p:spPr bwMode="auto">
              <a:xfrm>
                <a:off x="3103" y="1950"/>
                <a:ext cx="60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7" h="31">
                    <a:moveTo>
                      <a:pt x="17" y="0"/>
                    </a:moveTo>
                    <a:cubicBezTo>
                      <a:pt x="19" y="0"/>
                      <a:pt x="24" y="0"/>
                      <a:pt x="27" y="2"/>
                    </a:cubicBezTo>
                    <a:cubicBezTo>
                      <a:pt x="37" y="10"/>
                      <a:pt x="30" y="31"/>
                      <a:pt x="14" y="27"/>
                    </a:cubicBezTo>
                    <a:cubicBezTo>
                      <a:pt x="1" y="23"/>
                      <a:pt x="0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5" name="Freeform 557"/>
              <p:cNvSpPr>
                <a:spLocks/>
              </p:cNvSpPr>
              <p:nvPr/>
            </p:nvSpPr>
            <p:spPr bwMode="auto">
              <a:xfrm>
                <a:off x="5396" y="1947"/>
                <a:ext cx="58" cy="48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29"/>
                  </a:cxn>
                  <a:cxn ang="0">
                    <a:pos x="16" y="3"/>
                  </a:cxn>
                </a:cxnLst>
                <a:rect l="0" t="0" r="r" b="b"/>
                <a:pathLst>
                  <a:path w="36" h="30">
                    <a:moveTo>
                      <a:pt x="16" y="3"/>
                    </a:moveTo>
                    <a:cubicBezTo>
                      <a:pt x="36" y="0"/>
                      <a:pt x="35" y="30"/>
                      <a:pt x="16" y="29"/>
                    </a:cubicBezTo>
                    <a:cubicBezTo>
                      <a:pt x="1" y="28"/>
                      <a:pt x="0" y="5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6" name="Freeform 558"/>
              <p:cNvSpPr>
                <a:spLocks/>
              </p:cNvSpPr>
              <p:nvPr/>
            </p:nvSpPr>
            <p:spPr bwMode="auto">
              <a:xfrm>
                <a:off x="5571" y="1950"/>
                <a:ext cx="56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9" y="1"/>
                  </a:cxn>
                  <a:cxn ang="0">
                    <a:pos x="12" y="26"/>
                  </a:cxn>
                  <a:cxn ang="0">
                    <a:pos x="6" y="4"/>
                  </a:cxn>
                  <a:cxn ang="0">
                    <a:pos x="14" y="1"/>
                  </a:cxn>
                </a:cxnLst>
                <a:rect l="0" t="0" r="r" b="b"/>
                <a:pathLst>
                  <a:path w="35" h="30">
                    <a:moveTo>
                      <a:pt x="14" y="1"/>
                    </a:moveTo>
                    <a:cubicBezTo>
                      <a:pt x="15" y="1"/>
                      <a:pt x="17" y="0"/>
                      <a:pt x="19" y="1"/>
                    </a:cubicBezTo>
                    <a:cubicBezTo>
                      <a:pt x="35" y="6"/>
                      <a:pt x="27" y="30"/>
                      <a:pt x="12" y="26"/>
                    </a:cubicBezTo>
                    <a:cubicBezTo>
                      <a:pt x="3" y="23"/>
                      <a:pt x="0" y="11"/>
                      <a:pt x="6" y="4"/>
                    </a:cubicBezTo>
                    <a:cubicBezTo>
                      <a:pt x="8" y="2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7" name="Freeform 559"/>
              <p:cNvSpPr>
                <a:spLocks/>
              </p:cNvSpPr>
              <p:nvPr/>
            </p:nvSpPr>
            <p:spPr bwMode="auto">
              <a:xfrm>
                <a:off x="2755" y="1950"/>
                <a:ext cx="56" cy="51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4" y="18"/>
                  </a:cxn>
                  <a:cxn ang="0">
                    <a:pos x="23" y="29"/>
                  </a:cxn>
                  <a:cxn ang="0">
                    <a:pos x="17" y="2"/>
                  </a:cxn>
                </a:cxnLst>
                <a:rect l="0" t="0" r="r" b="b"/>
                <a:pathLst>
                  <a:path w="35" h="32">
                    <a:moveTo>
                      <a:pt x="17" y="2"/>
                    </a:moveTo>
                    <a:cubicBezTo>
                      <a:pt x="27" y="0"/>
                      <a:pt x="35" y="7"/>
                      <a:pt x="34" y="18"/>
                    </a:cubicBezTo>
                    <a:cubicBezTo>
                      <a:pt x="33" y="24"/>
                      <a:pt x="28" y="28"/>
                      <a:pt x="23" y="29"/>
                    </a:cubicBezTo>
                    <a:cubicBezTo>
                      <a:pt x="6" y="32"/>
                      <a:pt x="0" y="6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8" name="Freeform 560"/>
              <p:cNvSpPr>
                <a:spLocks/>
              </p:cNvSpPr>
              <p:nvPr/>
            </p:nvSpPr>
            <p:spPr bwMode="auto">
              <a:xfrm>
                <a:off x="5054" y="1948"/>
                <a:ext cx="55" cy="52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9" y="29"/>
                  </a:cxn>
                  <a:cxn ang="0">
                    <a:pos x="3" y="11"/>
                  </a:cxn>
                  <a:cxn ang="0">
                    <a:pos x="13" y="4"/>
                  </a:cxn>
                </a:cxnLst>
                <a:rect l="0" t="0" r="r" b="b"/>
                <a:pathLst>
                  <a:path w="34" h="32">
                    <a:moveTo>
                      <a:pt x="13" y="4"/>
                    </a:moveTo>
                    <a:cubicBezTo>
                      <a:pt x="31" y="0"/>
                      <a:pt x="34" y="26"/>
                      <a:pt x="19" y="29"/>
                    </a:cubicBezTo>
                    <a:cubicBezTo>
                      <a:pt x="9" y="32"/>
                      <a:pt x="0" y="22"/>
                      <a:pt x="3" y="11"/>
                    </a:cubicBezTo>
                    <a:cubicBezTo>
                      <a:pt x="5" y="8"/>
                      <a:pt x="8" y="5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9" name="Freeform 561"/>
              <p:cNvSpPr>
                <a:spLocks/>
              </p:cNvSpPr>
              <p:nvPr/>
            </p:nvSpPr>
            <p:spPr bwMode="auto">
              <a:xfrm>
                <a:off x="4879" y="1953"/>
                <a:ext cx="53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2"/>
                  </a:cxn>
                  <a:cxn ang="0">
                    <a:pos x="7" y="23"/>
                  </a:cxn>
                  <a:cxn ang="0">
                    <a:pos x="15" y="1"/>
                  </a:cxn>
                </a:cxnLst>
                <a:rect l="0" t="0" r="r" b="b"/>
                <a:pathLst>
                  <a:path w="33" h="33">
                    <a:moveTo>
                      <a:pt x="15" y="1"/>
                    </a:moveTo>
                    <a:cubicBezTo>
                      <a:pt x="23" y="0"/>
                      <a:pt x="30" y="4"/>
                      <a:pt x="31" y="12"/>
                    </a:cubicBezTo>
                    <a:cubicBezTo>
                      <a:pt x="33" y="26"/>
                      <a:pt x="16" y="33"/>
                      <a:pt x="7" y="23"/>
                    </a:cubicBezTo>
                    <a:cubicBezTo>
                      <a:pt x="0" y="16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0" name="Freeform 562"/>
              <p:cNvSpPr>
                <a:spLocks/>
              </p:cNvSpPr>
              <p:nvPr/>
            </p:nvSpPr>
            <p:spPr bwMode="auto">
              <a:xfrm>
                <a:off x="4706" y="1953"/>
                <a:ext cx="59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5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29" y="0"/>
                      <a:pt x="37" y="16"/>
                      <a:pt x="27" y="25"/>
                    </a:cubicBezTo>
                    <a:cubicBezTo>
                      <a:pt x="25" y="27"/>
                      <a:pt x="19" y="30"/>
                      <a:pt x="14" y="29"/>
                    </a:cubicBezTo>
                    <a:cubicBezTo>
                      <a:pt x="0" y="25"/>
                      <a:pt x="1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1" name="Freeform 563"/>
              <p:cNvSpPr>
                <a:spLocks/>
              </p:cNvSpPr>
              <p:nvPr/>
            </p:nvSpPr>
            <p:spPr bwMode="auto">
              <a:xfrm>
                <a:off x="4535" y="1955"/>
                <a:ext cx="53" cy="4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8"/>
                  </a:cxn>
                  <a:cxn ang="0">
                    <a:pos x="13" y="28"/>
                  </a:cxn>
                  <a:cxn ang="0">
                    <a:pos x="15" y="2"/>
                  </a:cxn>
                </a:cxnLst>
                <a:rect l="0" t="0" r="r" b="b"/>
                <a:pathLst>
                  <a:path w="33" h="29">
                    <a:moveTo>
                      <a:pt x="15" y="2"/>
                    </a:moveTo>
                    <a:cubicBezTo>
                      <a:pt x="23" y="0"/>
                      <a:pt x="33" y="9"/>
                      <a:pt x="30" y="18"/>
                    </a:cubicBezTo>
                    <a:cubicBezTo>
                      <a:pt x="27" y="26"/>
                      <a:pt x="19" y="29"/>
                      <a:pt x="13" y="28"/>
                    </a:cubicBezTo>
                    <a:cubicBezTo>
                      <a:pt x="0" y="24"/>
                      <a:pt x="0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2" name="Freeform 564"/>
              <p:cNvSpPr>
                <a:spLocks/>
              </p:cNvSpPr>
              <p:nvPr/>
            </p:nvSpPr>
            <p:spPr bwMode="auto">
              <a:xfrm>
                <a:off x="4362" y="1955"/>
                <a:ext cx="53" cy="5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9"/>
                  </a:cxn>
                  <a:cxn ang="0">
                    <a:pos x="6" y="24"/>
                  </a:cxn>
                  <a:cxn ang="0">
                    <a:pos x="15" y="2"/>
                  </a:cxn>
                </a:cxnLst>
                <a:rect l="0" t="0" r="r" b="b"/>
                <a:pathLst>
                  <a:path w="33" h="33">
                    <a:moveTo>
                      <a:pt x="15" y="2"/>
                    </a:moveTo>
                    <a:cubicBezTo>
                      <a:pt x="25" y="0"/>
                      <a:pt x="33" y="10"/>
                      <a:pt x="31" y="19"/>
                    </a:cubicBezTo>
                    <a:cubicBezTo>
                      <a:pt x="28" y="29"/>
                      <a:pt x="13" y="33"/>
                      <a:pt x="6" y="24"/>
                    </a:cubicBezTo>
                    <a:cubicBezTo>
                      <a:pt x="0" y="16"/>
                      <a:pt x="4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3" name="Freeform 565"/>
              <p:cNvSpPr>
                <a:spLocks/>
              </p:cNvSpPr>
              <p:nvPr/>
            </p:nvSpPr>
            <p:spPr bwMode="auto">
              <a:xfrm>
                <a:off x="2944" y="1960"/>
                <a:ext cx="32" cy="32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1" y="7"/>
                  </a:cxn>
                  <a:cxn ang="0">
                    <a:pos x="7" y="0"/>
                  </a:cxn>
                  <a:cxn ang="0">
                    <a:pos x="17" y="8"/>
                  </a:cxn>
                  <a:cxn ang="0">
                    <a:pos x="18" y="7"/>
                  </a:cxn>
                </a:cxnLst>
                <a:rect l="0" t="0" r="r" b="b"/>
                <a:pathLst>
                  <a:path w="20" h="20">
                    <a:moveTo>
                      <a:pt x="18" y="7"/>
                    </a:moveTo>
                    <a:cubicBezTo>
                      <a:pt x="20" y="19"/>
                      <a:pt x="0" y="20"/>
                      <a:pt x="1" y="7"/>
                    </a:cubicBezTo>
                    <a:cubicBezTo>
                      <a:pt x="1" y="3"/>
                      <a:pt x="4" y="2"/>
                      <a:pt x="7" y="0"/>
                    </a:cubicBezTo>
                    <a:cubicBezTo>
                      <a:pt x="11" y="2"/>
                      <a:pt x="13" y="5"/>
                      <a:pt x="17" y="8"/>
                    </a:cubicBezTo>
                    <a:cubicBezTo>
                      <a:pt x="17" y="8"/>
                      <a:pt x="18" y="8"/>
                      <a:pt x="18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4" name="Freeform 566"/>
              <p:cNvSpPr>
                <a:spLocks/>
              </p:cNvSpPr>
              <p:nvPr/>
            </p:nvSpPr>
            <p:spPr bwMode="auto">
              <a:xfrm>
                <a:off x="4192" y="1955"/>
                <a:ext cx="56" cy="51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3" y="29"/>
                  </a:cxn>
                  <a:cxn ang="0">
                    <a:pos x="22" y="29"/>
                  </a:cxn>
                  <a:cxn ang="0">
                    <a:pos x="20" y="30"/>
                  </a:cxn>
                  <a:cxn ang="0">
                    <a:pos x="3" y="13"/>
                  </a:cxn>
                  <a:cxn ang="0">
                    <a:pos x="14" y="3"/>
                  </a:cxn>
                </a:cxnLst>
                <a:rect l="0" t="0" r="r" b="b"/>
                <a:pathLst>
                  <a:path w="35" h="32">
                    <a:moveTo>
                      <a:pt x="14" y="3"/>
                    </a:moveTo>
                    <a:cubicBezTo>
                      <a:pt x="29" y="0"/>
                      <a:pt x="35" y="21"/>
                      <a:pt x="23" y="29"/>
                    </a:cubicBezTo>
                    <a:cubicBezTo>
                      <a:pt x="23" y="29"/>
                      <a:pt x="22" y="28"/>
                      <a:pt x="22" y="29"/>
                    </a:cubicBezTo>
                    <a:cubicBezTo>
                      <a:pt x="22" y="29"/>
                      <a:pt x="21" y="30"/>
                      <a:pt x="20" y="30"/>
                    </a:cubicBezTo>
                    <a:cubicBezTo>
                      <a:pt x="10" y="32"/>
                      <a:pt x="0" y="23"/>
                      <a:pt x="3" y="13"/>
                    </a:cubicBezTo>
                    <a:cubicBezTo>
                      <a:pt x="4" y="8"/>
                      <a:pt x="8" y="4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5" name="Freeform 567"/>
              <p:cNvSpPr>
                <a:spLocks/>
              </p:cNvSpPr>
              <p:nvPr/>
            </p:nvSpPr>
            <p:spPr bwMode="auto">
              <a:xfrm>
                <a:off x="1345" y="1960"/>
                <a:ext cx="29" cy="21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9"/>
                  </a:cxn>
                  <a:cxn ang="0">
                    <a:pos x="13" y="0"/>
                  </a:cxn>
                  <a:cxn ang="0">
                    <a:pos x="8" y="13"/>
                  </a:cxn>
                  <a:cxn ang="0">
                    <a:pos x="0" y="8"/>
                  </a:cxn>
                </a:cxnLst>
                <a:rect l="0" t="0" r="r" b="b"/>
                <a:pathLst>
                  <a:path w="18" h="13">
                    <a:moveTo>
                      <a:pt x="0" y="8"/>
                    </a:moveTo>
                    <a:cubicBezTo>
                      <a:pt x="2" y="7"/>
                      <a:pt x="5" y="10"/>
                      <a:pt x="8" y="9"/>
                    </a:cubicBezTo>
                    <a:cubicBezTo>
                      <a:pt x="10" y="6"/>
                      <a:pt x="10" y="2"/>
                      <a:pt x="13" y="0"/>
                    </a:cubicBezTo>
                    <a:cubicBezTo>
                      <a:pt x="18" y="3"/>
                      <a:pt x="15" y="12"/>
                      <a:pt x="8" y="13"/>
                    </a:cubicBezTo>
                    <a:cubicBezTo>
                      <a:pt x="4" y="13"/>
                      <a:pt x="2" y="11"/>
                      <a:pt x="0" y="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6" name="Freeform 568"/>
              <p:cNvSpPr>
                <a:spLocks/>
              </p:cNvSpPr>
              <p:nvPr/>
            </p:nvSpPr>
            <p:spPr bwMode="auto">
              <a:xfrm>
                <a:off x="4022" y="1960"/>
                <a:ext cx="49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8"/>
                  </a:cxn>
                  <a:cxn ang="0">
                    <a:pos x="4" y="23"/>
                  </a:cxn>
                  <a:cxn ang="0">
                    <a:pos x="5" y="4"/>
                  </a:cxn>
                  <a:cxn ang="0">
                    <a:pos x="15" y="1"/>
                  </a:cxn>
                </a:cxnLst>
                <a:rect l="0" t="0" r="r" b="b"/>
                <a:pathLst>
                  <a:path w="31" h="31">
                    <a:moveTo>
                      <a:pt x="15" y="1"/>
                    </a:moveTo>
                    <a:cubicBezTo>
                      <a:pt x="23" y="0"/>
                      <a:pt x="31" y="9"/>
                      <a:pt x="28" y="18"/>
                    </a:cubicBezTo>
                    <a:cubicBezTo>
                      <a:pt x="25" y="29"/>
                      <a:pt x="10" y="31"/>
                      <a:pt x="4" y="23"/>
                    </a:cubicBezTo>
                    <a:cubicBezTo>
                      <a:pt x="0" y="17"/>
                      <a:pt x="0" y="9"/>
                      <a:pt x="5" y="4"/>
                    </a:cubicBezTo>
                    <a:cubicBezTo>
                      <a:pt x="7" y="2"/>
                      <a:pt x="9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7" name="Freeform 569"/>
              <p:cNvSpPr>
                <a:spLocks/>
              </p:cNvSpPr>
              <p:nvPr/>
            </p:nvSpPr>
            <p:spPr bwMode="auto">
              <a:xfrm>
                <a:off x="1555" y="1960"/>
                <a:ext cx="50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7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1" h="32">
                    <a:moveTo>
                      <a:pt x="15" y="1"/>
                    </a:moveTo>
                    <a:cubicBezTo>
                      <a:pt x="22" y="0"/>
                      <a:pt x="31" y="8"/>
                      <a:pt x="29" y="17"/>
                    </a:cubicBezTo>
                    <a:cubicBezTo>
                      <a:pt x="26" y="30"/>
                      <a:pt x="6" y="32"/>
                      <a:pt x="2" y="18"/>
                    </a:cubicBezTo>
                    <a:cubicBezTo>
                      <a:pt x="0" y="11"/>
                      <a:pt x="4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8" name="Freeform 570"/>
              <p:cNvSpPr>
                <a:spLocks/>
              </p:cNvSpPr>
              <p:nvPr/>
            </p:nvSpPr>
            <p:spPr bwMode="auto">
              <a:xfrm>
                <a:off x="3843" y="1960"/>
                <a:ext cx="55" cy="51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19"/>
                  </a:cxn>
                  <a:cxn ang="0">
                    <a:pos x="10" y="26"/>
                  </a:cxn>
                  <a:cxn ang="0">
                    <a:pos x="17" y="2"/>
                  </a:cxn>
                </a:cxnLst>
                <a:rect l="0" t="0" r="r" b="b"/>
                <a:pathLst>
                  <a:path w="34" h="32">
                    <a:moveTo>
                      <a:pt x="17" y="2"/>
                    </a:moveTo>
                    <a:cubicBezTo>
                      <a:pt x="25" y="0"/>
                      <a:pt x="34" y="9"/>
                      <a:pt x="32" y="19"/>
                    </a:cubicBezTo>
                    <a:cubicBezTo>
                      <a:pt x="29" y="27"/>
                      <a:pt x="17" y="32"/>
                      <a:pt x="10" y="26"/>
                    </a:cubicBezTo>
                    <a:cubicBezTo>
                      <a:pt x="0" y="19"/>
                      <a:pt x="4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9" name="Freeform 571"/>
              <p:cNvSpPr>
                <a:spLocks/>
              </p:cNvSpPr>
              <p:nvPr/>
            </p:nvSpPr>
            <p:spPr bwMode="auto">
              <a:xfrm>
                <a:off x="1899" y="1961"/>
                <a:ext cx="51" cy="3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5" y="20"/>
                  </a:cxn>
                  <a:cxn ang="0">
                    <a:pos x="16" y="24"/>
                  </a:cxn>
                  <a:cxn ang="0">
                    <a:pos x="16" y="1"/>
                  </a:cxn>
                </a:cxnLst>
                <a:rect l="0" t="0" r="r" b="b"/>
                <a:pathLst>
                  <a:path w="32" h="24">
                    <a:moveTo>
                      <a:pt x="16" y="1"/>
                    </a:moveTo>
                    <a:cubicBezTo>
                      <a:pt x="26" y="0"/>
                      <a:pt x="32" y="13"/>
                      <a:pt x="25" y="20"/>
                    </a:cubicBezTo>
                    <a:cubicBezTo>
                      <a:pt x="23" y="22"/>
                      <a:pt x="18" y="24"/>
                      <a:pt x="16" y="24"/>
                    </a:cubicBezTo>
                    <a:cubicBezTo>
                      <a:pt x="5" y="23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0" name="Freeform 572"/>
              <p:cNvSpPr>
                <a:spLocks/>
              </p:cNvSpPr>
              <p:nvPr/>
            </p:nvSpPr>
            <p:spPr bwMode="auto">
              <a:xfrm>
                <a:off x="2076" y="1960"/>
                <a:ext cx="43" cy="4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4" y="16"/>
                  </a:cxn>
                  <a:cxn ang="0">
                    <a:pos x="3" y="9"/>
                  </a:cxn>
                  <a:cxn ang="0">
                    <a:pos x="11" y="2"/>
                  </a:cxn>
                </a:cxnLst>
                <a:rect l="0" t="0" r="r" b="b"/>
                <a:pathLst>
                  <a:path w="27" h="27">
                    <a:moveTo>
                      <a:pt x="11" y="2"/>
                    </a:moveTo>
                    <a:cubicBezTo>
                      <a:pt x="20" y="0"/>
                      <a:pt x="27" y="8"/>
                      <a:pt x="24" y="16"/>
                    </a:cubicBezTo>
                    <a:cubicBezTo>
                      <a:pt x="20" y="27"/>
                      <a:pt x="0" y="24"/>
                      <a:pt x="3" y="9"/>
                    </a:cubicBezTo>
                    <a:cubicBezTo>
                      <a:pt x="4" y="6"/>
                      <a:pt x="6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1" name="Freeform 573"/>
              <p:cNvSpPr>
                <a:spLocks/>
              </p:cNvSpPr>
              <p:nvPr/>
            </p:nvSpPr>
            <p:spPr bwMode="auto">
              <a:xfrm>
                <a:off x="1727" y="1963"/>
                <a:ext cx="51" cy="4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7" y="0"/>
                  </a:cxn>
                  <a:cxn ang="0">
                    <a:pos x="17" y="24"/>
                  </a:cxn>
                  <a:cxn ang="0">
                    <a:pos x="15" y="0"/>
                  </a:cxn>
                </a:cxnLst>
                <a:rect l="0" t="0" r="r" b="b"/>
                <a:pathLst>
                  <a:path w="32" h="25">
                    <a:moveTo>
                      <a:pt x="15" y="0"/>
                    </a:moveTo>
                    <a:cubicBezTo>
                      <a:pt x="16" y="0"/>
                      <a:pt x="16" y="0"/>
                      <a:pt x="17" y="0"/>
                    </a:cubicBezTo>
                    <a:cubicBezTo>
                      <a:pt x="32" y="1"/>
                      <a:pt x="31" y="23"/>
                      <a:pt x="17" y="24"/>
                    </a:cubicBezTo>
                    <a:cubicBezTo>
                      <a:pt x="2" y="25"/>
                      <a:pt x="0" y="3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2" name="Freeform 574"/>
              <p:cNvSpPr>
                <a:spLocks/>
              </p:cNvSpPr>
              <p:nvPr/>
            </p:nvSpPr>
            <p:spPr bwMode="auto">
              <a:xfrm>
                <a:off x="3668" y="1958"/>
                <a:ext cx="63" cy="52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30"/>
                  </a:cxn>
                  <a:cxn ang="0">
                    <a:pos x="18" y="3"/>
                  </a:cxn>
                </a:cxnLst>
                <a:rect l="0" t="0" r="r" b="b"/>
                <a:pathLst>
                  <a:path w="39" h="32">
                    <a:moveTo>
                      <a:pt x="18" y="3"/>
                    </a:moveTo>
                    <a:cubicBezTo>
                      <a:pt x="36" y="0"/>
                      <a:pt x="39" y="27"/>
                      <a:pt x="22" y="30"/>
                    </a:cubicBezTo>
                    <a:cubicBezTo>
                      <a:pt x="6" y="32"/>
                      <a:pt x="0" y="7"/>
                      <a:pt x="18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3" name="Freeform 575"/>
              <p:cNvSpPr>
                <a:spLocks/>
              </p:cNvSpPr>
              <p:nvPr/>
            </p:nvSpPr>
            <p:spPr bwMode="auto">
              <a:xfrm>
                <a:off x="3493" y="1965"/>
                <a:ext cx="63" cy="5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9" y="1"/>
                  </a:cxn>
                  <a:cxn ang="0">
                    <a:pos x="25" y="27"/>
                  </a:cxn>
                  <a:cxn ang="0">
                    <a:pos x="21" y="0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23" y="0"/>
                      <a:pt x="27" y="0"/>
                      <a:pt x="29" y="1"/>
                    </a:cubicBezTo>
                    <a:cubicBezTo>
                      <a:pt x="39" y="7"/>
                      <a:pt x="37" y="24"/>
                      <a:pt x="25" y="27"/>
                    </a:cubicBezTo>
                    <a:cubicBezTo>
                      <a:pt x="7" y="32"/>
                      <a:pt x="0" y="2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4" name="Freeform 576"/>
              <p:cNvSpPr>
                <a:spLocks/>
              </p:cNvSpPr>
              <p:nvPr/>
            </p:nvSpPr>
            <p:spPr bwMode="auto">
              <a:xfrm>
                <a:off x="3328" y="1963"/>
                <a:ext cx="59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7" h="35">
                    <a:moveTo>
                      <a:pt x="16" y="2"/>
                    </a:moveTo>
                    <a:cubicBezTo>
                      <a:pt x="26" y="0"/>
                      <a:pt x="37" y="14"/>
                      <a:pt x="28" y="24"/>
                    </a:cubicBezTo>
                    <a:cubicBezTo>
                      <a:pt x="19" y="35"/>
                      <a:pt x="0" y="27"/>
                      <a:pt x="4" y="12"/>
                    </a:cubicBezTo>
                    <a:cubicBezTo>
                      <a:pt x="6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5" name="Freeform 577"/>
              <p:cNvSpPr>
                <a:spLocks/>
              </p:cNvSpPr>
              <p:nvPr/>
            </p:nvSpPr>
            <p:spPr bwMode="auto">
              <a:xfrm>
                <a:off x="3158" y="1966"/>
                <a:ext cx="58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2"/>
                  </a:cxn>
                  <a:cxn ang="0">
                    <a:pos x="12" y="27"/>
                  </a:cxn>
                  <a:cxn ang="0">
                    <a:pos x="3" y="10"/>
                  </a:cxn>
                  <a:cxn ang="0">
                    <a:pos x="16" y="0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cubicBezTo>
                      <a:pt x="17" y="0"/>
                      <a:pt x="21" y="1"/>
                      <a:pt x="23" y="2"/>
                    </a:cubicBezTo>
                    <a:cubicBezTo>
                      <a:pt x="36" y="9"/>
                      <a:pt x="28" y="32"/>
                      <a:pt x="12" y="27"/>
                    </a:cubicBezTo>
                    <a:cubicBezTo>
                      <a:pt x="5" y="25"/>
                      <a:pt x="0" y="17"/>
                      <a:pt x="3" y="10"/>
                    </a:cubicBezTo>
                    <a:cubicBezTo>
                      <a:pt x="4" y="4"/>
                      <a:pt x="8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6" name="Freeform 578"/>
              <p:cNvSpPr>
                <a:spLocks/>
              </p:cNvSpPr>
              <p:nvPr/>
            </p:nvSpPr>
            <p:spPr bwMode="auto">
              <a:xfrm>
                <a:off x="5448" y="1965"/>
                <a:ext cx="59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1" y="29"/>
                  </a:cxn>
                  <a:cxn ang="0">
                    <a:pos x="7" y="24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32" y="0"/>
                      <a:pt x="37" y="24"/>
                      <a:pt x="21" y="29"/>
                    </a:cubicBezTo>
                    <a:cubicBezTo>
                      <a:pt x="18" y="30"/>
                      <a:pt x="10" y="29"/>
                      <a:pt x="7" y="24"/>
                    </a:cubicBezTo>
                    <a:cubicBezTo>
                      <a:pt x="0" y="15"/>
                      <a:pt x="5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7" name="Freeform 579"/>
              <p:cNvSpPr>
                <a:spLocks/>
              </p:cNvSpPr>
              <p:nvPr/>
            </p:nvSpPr>
            <p:spPr bwMode="auto">
              <a:xfrm>
                <a:off x="2244" y="1969"/>
                <a:ext cx="47" cy="34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8" y="0"/>
                  </a:cxn>
                  <a:cxn ang="0">
                    <a:pos x="26" y="3"/>
                  </a:cxn>
                </a:cxnLst>
                <a:rect l="0" t="0" r="r" b="b"/>
                <a:pathLst>
                  <a:path w="29" h="21">
                    <a:moveTo>
                      <a:pt x="26" y="3"/>
                    </a:moveTo>
                    <a:cubicBezTo>
                      <a:pt x="29" y="21"/>
                      <a:pt x="0" y="17"/>
                      <a:pt x="8" y="0"/>
                    </a:cubicBezTo>
                    <a:cubicBezTo>
                      <a:pt x="15" y="1"/>
                      <a:pt x="20" y="2"/>
                      <a:pt x="2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8" name="Freeform 580"/>
              <p:cNvSpPr>
                <a:spLocks/>
              </p:cNvSpPr>
              <p:nvPr/>
            </p:nvSpPr>
            <p:spPr bwMode="auto">
              <a:xfrm>
                <a:off x="2986" y="1969"/>
                <a:ext cx="47" cy="4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6"/>
                  </a:cxn>
                  <a:cxn ang="0">
                    <a:pos x="14" y="24"/>
                  </a:cxn>
                  <a:cxn ang="0">
                    <a:pos x="13" y="2"/>
                  </a:cxn>
                </a:cxnLst>
                <a:rect l="0" t="0" r="r" b="b"/>
                <a:pathLst>
                  <a:path w="29" h="25">
                    <a:moveTo>
                      <a:pt x="13" y="2"/>
                    </a:moveTo>
                    <a:cubicBezTo>
                      <a:pt x="21" y="0"/>
                      <a:pt x="29" y="6"/>
                      <a:pt x="27" y="16"/>
                    </a:cubicBezTo>
                    <a:cubicBezTo>
                      <a:pt x="26" y="21"/>
                      <a:pt x="20" y="25"/>
                      <a:pt x="14" y="24"/>
                    </a:cubicBezTo>
                    <a:cubicBezTo>
                      <a:pt x="2" y="23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9" name="Freeform 581"/>
              <p:cNvSpPr>
                <a:spLocks/>
              </p:cNvSpPr>
              <p:nvPr/>
            </p:nvSpPr>
            <p:spPr bwMode="auto">
              <a:xfrm>
                <a:off x="4935" y="1969"/>
                <a:ext cx="50" cy="49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0"/>
                  </a:cxn>
                  <a:cxn ang="0">
                    <a:pos x="11" y="28"/>
                  </a:cxn>
                  <a:cxn ang="0">
                    <a:pos x="1" y="12"/>
                  </a:cxn>
                  <a:cxn ang="0">
                    <a:pos x="12" y="2"/>
                  </a:cxn>
                </a:cxnLst>
                <a:rect l="0" t="0" r="r" b="b"/>
                <a:pathLst>
                  <a:path w="31" h="30">
                    <a:moveTo>
                      <a:pt x="12" y="2"/>
                    </a:moveTo>
                    <a:cubicBezTo>
                      <a:pt x="19" y="0"/>
                      <a:pt x="25" y="3"/>
                      <a:pt x="27" y="10"/>
                    </a:cubicBezTo>
                    <a:cubicBezTo>
                      <a:pt x="31" y="20"/>
                      <a:pt x="23" y="30"/>
                      <a:pt x="11" y="28"/>
                    </a:cubicBezTo>
                    <a:cubicBezTo>
                      <a:pt x="5" y="27"/>
                      <a:pt x="0" y="20"/>
                      <a:pt x="1" y="12"/>
                    </a:cubicBezTo>
                    <a:cubicBezTo>
                      <a:pt x="2" y="7"/>
                      <a:pt x="6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0" name="Freeform 582"/>
              <p:cNvSpPr>
                <a:spLocks/>
              </p:cNvSpPr>
              <p:nvPr/>
            </p:nvSpPr>
            <p:spPr bwMode="auto">
              <a:xfrm>
                <a:off x="4757" y="1971"/>
                <a:ext cx="56" cy="4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28" y="25"/>
                  </a:cxn>
                  <a:cxn ang="0">
                    <a:pos x="18" y="28"/>
                  </a:cxn>
                  <a:cxn ang="0">
                    <a:pos x="16" y="2"/>
                  </a:cxn>
                </a:cxnLst>
                <a:rect l="0" t="0" r="r" b="b"/>
                <a:pathLst>
                  <a:path w="35" h="28">
                    <a:moveTo>
                      <a:pt x="16" y="2"/>
                    </a:moveTo>
                    <a:cubicBezTo>
                      <a:pt x="24" y="0"/>
                      <a:pt x="35" y="7"/>
                      <a:pt x="31" y="19"/>
                    </a:cubicBezTo>
                    <a:cubicBezTo>
                      <a:pt x="31" y="21"/>
                      <a:pt x="29" y="24"/>
                      <a:pt x="28" y="25"/>
                    </a:cubicBezTo>
                    <a:cubicBezTo>
                      <a:pt x="25" y="27"/>
                      <a:pt x="21" y="28"/>
                      <a:pt x="18" y="28"/>
                    </a:cubicBezTo>
                    <a:cubicBezTo>
                      <a:pt x="3" y="27"/>
                      <a:pt x="0" y="6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1" name="Freeform 583"/>
              <p:cNvSpPr>
                <a:spLocks/>
              </p:cNvSpPr>
              <p:nvPr/>
            </p:nvSpPr>
            <p:spPr bwMode="auto">
              <a:xfrm>
                <a:off x="1390" y="1974"/>
                <a:ext cx="30" cy="3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9" y="12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16" y="4"/>
                  </a:cxn>
                </a:cxnLst>
                <a:rect l="0" t="0" r="r" b="b"/>
                <a:pathLst>
                  <a:path w="19" h="22">
                    <a:moveTo>
                      <a:pt x="16" y="4"/>
                    </a:moveTo>
                    <a:cubicBezTo>
                      <a:pt x="17" y="6"/>
                      <a:pt x="19" y="10"/>
                      <a:pt x="19" y="12"/>
                    </a:cubicBezTo>
                    <a:cubicBezTo>
                      <a:pt x="12" y="22"/>
                      <a:pt x="0" y="13"/>
                      <a:pt x="2" y="5"/>
                    </a:cubicBezTo>
                    <a:cubicBezTo>
                      <a:pt x="2" y="5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8" y="2"/>
                      <a:pt x="12" y="3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2" name="Freeform 584"/>
              <p:cNvSpPr>
                <a:spLocks/>
              </p:cNvSpPr>
              <p:nvPr/>
            </p:nvSpPr>
            <p:spPr bwMode="auto">
              <a:xfrm>
                <a:off x="2816" y="1974"/>
                <a:ext cx="40" cy="37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6" y="5"/>
                  </a:cxn>
                  <a:cxn ang="0">
                    <a:pos x="25" y="13"/>
                  </a:cxn>
                  <a:cxn ang="0">
                    <a:pos x="17" y="21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18" y="1"/>
                  </a:cxn>
                </a:cxnLst>
                <a:rect l="0" t="0" r="r" b="b"/>
                <a:pathLst>
                  <a:path w="25" h="23">
                    <a:moveTo>
                      <a:pt x="18" y="1"/>
                    </a:moveTo>
                    <a:cubicBezTo>
                      <a:pt x="17" y="2"/>
                      <a:pt x="17" y="4"/>
                      <a:pt x="16" y="5"/>
                    </a:cubicBezTo>
                    <a:cubicBezTo>
                      <a:pt x="19" y="8"/>
                      <a:pt x="23" y="9"/>
                      <a:pt x="25" y="13"/>
                    </a:cubicBezTo>
                    <a:cubicBezTo>
                      <a:pt x="24" y="17"/>
                      <a:pt x="20" y="21"/>
                      <a:pt x="17" y="21"/>
                    </a:cubicBezTo>
                    <a:cubicBezTo>
                      <a:pt x="8" y="23"/>
                      <a:pt x="0" y="12"/>
                      <a:pt x="6" y="4"/>
                    </a:cubicBezTo>
                    <a:cubicBezTo>
                      <a:pt x="6" y="4"/>
                      <a:pt x="8" y="2"/>
                      <a:pt x="8" y="2"/>
                    </a:cubicBezTo>
                    <a:cubicBezTo>
                      <a:pt x="10" y="0"/>
                      <a:pt x="14" y="0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3" name="Freeform 585"/>
              <p:cNvSpPr>
                <a:spLocks/>
              </p:cNvSpPr>
              <p:nvPr/>
            </p:nvSpPr>
            <p:spPr bwMode="auto">
              <a:xfrm>
                <a:off x="4415" y="1974"/>
                <a:ext cx="53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9"/>
                  </a:cxn>
                  <a:cxn ang="0">
                    <a:pos x="7" y="25"/>
                  </a:cxn>
                  <a:cxn ang="0">
                    <a:pos x="15" y="1"/>
                  </a:cxn>
                </a:cxnLst>
                <a:rect l="0" t="0" r="r" b="b"/>
                <a:pathLst>
                  <a:path w="33" h="30">
                    <a:moveTo>
                      <a:pt x="15" y="1"/>
                    </a:moveTo>
                    <a:cubicBezTo>
                      <a:pt x="25" y="0"/>
                      <a:pt x="33" y="9"/>
                      <a:pt x="29" y="19"/>
                    </a:cubicBezTo>
                    <a:cubicBezTo>
                      <a:pt x="25" y="29"/>
                      <a:pt x="13" y="30"/>
                      <a:pt x="7" y="25"/>
                    </a:cubicBezTo>
                    <a:cubicBezTo>
                      <a:pt x="0" y="18"/>
                      <a:pt x="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4" name="Freeform 586"/>
              <p:cNvSpPr>
                <a:spLocks/>
              </p:cNvSpPr>
              <p:nvPr/>
            </p:nvSpPr>
            <p:spPr bwMode="auto">
              <a:xfrm>
                <a:off x="4587" y="1973"/>
                <a:ext cx="50" cy="4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2"/>
                  </a:cxn>
                  <a:cxn ang="0">
                    <a:pos x="19" y="27"/>
                  </a:cxn>
                  <a:cxn ang="0">
                    <a:pos x="7" y="5"/>
                  </a:cxn>
                  <a:cxn ang="0">
                    <a:pos x="15" y="2"/>
                  </a:cxn>
                </a:cxnLst>
                <a:rect l="0" t="0" r="r" b="b"/>
                <a:pathLst>
                  <a:path w="31" h="29">
                    <a:moveTo>
                      <a:pt x="15" y="2"/>
                    </a:moveTo>
                    <a:cubicBezTo>
                      <a:pt x="21" y="0"/>
                      <a:pt x="29" y="5"/>
                      <a:pt x="30" y="12"/>
                    </a:cubicBezTo>
                    <a:cubicBezTo>
                      <a:pt x="31" y="20"/>
                      <a:pt x="26" y="26"/>
                      <a:pt x="19" y="27"/>
                    </a:cubicBezTo>
                    <a:cubicBezTo>
                      <a:pt x="5" y="29"/>
                      <a:pt x="0" y="12"/>
                      <a:pt x="7" y="5"/>
                    </a:cubicBezTo>
                    <a:cubicBezTo>
                      <a:pt x="9" y="3"/>
                      <a:pt x="12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5" name="Freeform 587"/>
              <p:cNvSpPr>
                <a:spLocks/>
              </p:cNvSpPr>
              <p:nvPr/>
            </p:nvSpPr>
            <p:spPr bwMode="auto">
              <a:xfrm>
                <a:off x="5632" y="1969"/>
                <a:ext cx="32" cy="31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0" y="14"/>
                  </a:cxn>
                  <a:cxn ang="0">
                    <a:pos x="10" y="19"/>
                  </a:cxn>
                  <a:cxn ang="0">
                    <a:pos x="2" y="14"/>
                  </a:cxn>
                  <a:cxn ang="0">
                    <a:pos x="18" y="13"/>
                  </a:cxn>
                </a:cxnLst>
                <a:rect l="0" t="0" r="r" b="b"/>
                <a:pathLst>
                  <a:path w="20" h="19">
                    <a:moveTo>
                      <a:pt x="18" y="13"/>
                    </a:moveTo>
                    <a:cubicBezTo>
                      <a:pt x="15" y="13"/>
                      <a:pt x="13" y="14"/>
                      <a:pt x="10" y="14"/>
                    </a:cubicBezTo>
                    <a:cubicBezTo>
                      <a:pt x="9" y="16"/>
                      <a:pt x="9" y="17"/>
                      <a:pt x="10" y="19"/>
                    </a:cubicBezTo>
                    <a:cubicBezTo>
                      <a:pt x="6" y="19"/>
                      <a:pt x="3" y="16"/>
                      <a:pt x="2" y="14"/>
                    </a:cubicBezTo>
                    <a:cubicBezTo>
                      <a:pt x="0" y="1"/>
                      <a:pt x="20" y="0"/>
                      <a:pt x="18" y="1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6" name="Freeform 588"/>
              <p:cNvSpPr>
                <a:spLocks/>
              </p:cNvSpPr>
              <p:nvPr/>
            </p:nvSpPr>
            <p:spPr bwMode="auto">
              <a:xfrm>
                <a:off x="1942" y="1973"/>
                <a:ext cx="68" cy="54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6" y="29"/>
                  </a:cxn>
                  <a:cxn ang="0">
                    <a:pos x="20" y="2"/>
                  </a:cxn>
                </a:cxnLst>
                <a:rect l="0" t="0" r="r" b="b"/>
                <a:pathLst>
                  <a:path w="42" h="34">
                    <a:moveTo>
                      <a:pt x="20" y="2"/>
                    </a:moveTo>
                    <a:cubicBezTo>
                      <a:pt x="36" y="0"/>
                      <a:pt x="42" y="24"/>
                      <a:pt x="26" y="29"/>
                    </a:cubicBezTo>
                    <a:cubicBezTo>
                      <a:pt x="8" y="34"/>
                      <a:pt x="0" y="5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7" name="Freeform 589"/>
              <p:cNvSpPr>
                <a:spLocks/>
              </p:cNvSpPr>
              <p:nvPr/>
            </p:nvSpPr>
            <p:spPr bwMode="auto">
              <a:xfrm>
                <a:off x="4071" y="1974"/>
                <a:ext cx="57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25"/>
                  </a:cxn>
                  <a:cxn ang="0">
                    <a:pos x="3" y="22"/>
                  </a:cxn>
                  <a:cxn ang="0">
                    <a:pos x="14" y="2"/>
                  </a:cxn>
                </a:cxnLst>
                <a:rect l="0" t="0" r="r" b="b"/>
                <a:pathLst>
                  <a:path w="35" h="31">
                    <a:moveTo>
                      <a:pt x="14" y="2"/>
                    </a:moveTo>
                    <a:cubicBezTo>
                      <a:pt x="25" y="0"/>
                      <a:pt x="35" y="15"/>
                      <a:pt x="26" y="25"/>
                    </a:cubicBezTo>
                    <a:cubicBezTo>
                      <a:pt x="20" y="31"/>
                      <a:pt x="8" y="30"/>
                      <a:pt x="3" y="22"/>
                    </a:cubicBezTo>
                    <a:cubicBezTo>
                      <a:pt x="0" y="15"/>
                      <a:pt x="2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8" name="Freeform 590"/>
              <p:cNvSpPr>
                <a:spLocks/>
              </p:cNvSpPr>
              <p:nvPr/>
            </p:nvSpPr>
            <p:spPr bwMode="auto">
              <a:xfrm>
                <a:off x="4243" y="1976"/>
                <a:ext cx="56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0" y="1"/>
                  </a:cxn>
                  <a:cxn ang="0">
                    <a:pos x="13" y="27"/>
                  </a:cxn>
                  <a:cxn ang="0">
                    <a:pos x="13" y="1"/>
                  </a:cxn>
                </a:cxnLst>
                <a:rect l="0" t="0" r="r" b="b"/>
                <a:pathLst>
                  <a:path w="35" h="31">
                    <a:moveTo>
                      <a:pt x="13" y="1"/>
                    </a:moveTo>
                    <a:cubicBezTo>
                      <a:pt x="15" y="1"/>
                      <a:pt x="19" y="0"/>
                      <a:pt x="20" y="1"/>
                    </a:cubicBezTo>
                    <a:cubicBezTo>
                      <a:pt x="35" y="4"/>
                      <a:pt x="31" y="31"/>
                      <a:pt x="13" y="27"/>
                    </a:cubicBezTo>
                    <a:cubicBezTo>
                      <a:pt x="1" y="24"/>
                      <a:pt x="0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9" name="Freeform 591"/>
              <p:cNvSpPr>
                <a:spLocks/>
              </p:cNvSpPr>
              <p:nvPr/>
            </p:nvSpPr>
            <p:spPr bwMode="auto">
              <a:xfrm>
                <a:off x="1605" y="1977"/>
                <a:ext cx="59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6" y="3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7" h="33">
                    <a:moveTo>
                      <a:pt x="16" y="1"/>
                    </a:moveTo>
                    <a:cubicBezTo>
                      <a:pt x="18" y="0"/>
                      <a:pt x="23" y="1"/>
                      <a:pt x="26" y="3"/>
                    </a:cubicBezTo>
                    <a:cubicBezTo>
                      <a:pt x="37" y="12"/>
                      <a:pt x="28" y="33"/>
                      <a:pt x="12" y="27"/>
                    </a:cubicBezTo>
                    <a:cubicBezTo>
                      <a:pt x="0" y="22"/>
                      <a:pt x="1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0" name="Freeform 592"/>
              <p:cNvSpPr>
                <a:spLocks/>
              </p:cNvSpPr>
              <p:nvPr/>
            </p:nvSpPr>
            <p:spPr bwMode="auto">
              <a:xfrm>
                <a:off x="3890" y="1977"/>
                <a:ext cx="64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1" y="25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40" h="33">
                    <a:moveTo>
                      <a:pt x="21" y="1"/>
                    </a:moveTo>
                    <a:cubicBezTo>
                      <a:pt x="34" y="0"/>
                      <a:pt x="40" y="16"/>
                      <a:pt x="31" y="25"/>
                    </a:cubicBezTo>
                    <a:cubicBezTo>
                      <a:pt x="30" y="25"/>
                      <a:pt x="27" y="28"/>
                      <a:pt x="26" y="28"/>
                    </a:cubicBezTo>
                    <a:cubicBezTo>
                      <a:pt x="7" y="33"/>
                      <a:pt x="0" y="3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1" name="Freeform 593"/>
              <p:cNvSpPr>
                <a:spLocks/>
              </p:cNvSpPr>
              <p:nvPr/>
            </p:nvSpPr>
            <p:spPr bwMode="auto">
              <a:xfrm>
                <a:off x="2300" y="1976"/>
                <a:ext cx="47" cy="4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1" y="22"/>
                  </a:cxn>
                  <a:cxn ang="0">
                    <a:pos x="7" y="4"/>
                  </a:cxn>
                  <a:cxn ang="0">
                    <a:pos x="11" y="9"/>
                  </a:cxn>
                  <a:cxn ang="0">
                    <a:pos x="12" y="2"/>
                  </a:cxn>
                </a:cxnLst>
                <a:rect l="0" t="0" r="r" b="b"/>
                <a:pathLst>
                  <a:path w="29" h="26">
                    <a:moveTo>
                      <a:pt x="12" y="2"/>
                    </a:moveTo>
                    <a:cubicBezTo>
                      <a:pt x="29" y="0"/>
                      <a:pt x="26" y="26"/>
                      <a:pt x="11" y="22"/>
                    </a:cubicBezTo>
                    <a:cubicBezTo>
                      <a:pt x="4" y="21"/>
                      <a:pt x="0" y="9"/>
                      <a:pt x="7" y="4"/>
                    </a:cubicBezTo>
                    <a:cubicBezTo>
                      <a:pt x="8" y="6"/>
                      <a:pt x="9" y="9"/>
                      <a:pt x="11" y="9"/>
                    </a:cubicBezTo>
                    <a:cubicBezTo>
                      <a:pt x="12" y="7"/>
                      <a:pt x="11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2" name="Freeform 594"/>
              <p:cNvSpPr>
                <a:spLocks/>
              </p:cNvSpPr>
              <p:nvPr/>
            </p:nvSpPr>
            <p:spPr bwMode="auto">
              <a:xfrm>
                <a:off x="3553" y="1979"/>
                <a:ext cx="54" cy="4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20"/>
                  </a:cxn>
                  <a:cxn ang="0">
                    <a:pos x="24" y="27"/>
                  </a:cxn>
                  <a:cxn ang="0">
                    <a:pos x="23" y="27"/>
                  </a:cxn>
                  <a:cxn ang="0">
                    <a:pos x="23" y="28"/>
                  </a:cxn>
                  <a:cxn ang="0">
                    <a:pos x="18" y="28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4" h="29">
                    <a:moveTo>
                      <a:pt x="15" y="2"/>
                    </a:moveTo>
                    <a:cubicBezTo>
                      <a:pt x="24" y="0"/>
                      <a:pt x="34" y="9"/>
                      <a:pt x="30" y="20"/>
                    </a:cubicBezTo>
                    <a:cubicBezTo>
                      <a:pt x="29" y="23"/>
                      <a:pt x="26" y="26"/>
                      <a:pt x="24" y="27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2" y="28"/>
                      <a:pt x="19" y="28"/>
                      <a:pt x="18" y="28"/>
                    </a:cubicBezTo>
                    <a:cubicBezTo>
                      <a:pt x="10" y="29"/>
                      <a:pt x="0" y="21"/>
                      <a:pt x="3" y="11"/>
                    </a:cubicBezTo>
                    <a:cubicBezTo>
                      <a:pt x="5" y="6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3" name="Freeform 595"/>
              <p:cNvSpPr>
                <a:spLocks/>
              </p:cNvSpPr>
              <p:nvPr/>
            </p:nvSpPr>
            <p:spPr bwMode="auto">
              <a:xfrm>
                <a:off x="3728" y="1979"/>
                <a:ext cx="48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2"/>
                  </a:cxn>
                  <a:cxn ang="0">
                    <a:pos x="5" y="23"/>
                  </a:cxn>
                  <a:cxn ang="0">
                    <a:pos x="12" y="2"/>
                  </a:cxn>
                </a:cxnLst>
                <a:rect l="0" t="0" r="r" b="b"/>
                <a:pathLst>
                  <a:path w="30" h="32">
                    <a:moveTo>
                      <a:pt x="12" y="2"/>
                    </a:moveTo>
                    <a:cubicBezTo>
                      <a:pt x="18" y="0"/>
                      <a:pt x="27" y="2"/>
                      <a:pt x="28" y="12"/>
                    </a:cubicBezTo>
                    <a:cubicBezTo>
                      <a:pt x="30" y="25"/>
                      <a:pt x="13" y="32"/>
                      <a:pt x="5" y="23"/>
                    </a:cubicBezTo>
                    <a:cubicBezTo>
                      <a:pt x="0" y="16"/>
                      <a:pt x="2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4" name="Freeform 596"/>
              <p:cNvSpPr>
                <a:spLocks/>
              </p:cNvSpPr>
              <p:nvPr/>
            </p:nvSpPr>
            <p:spPr bwMode="auto">
              <a:xfrm>
                <a:off x="1440" y="1981"/>
                <a:ext cx="51" cy="53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1" y="4"/>
                  </a:cxn>
                  <a:cxn ang="0">
                    <a:pos x="5" y="23"/>
                  </a:cxn>
                  <a:cxn ang="0">
                    <a:pos x="1" y="9"/>
                  </a:cxn>
                  <a:cxn ang="0">
                    <a:pos x="11" y="1"/>
                  </a:cxn>
                </a:cxnLst>
                <a:rect l="0" t="0" r="r" b="b"/>
                <a:pathLst>
                  <a:path w="32" h="33">
                    <a:moveTo>
                      <a:pt x="11" y="1"/>
                    </a:moveTo>
                    <a:cubicBezTo>
                      <a:pt x="14" y="0"/>
                      <a:pt x="18" y="1"/>
                      <a:pt x="21" y="4"/>
                    </a:cubicBezTo>
                    <a:cubicBezTo>
                      <a:pt x="32" y="14"/>
                      <a:pt x="18" y="33"/>
                      <a:pt x="5" y="23"/>
                    </a:cubicBezTo>
                    <a:cubicBezTo>
                      <a:pt x="2" y="20"/>
                      <a:pt x="0" y="13"/>
                      <a:pt x="1" y="9"/>
                    </a:cubicBezTo>
                    <a:cubicBezTo>
                      <a:pt x="2" y="5"/>
                      <a:pt x="6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5" name="Freeform 597"/>
              <p:cNvSpPr>
                <a:spLocks/>
              </p:cNvSpPr>
              <p:nvPr/>
            </p:nvSpPr>
            <p:spPr bwMode="auto">
              <a:xfrm>
                <a:off x="3379" y="1981"/>
                <a:ext cx="57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1"/>
                  </a:cxn>
                  <a:cxn ang="0">
                    <a:pos x="29" y="2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7" y="1"/>
                  </a:cxn>
                </a:cxnLst>
                <a:rect l="0" t="0" r="r" b="b"/>
                <a:pathLst>
                  <a:path w="35" h="35">
                    <a:moveTo>
                      <a:pt x="17" y="1"/>
                    </a:moveTo>
                    <a:cubicBezTo>
                      <a:pt x="26" y="0"/>
                      <a:pt x="35" y="11"/>
                      <a:pt x="30" y="21"/>
                    </a:cubicBezTo>
                    <a:cubicBezTo>
                      <a:pt x="30" y="22"/>
                      <a:pt x="29" y="22"/>
                      <a:pt x="29" y="22"/>
                    </a:cubicBezTo>
                    <a:cubicBezTo>
                      <a:pt x="28" y="23"/>
                      <a:pt x="29" y="23"/>
                      <a:pt x="28" y="24"/>
                    </a:cubicBezTo>
                    <a:cubicBezTo>
                      <a:pt x="19" y="35"/>
                      <a:pt x="0" y="25"/>
                      <a:pt x="4" y="11"/>
                    </a:cubicBezTo>
                    <a:cubicBezTo>
                      <a:pt x="6" y="7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6" name="Freeform 598"/>
              <p:cNvSpPr>
                <a:spLocks/>
              </p:cNvSpPr>
              <p:nvPr/>
            </p:nvSpPr>
            <p:spPr bwMode="auto">
              <a:xfrm>
                <a:off x="3206" y="1982"/>
                <a:ext cx="56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8"/>
                  </a:cxn>
                  <a:cxn ang="0">
                    <a:pos x="15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30">
                    <a:moveTo>
                      <a:pt x="17" y="1"/>
                    </a:moveTo>
                    <a:cubicBezTo>
                      <a:pt x="23" y="0"/>
                      <a:pt x="35" y="7"/>
                      <a:pt x="32" y="18"/>
                    </a:cubicBezTo>
                    <a:cubicBezTo>
                      <a:pt x="30" y="24"/>
                      <a:pt x="22" y="30"/>
                      <a:pt x="15" y="28"/>
                    </a:cubicBezTo>
                    <a:cubicBezTo>
                      <a:pt x="1" y="24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7" name="Freeform 599"/>
              <p:cNvSpPr>
                <a:spLocks/>
              </p:cNvSpPr>
              <p:nvPr/>
            </p:nvSpPr>
            <p:spPr bwMode="auto">
              <a:xfrm>
                <a:off x="1774" y="1984"/>
                <a:ext cx="51" cy="4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7" y="6"/>
                  </a:cxn>
                  <a:cxn ang="0">
                    <a:pos x="27" y="0"/>
                  </a:cxn>
                  <a:cxn ang="0">
                    <a:pos x="28" y="17"/>
                  </a:cxn>
                  <a:cxn ang="0">
                    <a:pos x="12" y="0"/>
                  </a:cxn>
                </a:cxnLst>
                <a:rect l="0" t="0" r="r" b="b"/>
                <a:pathLst>
                  <a:path w="32" h="28">
                    <a:moveTo>
                      <a:pt x="12" y="0"/>
                    </a:moveTo>
                    <a:cubicBezTo>
                      <a:pt x="14" y="2"/>
                      <a:pt x="15" y="4"/>
                      <a:pt x="17" y="6"/>
                    </a:cubicBezTo>
                    <a:cubicBezTo>
                      <a:pt x="21" y="4"/>
                      <a:pt x="23" y="1"/>
                      <a:pt x="27" y="0"/>
                    </a:cubicBezTo>
                    <a:cubicBezTo>
                      <a:pt x="32" y="5"/>
                      <a:pt x="32" y="13"/>
                      <a:pt x="28" y="17"/>
                    </a:cubicBezTo>
                    <a:cubicBezTo>
                      <a:pt x="18" y="28"/>
                      <a:pt x="0" y="12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8" name="Freeform 600"/>
              <p:cNvSpPr>
                <a:spLocks/>
              </p:cNvSpPr>
              <p:nvPr/>
            </p:nvSpPr>
            <p:spPr bwMode="auto">
              <a:xfrm>
                <a:off x="5497" y="1982"/>
                <a:ext cx="57" cy="5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9"/>
                  </a:cxn>
                  <a:cxn ang="0">
                    <a:pos x="5" y="11"/>
                  </a:cxn>
                  <a:cxn ang="0">
                    <a:pos x="17" y="1"/>
                  </a:cxn>
                </a:cxnLst>
                <a:rect l="0" t="0" r="r" b="b"/>
                <a:pathLst>
                  <a:path w="35" h="36">
                    <a:moveTo>
                      <a:pt x="17" y="1"/>
                    </a:moveTo>
                    <a:cubicBezTo>
                      <a:pt x="25" y="0"/>
                      <a:pt x="35" y="8"/>
                      <a:pt x="32" y="19"/>
                    </a:cubicBezTo>
                    <a:cubicBezTo>
                      <a:pt x="27" y="36"/>
                      <a:pt x="0" y="28"/>
                      <a:pt x="5" y="11"/>
                    </a:cubicBezTo>
                    <a:cubicBezTo>
                      <a:pt x="7" y="6"/>
                      <a:pt x="1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9" name="Freeform 601"/>
              <p:cNvSpPr>
                <a:spLocks/>
              </p:cNvSpPr>
              <p:nvPr/>
            </p:nvSpPr>
            <p:spPr bwMode="auto">
              <a:xfrm>
                <a:off x="4982" y="1987"/>
                <a:ext cx="58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3" y="27"/>
                  </a:cxn>
                  <a:cxn ang="0">
                    <a:pos x="17" y="1"/>
                  </a:cxn>
                </a:cxnLst>
                <a:rect l="0" t="0" r="r" b="b"/>
                <a:pathLst>
                  <a:path w="36" h="31">
                    <a:moveTo>
                      <a:pt x="17" y="1"/>
                    </a:moveTo>
                    <a:cubicBezTo>
                      <a:pt x="23" y="0"/>
                      <a:pt x="29" y="4"/>
                      <a:pt x="31" y="9"/>
                    </a:cubicBezTo>
                    <a:cubicBezTo>
                      <a:pt x="36" y="21"/>
                      <a:pt x="23" y="31"/>
                      <a:pt x="13" y="27"/>
                    </a:cubicBezTo>
                    <a:cubicBezTo>
                      <a:pt x="0" y="22"/>
                      <a:pt x="2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0" name="Freeform 602"/>
              <p:cNvSpPr>
                <a:spLocks/>
              </p:cNvSpPr>
              <p:nvPr/>
            </p:nvSpPr>
            <p:spPr bwMode="auto">
              <a:xfrm>
                <a:off x="3042" y="1990"/>
                <a:ext cx="52" cy="4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6" y="20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22" y="2"/>
                  </a:cxn>
                </a:cxnLst>
                <a:rect l="0" t="0" r="r" b="b"/>
                <a:pathLst>
                  <a:path w="32" h="28">
                    <a:moveTo>
                      <a:pt x="22" y="2"/>
                    </a:moveTo>
                    <a:cubicBezTo>
                      <a:pt x="32" y="12"/>
                      <a:pt x="18" y="28"/>
                      <a:pt x="6" y="20"/>
                    </a:cubicBezTo>
                    <a:cubicBezTo>
                      <a:pt x="0" y="16"/>
                      <a:pt x="0" y="4"/>
                      <a:pt x="7" y="0"/>
                    </a:cubicBezTo>
                    <a:cubicBezTo>
                      <a:pt x="9" y="0"/>
                      <a:pt x="9" y="2"/>
                      <a:pt x="11" y="3"/>
                    </a:cubicBezTo>
                    <a:cubicBezTo>
                      <a:pt x="15" y="3"/>
                      <a:pt x="20" y="4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1" name="Freeform 603"/>
              <p:cNvSpPr>
                <a:spLocks/>
              </p:cNvSpPr>
              <p:nvPr/>
            </p:nvSpPr>
            <p:spPr bwMode="auto">
              <a:xfrm>
                <a:off x="4815" y="1990"/>
                <a:ext cx="48" cy="4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3"/>
                  </a:cxn>
                  <a:cxn ang="0">
                    <a:pos x="18" y="25"/>
                  </a:cxn>
                  <a:cxn ang="0">
                    <a:pos x="2" y="16"/>
                  </a:cxn>
                  <a:cxn ang="0">
                    <a:pos x="14" y="0"/>
                  </a:cxn>
                </a:cxnLst>
                <a:rect l="0" t="0" r="r" b="b"/>
                <a:pathLst>
                  <a:path w="30" h="27">
                    <a:moveTo>
                      <a:pt x="14" y="0"/>
                    </a:moveTo>
                    <a:cubicBezTo>
                      <a:pt x="16" y="0"/>
                      <a:pt x="21" y="1"/>
                      <a:pt x="23" y="3"/>
                    </a:cubicBezTo>
                    <a:cubicBezTo>
                      <a:pt x="30" y="10"/>
                      <a:pt x="28" y="23"/>
                      <a:pt x="18" y="25"/>
                    </a:cubicBezTo>
                    <a:cubicBezTo>
                      <a:pt x="10" y="27"/>
                      <a:pt x="4" y="22"/>
                      <a:pt x="2" y="16"/>
                    </a:cubicBezTo>
                    <a:cubicBezTo>
                      <a:pt x="0" y="7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2" name="Freeform 604"/>
              <p:cNvSpPr>
                <a:spLocks/>
              </p:cNvSpPr>
              <p:nvPr/>
            </p:nvSpPr>
            <p:spPr bwMode="auto">
              <a:xfrm>
                <a:off x="1274" y="1990"/>
                <a:ext cx="32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7" y="5"/>
                  </a:cxn>
                  <a:cxn ang="0">
                    <a:pos x="0" y="9"/>
                  </a:cxn>
                  <a:cxn ang="0">
                    <a:pos x="13" y="0"/>
                  </a:cxn>
                </a:cxnLst>
                <a:rect l="0" t="0" r="r" b="b"/>
                <a:pathLst>
                  <a:path w="20" h="22">
                    <a:moveTo>
                      <a:pt x="13" y="0"/>
                    </a:moveTo>
                    <a:cubicBezTo>
                      <a:pt x="15" y="2"/>
                      <a:pt x="16" y="3"/>
                      <a:pt x="17" y="5"/>
                    </a:cubicBezTo>
                    <a:cubicBezTo>
                      <a:pt x="20" y="16"/>
                      <a:pt x="2" y="22"/>
                      <a:pt x="0" y="9"/>
                    </a:cubicBezTo>
                    <a:cubicBezTo>
                      <a:pt x="5" y="7"/>
                      <a:pt x="12" y="6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3" name="Freeform 605"/>
              <p:cNvSpPr>
                <a:spLocks/>
              </p:cNvSpPr>
              <p:nvPr/>
            </p:nvSpPr>
            <p:spPr bwMode="auto">
              <a:xfrm>
                <a:off x="2130" y="1990"/>
                <a:ext cx="35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5" y="5"/>
                  </a:cxn>
                  <a:cxn ang="0">
                    <a:pos x="22" y="2"/>
                  </a:cxn>
                  <a:cxn ang="0">
                    <a:pos x="15" y="13"/>
                  </a:cxn>
                  <a:cxn ang="0">
                    <a:pos x="2" y="0"/>
                  </a:cxn>
                </a:cxnLst>
                <a:rect l="0" t="0" r="r" b="b"/>
                <a:pathLst>
                  <a:path w="22" h="16">
                    <a:moveTo>
                      <a:pt x="2" y="0"/>
                    </a:moveTo>
                    <a:cubicBezTo>
                      <a:pt x="7" y="1"/>
                      <a:pt x="10" y="4"/>
                      <a:pt x="15" y="5"/>
                    </a:cubicBezTo>
                    <a:cubicBezTo>
                      <a:pt x="18" y="4"/>
                      <a:pt x="19" y="3"/>
                      <a:pt x="22" y="2"/>
                    </a:cubicBezTo>
                    <a:cubicBezTo>
                      <a:pt x="22" y="7"/>
                      <a:pt x="20" y="12"/>
                      <a:pt x="15" y="13"/>
                    </a:cubicBezTo>
                    <a:cubicBezTo>
                      <a:pt x="7" y="16"/>
                      <a:pt x="0" y="8"/>
                      <a:pt x="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4" name="Freeform 606"/>
              <p:cNvSpPr>
                <a:spLocks/>
              </p:cNvSpPr>
              <p:nvPr/>
            </p:nvSpPr>
            <p:spPr bwMode="auto">
              <a:xfrm>
                <a:off x="2874" y="1990"/>
                <a:ext cx="36" cy="4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1" y="9"/>
                  </a:cxn>
                  <a:cxn ang="0">
                    <a:pos x="0" y="12"/>
                  </a:cxn>
                  <a:cxn ang="0">
                    <a:pos x="8" y="1"/>
                  </a:cxn>
                </a:cxnLst>
                <a:rect l="0" t="0" r="r" b="b"/>
                <a:pathLst>
                  <a:path w="23" h="26">
                    <a:moveTo>
                      <a:pt x="8" y="1"/>
                    </a:moveTo>
                    <a:cubicBezTo>
                      <a:pt x="13" y="0"/>
                      <a:pt x="20" y="2"/>
                      <a:pt x="21" y="9"/>
                    </a:cubicBezTo>
                    <a:cubicBezTo>
                      <a:pt x="23" y="23"/>
                      <a:pt x="1" y="26"/>
                      <a:pt x="0" y="12"/>
                    </a:cubicBezTo>
                    <a:cubicBezTo>
                      <a:pt x="0" y="6"/>
                      <a:pt x="3" y="2"/>
                      <a:pt x="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856" name="Group 808"/>
            <p:cNvGrpSpPr>
              <a:grpSpLocks/>
            </p:cNvGrpSpPr>
            <p:nvPr/>
          </p:nvGrpSpPr>
          <p:grpSpPr bwMode="auto">
            <a:xfrm>
              <a:off x="935" y="1987"/>
              <a:ext cx="4757" cy="201"/>
              <a:chOff x="935" y="1987"/>
              <a:chExt cx="4757" cy="201"/>
            </a:xfrm>
          </p:grpSpPr>
          <p:sp>
            <p:nvSpPr>
              <p:cNvPr id="2656" name="Freeform 608"/>
              <p:cNvSpPr>
                <a:spLocks/>
              </p:cNvSpPr>
              <p:nvPr/>
            </p:nvSpPr>
            <p:spPr bwMode="auto">
              <a:xfrm>
                <a:off x="4458" y="1990"/>
                <a:ext cx="63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20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39" h="33">
                    <a:moveTo>
                      <a:pt x="21" y="1"/>
                    </a:moveTo>
                    <a:cubicBezTo>
                      <a:pt x="31" y="0"/>
                      <a:pt x="39" y="11"/>
                      <a:pt x="35" y="20"/>
                    </a:cubicBezTo>
                    <a:cubicBezTo>
                      <a:pt x="34" y="23"/>
                      <a:pt x="30" y="27"/>
                      <a:pt x="26" y="28"/>
                    </a:cubicBezTo>
                    <a:cubicBezTo>
                      <a:pt x="8" y="33"/>
                      <a:pt x="0" y="5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7" name="Freeform 609"/>
              <p:cNvSpPr>
                <a:spLocks/>
              </p:cNvSpPr>
              <p:nvPr/>
            </p:nvSpPr>
            <p:spPr bwMode="auto">
              <a:xfrm>
                <a:off x="4641" y="1990"/>
                <a:ext cx="52" cy="4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9"/>
                  </a:cxn>
                  <a:cxn ang="0">
                    <a:pos x="10" y="26"/>
                  </a:cxn>
                  <a:cxn ang="0">
                    <a:pos x="5" y="6"/>
                  </a:cxn>
                  <a:cxn ang="0">
                    <a:pos x="12" y="1"/>
                  </a:cxn>
                </a:cxnLst>
                <a:rect l="0" t="0" r="r" b="b"/>
                <a:pathLst>
                  <a:path w="32" h="30">
                    <a:moveTo>
                      <a:pt x="12" y="1"/>
                    </a:moveTo>
                    <a:cubicBezTo>
                      <a:pt x="20" y="0"/>
                      <a:pt x="25" y="3"/>
                      <a:pt x="28" y="9"/>
                    </a:cubicBezTo>
                    <a:cubicBezTo>
                      <a:pt x="32" y="20"/>
                      <a:pt x="21" y="30"/>
                      <a:pt x="10" y="26"/>
                    </a:cubicBezTo>
                    <a:cubicBezTo>
                      <a:pt x="2" y="23"/>
                      <a:pt x="0" y="12"/>
                      <a:pt x="5" y="6"/>
                    </a:cubicBezTo>
                    <a:cubicBezTo>
                      <a:pt x="6" y="3"/>
                      <a:pt x="8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8" name="Freeform 610"/>
              <p:cNvSpPr>
                <a:spLocks/>
              </p:cNvSpPr>
              <p:nvPr/>
            </p:nvSpPr>
            <p:spPr bwMode="auto">
              <a:xfrm>
                <a:off x="935" y="1987"/>
                <a:ext cx="28" cy="27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0" y="5"/>
                  </a:cxn>
                  <a:cxn ang="0">
                    <a:pos x="10" y="17"/>
                  </a:cxn>
                </a:cxnLst>
                <a:rect l="0" t="0" r="r" b="b"/>
                <a:pathLst>
                  <a:path w="17" h="17">
                    <a:moveTo>
                      <a:pt x="10" y="17"/>
                    </a:moveTo>
                    <a:cubicBezTo>
                      <a:pt x="7" y="13"/>
                      <a:pt x="3" y="10"/>
                      <a:pt x="0" y="5"/>
                    </a:cubicBezTo>
                    <a:cubicBezTo>
                      <a:pt x="8" y="0"/>
                      <a:pt x="17" y="11"/>
                      <a:pt x="10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9" name="Freeform 611"/>
              <p:cNvSpPr>
                <a:spLocks/>
              </p:cNvSpPr>
              <p:nvPr/>
            </p:nvSpPr>
            <p:spPr bwMode="auto">
              <a:xfrm>
                <a:off x="2173" y="1989"/>
                <a:ext cx="58" cy="56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8" y="24"/>
                  </a:cxn>
                  <a:cxn ang="0">
                    <a:pos x="5" y="11"/>
                  </a:cxn>
                  <a:cxn ang="0">
                    <a:pos x="7" y="8"/>
                  </a:cxn>
                  <a:cxn ang="0">
                    <a:pos x="8" y="6"/>
                  </a:cxn>
                  <a:cxn ang="0">
                    <a:pos x="15" y="3"/>
                  </a:cxn>
                </a:cxnLst>
                <a:rect l="0" t="0" r="r" b="b"/>
                <a:pathLst>
                  <a:path w="36" h="35">
                    <a:moveTo>
                      <a:pt x="15" y="3"/>
                    </a:moveTo>
                    <a:cubicBezTo>
                      <a:pt x="26" y="0"/>
                      <a:pt x="36" y="14"/>
                      <a:pt x="28" y="24"/>
                    </a:cubicBezTo>
                    <a:cubicBezTo>
                      <a:pt x="18" y="35"/>
                      <a:pt x="0" y="23"/>
                      <a:pt x="5" y="11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10" y="4"/>
                      <a:pt x="12" y="3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0" name="Freeform 612"/>
              <p:cNvSpPr>
                <a:spLocks/>
              </p:cNvSpPr>
              <p:nvPr/>
            </p:nvSpPr>
            <p:spPr bwMode="auto">
              <a:xfrm>
                <a:off x="2707" y="1992"/>
                <a:ext cx="33" cy="3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9" y="21"/>
                  </a:cxn>
                  <a:cxn ang="0">
                    <a:pos x="0" y="18"/>
                  </a:cxn>
                  <a:cxn ang="0">
                    <a:pos x="2" y="9"/>
                  </a:cxn>
                  <a:cxn ang="0">
                    <a:pos x="6" y="1"/>
                  </a:cxn>
                </a:cxnLst>
                <a:rect l="0" t="0" r="r" b="b"/>
                <a:pathLst>
                  <a:path w="21" h="21"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1" y="0"/>
                      <a:pt x="19" y="19"/>
                      <a:pt x="9" y="21"/>
                    </a:cubicBezTo>
                    <a:cubicBezTo>
                      <a:pt x="5" y="21"/>
                      <a:pt x="3" y="20"/>
                      <a:pt x="0" y="18"/>
                    </a:cubicBezTo>
                    <a:cubicBezTo>
                      <a:pt x="1" y="14"/>
                      <a:pt x="1" y="12"/>
                      <a:pt x="2" y="9"/>
                    </a:cubicBezTo>
                    <a:cubicBezTo>
                      <a:pt x="3" y="6"/>
                      <a:pt x="7" y="3"/>
                      <a:pt x="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1" name="Freeform 613"/>
              <p:cNvSpPr>
                <a:spLocks/>
              </p:cNvSpPr>
              <p:nvPr/>
            </p:nvSpPr>
            <p:spPr bwMode="auto">
              <a:xfrm>
                <a:off x="4298" y="1992"/>
                <a:ext cx="45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4"/>
                  </a:cxn>
                  <a:cxn ang="0">
                    <a:pos x="1" y="14"/>
                  </a:cxn>
                  <a:cxn ang="0">
                    <a:pos x="13" y="1"/>
                  </a:cxn>
                </a:cxnLst>
                <a:rect l="0" t="0" r="r" b="b"/>
                <a:pathLst>
                  <a:path w="28" h="33">
                    <a:moveTo>
                      <a:pt x="13" y="1"/>
                    </a:moveTo>
                    <a:cubicBezTo>
                      <a:pt x="21" y="0"/>
                      <a:pt x="28" y="6"/>
                      <a:pt x="28" y="14"/>
                    </a:cubicBezTo>
                    <a:cubicBezTo>
                      <a:pt x="27" y="33"/>
                      <a:pt x="0" y="30"/>
                      <a:pt x="1" y="14"/>
                    </a:cubicBezTo>
                    <a:cubicBezTo>
                      <a:pt x="1" y="8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2" name="Freeform 614"/>
              <p:cNvSpPr>
                <a:spLocks/>
              </p:cNvSpPr>
              <p:nvPr/>
            </p:nvSpPr>
            <p:spPr bwMode="auto">
              <a:xfrm>
                <a:off x="2003" y="1992"/>
                <a:ext cx="50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19"/>
                  </a:cxn>
                  <a:cxn ang="0">
                    <a:pos x="5" y="22"/>
                  </a:cxn>
                  <a:cxn ang="0">
                    <a:pos x="15" y="2"/>
                  </a:cxn>
                </a:cxnLst>
                <a:rect l="0" t="0" r="r" b="b"/>
                <a:pathLst>
                  <a:path w="31" h="30">
                    <a:moveTo>
                      <a:pt x="15" y="2"/>
                    </a:moveTo>
                    <a:cubicBezTo>
                      <a:pt x="26" y="0"/>
                      <a:pt x="31" y="12"/>
                      <a:pt x="28" y="19"/>
                    </a:cubicBezTo>
                    <a:cubicBezTo>
                      <a:pt x="25" y="28"/>
                      <a:pt x="11" y="30"/>
                      <a:pt x="5" y="22"/>
                    </a:cubicBezTo>
                    <a:cubicBezTo>
                      <a:pt x="0" y="13"/>
                      <a:pt x="5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3" name="Freeform 615"/>
              <p:cNvSpPr>
                <a:spLocks/>
              </p:cNvSpPr>
              <p:nvPr/>
            </p:nvSpPr>
            <p:spPr bwMode="auto">
              <a:xfrm>
                <a:off x="4121" y="1993"/>
                <a:ext cx="53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8" y="23"/>
                  </a:cxn>
                  <a:cxn ang="0">
                    <a:pos x="4" y="10"/>
                  </a:cxn>
                  <a:cxn ang="0">
                    <a:pos x="16" y="1"/>
                  </a:cxn>
                </a:cxnLst>
                <a:rect l="0" t="0" r="r" b="b"/>
                <a:pathLst>
                  <a:path w="33" h="34">
                    <a:moveTo>
                      <a:pt x="16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3" y="14"/>
                      <a:pt x="31" y="20"/>
                      <a:pt x="28" y="23"/>
                    </a:cubicBezTo>
                    <a:cubicBezTo>
                      <a:pt x="19" y="34"/>
                      <a:pt x="0" y="23"/>
                      <a:pt x="4" y="10"/>
                    </a:cubicBezTo>
                    <a:cubicBezTo>
                      <a:pt x="5" y="6"/>
                      <a:pt x="8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4" name="Freeform 616"/>
              <p:cNvSpPr>
                <a:spLocks/>
              </p:cNvSpPr>
              <p:nvPr/>
            </p:nvSpPr>
            <p:spPr bwMode="auto">
              <a:xfrm>
                <a:off x="1830" y="1992"/>
                <a:ext cx="56" cy="4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4"/>
                  </a:cxn>
                  <a:cxn ang="0">
                    <a:pos x="6" y="22"/>
                  </a:cxn>
                  <a:cxn ang="0">
                    <a:pos x="15" y="2"/>
                  </a:cxn>
                </a:cxnLst>
                <a:rect l="0" t="0" r="r" b="b"/>
                <a:pathLst>
                  <a:path w="35" h="29">
                    <a:moveTo>
                      <a:pt x="15" y="2"/>
                    </a:moveTo>
                    <a:cubicBezTo>
                      <a:pt x="25" y="0"/>
                      <a:pt x="35" y="15"/>
                      <a:pt x="26" y="24"/>
                    </a:cubicBezTo>
                    <a:cubicBezTo>
                      <a:pt x="21" y="29"/>
                      <a:pt x="10" y="28"/>
                      <a:pt x="6" y="22"/>
                    </a:cubicBezTo>
                    <a:cubicBezTo>
                      <a:pt x="0" y="14"/>
                      <a:pt x="5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5" name="Freeform 617"/>
              <p:cNvSpPr>
                <a:spLocks/>
              </p:cNvSpPr>
              <p:nvPr/>
            </p:nvSpPr>
            <p:spPr bwMode="auto">
              <a:xfrm>
                <a:off x="1661" y="1993"/>
                <a:ext cx="47" cy="4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2"/>
                  </a:cxn>
                  <a:cxn ang="0">
                    <a:pos x="16" y="28"/>
                  </a:cxn>
                  <a:cxn ang="0">
                    <a:pos x="1" y="13"/>
                  </a:cxn>
                  <a:cxn ang="0">
                    <a:pos x="12" y="2"/>
                  </a:cxn>
                </a:cxnLst>
                <a:rect l="0" t="0" r="r" b="b"/>
                <a:pathLst>
                  <a:path w="29" h="29">
                    <a:moveTo>
                      <a:pt x="12" y="2"/>
                    </a:moveTo>
                    <a:cubicBezTo>
                      <a:pt x="20" y="0"/>
                      <a:pt x="27" y="5"/>
                      <a:pt x="28" y="12"/>
                    </a:cubicBezTo>
                    <a:cubicBezTo>
                      <a:pt x="29" y="20"/>
                      <a:pt x="23" y="27"/>
                      <a:pt x="16" y="28"/>
                    </a:cubicBezTo>
                    <a:cubicBezTo>
                      <a:pt x="8" y="29"/>
                      <a:pt x="0" y="23"/>
                      <a:pt x="1" y="13"/>
                    </a:cubicBezTo>
                    <a:cubicBezTo>
                      <a:pt x="2" y="7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" name="Freeform 618"/>
              <p:cNvSpPr>
                <a:spLocks/>
              </p:cNvSpPr>
              <p:nvPr/>
            </p:nvSpPr>
            <p:spPr bwMode="auto">
              <a:xfrm>
                <a:off x="3949" y="1995"/>
                <a:ext cx="55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20"/>
                  </a:cxn>
                  <a:cxn ang="0">
                    <a:pos x="28" y="21"/>
                  </a:cxn>
                  <a:cxn ang="0">
                    <a:pos x="28" y="23"/>
                  </a:cxn>
                  <a:cxn ang="0">
                    <a:pos x="8" y="25"/>
                  </a:cxn>
                  <a:cxn ang="0">
                    <a:pos x="16" y="1"/>
                  </a:cxn>
                </a:cxnLst>
                <a:rect l="0" t="0" r="r" b="b"/>
                <a:pathLst>
                  <a:path w="34" h="30">
                    <a:moveTo>
                      <a:pt x="16" y="1"/>
                    </a:moveTo>
                    <a:cubicBezTo>
                      <a:pt x="27" y="0"/>
                      <a:pt x="34" y="11"/>
                      <a:pt x="29" y="20"/>
                    </a:cubicBezTo>
                    <a:cubicBezTo>
                      <a:pt x="29" y="21"/>
                      <a:pt x="28" y="21"/>
                      <a:pt x="28" y="21"/>
                    </a:cubicBezTo>
                    <a:cubicBezTo>
                      <a:pt x="28" y="22"/>
                      <a:pt x="28" y="23"/>
                      <a:pt x="28" y="23"/>
                    </a:cubicBezTo>
                    <a:cubicBezTo>
                      <a:pt x="23" y="28"/>
                      <a:pt x="14" y="30"/>
                      <a:pt x="8" y="25"/>
                    </a:cubicBezTo>
                    <a:cubicBezTo>
                      <a:pt x="0" y="19"/>
                      <a:pt x="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7" name="Freeform 619"/>
              <p:cNvSpPr>
                <a:spLocks/>
              </p:cNvSpPr>
              <p:nvPr/>
            </p:nvSpPr>
            <p:spPr bwMode="auto">
              <a:xfrm>
                <a:off x="3781" y="1995"/>
                <a:ext cx="48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6"/>
                  </a:cxn>
                  <a:cxn ang="0">
                    <a:pos x="1" y="16"/>
                  </a:cxn>
                  <a:cxn ang="0">
                    <a:pos x="2" y="8"/>
                  </a:cxn>
                  <a:cxn ang="0">
                    <a:pos x="3" y="7"/>
                  </a:cxn>
                  <a:cxn ang="0">
                    <a:pos x="13" y="1"/>
                  </a:cxn>
                </a:cxnLst>
                <a:rect l="0" t="0" r="r" b="b"/>
                <a:pathLst>
                  <a:path w="30" h="33">
                    <a:moveTo>
                      <a:pt x="13" y="1"/>
                    </a:moveTo>
                    <a:cubicBezTo>
                      <a:pt x="19" y="0"/>
                      <a:pt x="30" y="6"/>
                      <a:pt x="28" y="16"/>
                    </a:cubicBezTo>
                    <a:cubicBezTo>
                      <a:pt x="26" y="31"/>
                      <a:pt x="4" y="33"/>
                      <a:pt x="1" y="16"/>
                    </a:cubicBezTo>
                    <a:cubicBezTo>
                      <a:pt x="0" y="15"/>
                      <a:pt x="1" y="10"/>
                      <a:pt x="2" y="8"/>
                    </a:cubicBezTo>
                    <a:cubicBezTo>
                      <a:pt x="2" y="8"/>
                      <a:pt x="3" y="7"/>
                      <a:pt x="3" y="7"/>
                    </a:cubicBezTo>
                    <a:cubicBezTo>
                      <a:pt x="5" y="4"/>
                      <a:pt x="8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8" name="Freeform 620"/>
              <p:cNvSpPr>
                <a:spLocks/>
              </p:cNvSpPr>
              <p:nvPr/>
            </p:nvSpPr>
            <p:spPr bwMode="auto">
              <a:xfrm>
                <a:off x="1485" y="1989"/>
                <a:ext cx="54" cy="62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30" y="15"/>
                  </a:cxn>
                  <a:cxn ang="0">
                    <a:pos x="4" y="22"/>
                  </a:cxn>
                </a:cxnLst>
                <a:rect l="0" t="0" r="r" b="b"/>
                <a:pathLst>
                  <a:path w="34" h="39">
                    <a:moveTo>
                      <a:pt x="4" y="22"/>
                    </a:moveTo>
                    <a:cubicBezTo>
                      <a:pt x="0" y="3"/>
                      <a:pt x="26" y="0"/>
                      <a:pt x="30" y="15"/>
                    </a:cubicBezTo>
                    <a:cubicBezTo>
                      <a:pt x="34" y="30"/>
                      <a:pt x="10" y="39"/>
                      <a:pt x="4" y="2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9" name="Freeform 621"/>
              <p:cNvSpPr>
                <a:spLocks/>
              </p:cNvSpPr>
              <p:nvPr/>
            </p:nvSpPr>
            <p:spPr bwMode="auto">
              <a:xfrm>
                <a:off x="2528" y="1993"/>
                <a:ext cx="34" cy="3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7" y="5"/>
                  </a:cxn>
                  <a:cxn ang="0">
                    <a:pos x="12" y="19"/>
                  </a:cxn>
                  <a:cxn ang="0">
                    <a:pos x="4" y="6"/>
                  </a:cxn>
                </a:cxnLst>
                <a:rect l="0" t="0" r="r" b="b"/>
                <a:pathLst>
                  <a:path w="21" h="20">
                    <a:moveTo>
                      <a:pt x="4" y="6"/>
                    </a:moveTo>
                    <a:cubicBezTo>
                      <a:pt x="7" y="5"/>
                      <a:pt x="13" y="0"/>
                      <a:pt x="17" y="5"/>
                    </a:cubicBezTo>
                    <a:cubicBezTo>
                      <a:pt x="21" y="8"/>
                      <a:pt x="20" y="19"/>
                      <a:pt x="12" y="19"/>
                    </a:cubicBezTo>
                    <a:cubicBezTo>
                      <a:pt x="5" y="20"/>
                      <a:pt x="0" y="12"/>
                      <a:pt x="4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0" name="Freeform 622"/>
              <p:cNvSpPr>
                <a:spLocks/>
              </p:cNvSpPr>
              <p:nvPr/>
            </p:nvSpPr>
            <p:spPr bwMode="auto">
              <a:xfrm>
                <a:off x="3609" y="1997"/>
                <a:ext cx="53" cy="5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9"/>
                  </a:cxn>
                  <a:cxn ang="0">
                    <a:pos x="4" y="24"/>
                  </a:cxn>
                  <a:cxn ang="0">
                    <a:pos x="1" y="11"/>
                  </a:cxn>
                  <a:cxn ang="0">
                    <a:pos x="14" y="1"/>
                  </a:cxn>
                </a:cxnLst>
                <a:rect l="0" t="0" r="r" b="b"/>
                <a:pathLst>
                  <a:path w="33" h="36">
                    <a:moveTo>
                      <a:pt x="14" y="1"/>
                    </a:moveTo>
                    <a:cubicBezTo>
                      <a:pt x="19" y="0"/>
                      <a:pt x="25" y="3"/>
                      <a:pt x="27" y="9"/>
                    </a:cubicBezTo>
                    <a:cubicBezTo>
                      <a:pt x="33" y="23"/>
                      <a:pt x="14" y="36"/>
                      <a:pt x="4" y="24"/>
                    </a:cubicBezTo>
                    <a:cubicBezTo>
                      <a:pt x="2" y="21"/>
                      <a:pt x="0" y="15"/>
                      <a:pt x="1" y="11"/>
                    </a:cubicBezTo>
                    <a:cubicBezTo>
                      <a:pt x="3" y="5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1" name="Freeform 623"/>
              <p:cNvSpPr>
                <a:spLocks/>
              </p:cNvSpPr>
              <p:nvPr/>
            </p:nvSpPr>
            <p:spPr bwMode="auto">
              <a:xfrm>
                <a:off x="1311" y="1993"/>
                <a:ext cx="60" cy="49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8" y="29"/>
                  </a:cxn>
                  <a:cxn ang="0">
                    <a:pos x="16" y="4"/>
                  </a:cxn>
                </a:cxnLst>
                <a:rect l="0" t="0" r="r" b="b"/>
                <a:pathLst>
                  <a:path w="37" h="30">
                    <a:moveTo>
                      <a:pt x="16" y="4"/>
                    </a:moveTo>
                    <a:cubicBezTo>
                      <a:pt x="33" y="0"/>
                      <a:pt x="37" y="28"/>
                      <a:pt x="18" y="29"/>
                    </a:cubicBezTo>
                    <a:cubicBezTo>
                      <a:pt x="3" y="30"/>
                      <a:pt x="0" y="6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2" name="Freeform 624"/>
              <p:cNvSpPr>
                <a:spLocks/>
              </p:cNvSpPr>
              <p:nvPr/>
            </p:nvSpPr>
            <p:spPr bwMode="auto">
              <a:xfrm>
                <a:off x="3432" y="1997"/>
                <a:ext cx="53" cy="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9"/>
                  </a:cxn>
                  <a:cxn ang="0">
                    <a:pos x="3" y="12"/>
                  </a:cxn>
                  <a:cxn ang="0">
                    <a:pos x="15" y="2"/>
                  </a:cxn>
                </a:cxnLst>
                <a:rect l="0" t="0" r="r" b="b"/>
                <a:pathLst>
                  <a:path w="33" h="35">
                    <a:moveTo>
                      <a:pt x="15" y="2"/>
                    </a:moveTo>
                    <a:cubicBezTo>
                      <a:pt x="25" y="0"/>
                      <a:pt x="33" y="11"/>
                      <a:pt x="30" y="19"/>
                    </a:cubicBezTo>
                    <a:cubicBezTo>
                      <a:pt x="25" y="35"/>
                      <a:pt x="0" y="29"/>
                      <a:pt x="3" y="12"/>
                    </a:cubicBezTo>
                    <a:cubicBezTo>
                      <a:pt x="5" y="7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3" name="Freeform 625"/>
              <p:cNvSpPr>
                <a:spLocks/>
              </p:cNvSpPr>
              <p:nvPr/>
            </p:nvSpPr>
            <p:spPr bwMode="auto">
              <a:xfrm>
                <a:off x="3259" y="1997"/>
                <a:ext cx="59" cy="49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1" y="29"/>
                  </a:cxn>
                  <a:cxn ang="0">
                    <a:pos x="7" y="25"/>
                  </a:cxn>
                  <a:cxn ang="0">
                    <a:pos x="17" y="3"/>
                  </a:cxn>
                </a:cxnLst>
                <a:rect l="0" t="0" r="r" b="b"/>
                <a:pathLst>
                  <a:path w="37" h="31">
                    <a:moveTo>
                      <a:pt x="17" y="3"/>
                    </a:moveTo>
                    <a:cubicBezTo>
                      <a:pt x="33" y="0"/>
                      <a:pt x="37" y="25"/>
                      <a:pt x="21" y="29"/>
                    </a:cubicBezTo>
                    <a:cubicBezTo>
                      <a:pt x="17" y="31"/>
                      <a:pt x="10" y="29"/>
                      <a:pt x="7" y="25"/>
                    </a:cubicBezTo>
                    <a:cubicBezTo>
                      <a:pt x="0" y="16"/>
                      <a:pt x="5" y="4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4" name="Freeform 626"/>
              <p:cNvSpPr>
                <a:spLocks/>
              </p:cNvSpPr>
              <p:nvPr/>
            </p:nvSpPr>
            <p:spPr bwMode="auto">
              <a:xfrm>
                <a:off x="5552" y="2000"/>
                <a:ext cx="54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9" y="25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5" y="0"/>
                      <a:pt x="34" y="9"/>
                      <a:pt x="31" y="18"/>
                    </a:cubicBezTo>
                    <a:cubicBezTo>
                      <a:pt x="28" y="28"/>
                      <a:pt x="17" y="31"/>
                      <a:pt x="9" y="25"/>
                    </a:cubicBezTo>
                    <a:cubicBezTo>
                      <a:pt x="0" y="19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5" name="Freeform 627"/>
              <p:cNvSpPr>
                <a:spLocks/>
              </p:cNvSpPr>
              <p:nvPr/>
            </p:nvSpPr>
            <p:spPr bwMode="auto">
              <a:xfrm>
                <a:off x="3086" y="1997"/>
                <a:ext cx="59" cy="56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23" y="30"/>
                  </a:cxn>
                  <a:cxn ang="0">
                    <a:pos x="8" y="7"/>
                  </a:cxn>
                  <a:cxn ang="0">
                    <a:pos x="15" y="4"/>
                  </a:cxn>
                </a:cxnLst>
                <a:rect l="0" t="0" r="r" b="b"/>
                <a:pathLst>
                  <a:path w="37" h="35">
                    <a:moveTo>
                      <a:pt x="15" y="4"/>
                    </a:moveTo>
                    <a:cubicBezTo>
                      <a:pt x="34" y="0"/>
                      <a:pt x="37" y="26"/>
                      <a:pt x="23" y="30"/>
                    </a:cubicBezTo>
                    <a:cubicBezTo>
                      <a:pt x="8" y="35"/>
                      <a:pt x="0" y="16"/>
                      <a:pt x="8" y="7"/>
                    </a:cubicBezTo>
                    <a:cubicBezTo>
                      <a:pt x="10" y="5"/>
                      <a:pt x="13" y="4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6" name="Freeform 628"/>
              <p:cNvSpPr>
                <a:spLocks/>
              </p:cNvSpPr>
              <p:nvPr/>
            </p:nvSpPr>
            <p:spPr bwMode="auto">
              <a:xfrm>
                <a:off x="2747" y="2001"/>
                <a:ext cx="51" cy="5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21"/>
                  </a:cxn>
                  <a:cxn ang="0">
                    <a:pos x="1" y="19"/>
                  </a:cxn>
                  <a:cxn ang="0">
                    <a:pos x="5" y="6"/>
                  </a:cxn>
                  <a:cxn ang="0">
                    <a:pos x="13" y="2"/>
                  </a:cxn>
                </a:cxnLst>
                <a:rect l="0" t="0" r="r" b="b"/>
                <a:pathLst>
                  <a:path w="32" h="32">
                    <a:moveTo>
                      <a:pt x="13" y="2"/>
                    </a:moveTo>
                    <a:cubicBezTo>
                      <a:pt x="22" y="0"/>
                      <a:pt x="32" y="10"/>
                      <a:pt x="28" y="21"/>
                    </a:cubicBezTo>
                    <a:cubicBezTo>
                      <a:pt x="24" y="31"/>
                      <a:pt x="5" y="32"/>
                      <a:pt x="1" y="19"/>
                    </a:cubicBezTo>
                    <a:cubicBezTo>
                      <a:pt x="0" y="14"/>
                      <a:pt x="2" y="9"/>
                      <a:pt x="5" y="6"/>
                    </a:cubicBezTo>
                    <a:cubicBezTo>
                      <a:pt x="7" y="4"/>
                      <a:pt x="9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7" name="Freeform 629"/>
              <p:cNvSpPr>
                <a:spLocks/>
              </p:cNvSpPr>
              <p:nvPr/>
            </p:nvSpPr>
            <p:spPr bwMode="auto">
              <a:xfrm>
                <a:off x="4690" y="2005"/>
                <a:ext cx="54" cy="51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1" y="19"/>
                  </a:cxn>
                  <a:cxn ang="0">
                    <a:pos x="7" y="24"/>
                  </a:cxn>
                  <a:cxn ang="0">
                    <a:pos x="17" y="2"/>
                  </a:cxn>
                </a:cxnLst>
                <a:rect l="0" t="0" r="r" b="b"/>
                <a:pathLst>
                  <a:path w="34" h="32">
                    <a:moveTo>
                      <a:pt x="17" y="2"/>
                    </a:moveTo>
                    <a:cubicBezTo>
                      <a:pt x="26" y="0"/>
                      <a:pt x="34" y="10"/>
                      <a:pt x="31" y="19"/>
                    </a:cubicBezTo>
                    <a:cubicBezTo>
                      <a:pt x="28" y="29"/>
                      <a:pt x="14" y="32"/>
                      <a:pt x="7" y="24"/>
                    </a:cubicBezTo>
                    <a:cubicBezTo>
                      <a:pt x="0" y="16"/>
                      <a:pt x="5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8" name="Freeform 630"/>
              <p:cNvSpPr>
                <a:spLocks/>
              </p:cNvSpPr>
              <p:nvPr/>
            </p:nvSpPr>
            <p:spPr bwMode="auto">
              <a:xfrm>
                <a:off x="4858" y="2001"/>
                <a:ext cx="61" cy="52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23" y="29"/>
                  </a:cxn>
                  <a:cxn ang="0">
                    <a:pos x="17" y="4"/>
                  </a:cxn>
                </a:cxnLst>
                <a:rect l="0" t="0" r="r" b="b"/>
                <a:pathLst>
                  <a:path w="38" h="32">
                    <a:moveTo>
                      <a:pt x="17" y="4"/>
                    </a:moveTo>
                    <a:cubicBezTo>
                      <a:pt x="35" y="0"/>
                      <a:pt x="38" y="26"/>
                      <a:pt x="23" y="29"/>
                    </a:cubicBezTo>
                    <a:cubicBezTo>
                      <a:pt x="6" y="32"/>
                      <a:pt x="0" y="7"/>
                      <a:pt x="17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9" name="Freeform 631"/>
              <p:cNvSpPr>
                <a:spLocks/>
              </p:cNvSpPr>
              <p:nvPr/>
            </p:nvSpPr>
            <p:spPr bwMode="auto">
              <a:xfrm>
                <a:off x="2230" y="2006"/>
                <a:ext cx="49" cy="5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0"/>
                  </a:cxn>
                  <a:cxn ang="0">
                    <a:pos x="9" y="27"/>
                  </a:cxn>
                  <a:cxn ang="0">
                    <a:pos x="1" y="13"/>
                  </a:cxn>
                  <a:cxn ang="0">
                    <a:pos x="12" y="2"/>
                  </a:cxn>
                </a:cxnLst>
                <a:rect l="0" t="0" r="r" b="b"/>
                <a:pathLst>
                  <a:path w="31" h="32">
                    <a:moveTo>
                      <a:pt x="12" y="2"/>
                    </a:moveTo>
                    <a:cubicBezTo>
                      <a:pt x="19" y="0"/>
                      <a:pt x="26" y="4"/>
                      <a:pt x="28" y="10"/>
                    </a:cubicBezTo>
                    <a:cubicBezTo>
                      <a:pt x="31" y="22"/>
                      <a:pt x="19" y="32"/>
                      <a:pt x="9" y="27"/>
                    </a:cubicBezTo>
                    <a:cubicBezTo>
                      <a:pt x="6" y="26"/>
                      <a:pt x="0" y="21"/>
                      <a:pt x="1" y="13"/>
                    </a:cubicBezTo>
                    <a:cubicBezTo>
                      <a:pt x="2" y="8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0" name="Freeform 632"/>
              <p:cNvSpPr>
                <a:spLocks/>
              </p:cNvSpPr>
              <p:nvPr/>
            </p:nvSpPr>
            <p:spPr bwMode="auto">
              <a:xfrm>
                <a:off x="4516" y="2006"/>
                <a:ext cx="56" cy="6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19"/>
                  </a:cxn>
                  <a:cxn ang="0">
                    <a:pos x="5" y="11"/>
                  </a:cxn>
                  <a:cxn ang="0">
                    <a:pos x="17" y="2"/>
                  </a:cxn>
                </a:cxnLst>
                <a:rect l="0" t="0" r="r" b="b"/>
                <a:pathLst>
                  <a:path w="35" h="37">
                    <a:moveTo>
                      <a:pt x="17" y="2"/>
                    </a:moveTo>
                    <a:cubicBezTo>
                      <a:pt x="25" y="0"/>
                      <a:pt x="35" y="9"/>
                      <a:pt x="32" y="19"/>
                    </a:cubicBezTo>
                    <a:cubicBezTo>
                      <a:pt x="26" y="37"/>
                      <a:pt x="0" y="28"/>
                      <a:pt x="5" y="11"/>
                    </a:cubicBezTo>
                    <a:cubicBezTo>
                      <a:pt x="6" y="7"/>
                      <a:pt x="10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1" name="Freeform 633"/>
              <p:cNvSpPr>
                <a:spLocks/>
              </p:cNvSpPr>
              <p:nvPr/>
            </p:nvSpPr>
            <p:spPr bwMode="auto">
              <a:xfrm>
                <a:off x="4346" y="2010"/>
                <a:ext cx="53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8"/>
                  </a:cxn>
                  <a:cxn ang="0">
                    <a:pos x="22" y="27"/>
                  </a:cxn>
                  <a:cxn ang="0">
                    <a:pos x="3" y="10"/>
                  </a:cxn>
                  <a:cxn ang="0">
                    <a:pos x="16" y="0"/>
                  </a:cxn>
                </a:cxnLst>
                <a:rect l="0" t="0" r="r" b="b"/>
                <a:pathLst>
                  <a:path w="33" h="30">
                    <a:moveTo>
                      <a:pt x="16" y="0"/>
                    </a:moveTo>
                    <a:cubicBezTo>
                      <a:pt x="21" y="0"/>
                      <a:pt x="27" y="3"/>
                      <a:pt x="30" y="8"/>
                    </a:cubicBezTo>
                    <a:cubicBezTo>
                      <a:pt x="33" y="16"/>
                      <a:pt x="28" y="24"/>
                      <a:pt x="22" y="27"/>
                    </a:cubicBezTo>
                    <a:cubicBezTo>
                      <a:pt x="12" y="30"/>
                      <a:pt x="0" y="21"/>
                      <a:pt x="3" y="10"/>
                    </a:cubicBezTo>
                    <a:cubicBezTo>
                      <a:pt x="5" y="5"/>
                      <a:pt x="8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2" name="Freeform 634"/>
              <p:cNvSpPr>
                <a:spLocks/>
              </p:cNvSpPr>
              <p:nvPr/>
            </p:nvSpPr>
            <p:spPr bwMode="auto">
              <a:xfrm>
                <a:off x="5035" y="2003"/>
                <a:ext cx="43" cy="40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17" y="25"/>
                  </a:cxn>
                  <a:cxn ang="0">
                    <a:pos x="21" y="4"/>
                  </a:cxn>
                  <a:cxn ang="0">
                    <a:pos x="27" y="11"/>
                  </a:cxn>
                </a:cxnLst>
                <a:rect l="0" t="0" r="r" b="b"/>
                <a:pathLst>
                  <a:path w="27" h="25">
                    <a:moveTo>
                      <a:pt x="27" y="11"/>
                    </a:moveTo>
                    <a:cubicBezTo>
                      <a:pt x="22" y="13"/>
                      <a:pt x="17" y="19"/>
                      <a:pt x="17" y="25"/>
                    </a:cubicBezTo>
                    <a:cubicBezTo>
                      <a:pt x="0" y="24"/>
                      <a:pt x="6" y="0"/>
                      <a:pt x="21" y="4"/>
                    </a:cubicBezTo>
                    <a:cubicBezTo>
                      <a:pt x="24" y="5"/>
                      <a:pt x="25" y="8"/>
                      <a:pt x="27" y="1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3" name="Freeform 635"/>
              <p:cNvSpPr>
                <a:spLocks/>
              </p:cNvSpPr>
              <p:nvPr/>
            </p:nvSpPr>
            <p:spPr bwMode="auto">
              <a:xfrm>
                <a:off x="1881" y="2010"/>
                <a:ext cx="52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7"/>
                  </a:cxn>
                  <a:cxn ang="0">
                    <a:pos x="11" y="26"/>
                  </a:cxn>
                  <a:cxn ang="0">
                    <a:pos x="16" y="1"/>
                  </a:cxn>
                </a:cxnLst>
                <a:rect l="0" t="0" r="r" b="b"/>
                <a:pathLst>
                  <a:path w="32" h="31">
                    <a:moveTo>
                      <a:pt x="16" y="1"/>
                    </a:moveTo>
                    <a:cubicBezTo>
                      <a:pt x="25" y="0"/>
                      <a:pt x="32" y="9"/>
                      <a:pt x="30" y="17"/>
                    </a:cubicBezTo>
                    <a:cubicBezTo>
                      <a:pt x="28" y="24"/>
                      <a:pt x="20" y="31"/>
                      <a:pt x="11" y="26"/>
                    </a:cubicBezTo>
                    <a:cubicBezTo>
                      <a:pt x="0" y="21"/>
                      <a:pt x="2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4" name="Freeform 636"/>
              <p:cNvSpPr>
                <a:spLocks/>
              </p:cNvSpPr>
              <p:nvPr/>
            </p:nvSpPr>
            <p:spPr bwMode="auto">
              <a:xfrm>
                <a:off x="2059" y="2010"/>
                <a:ext cx="47" cy="51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6" y="11"/>
                  </a:cxn>
                  <a:cxn ang="0">
                    <a:pos x="0" y="16"/>
                  </a:cxn>
                  <a:cxn ang="0">
                    <a:pos x="4" y="5"/>
                  </a:cxn>
                  <a:cxn ang="0">
                    <a:pos x="10" y="1"/>
                  </a:cxn>
                </a:cxnLst>
                <a:rect l="0" t="0" r="r" b="b"/>
                <a:pathLst>
                  <a:path w="29" h="32">
                    <a:moveTo>
                      <a:pt x="10" y="1"/>
                    </a:moveTo>
                    <a:cubicBezTo>
                      <a:pt x="18" y="0"/>
                      <a:pt x="25" y="5"/>
                      <a:pt x="26" y="11"/>
                    </a:cubicBezTo>
                    <a:cubicBezTo>
                      <a:pt x="29" y="28"/>
                      <a:pt x="3" y="32"/>
                      <a:pt x="0" y="16"/>
                    </a:cubicBezTo>
                    <a:cubicBezTo>
                      <a:pt x="0" y="11"/>
                      <a:pt x="2" y="7"/>
                      <a:pt x="4" y="5"/>
                    </a:cubicBezTo>
                    <a:cubicBezTo>
                      <a:pt x="5" y="3"/>
                      <a:pt x="7" y="2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5" name="Freeform 637"/>
              <p:cNvSpPr>
                <a:spLocks/>
              </p:cNvSpPr>
              <p:nvPr/>
            </p:nvSpPr>
            <p:spPr bwMode="auto">
              <a:xfrm>
                <a:off x="4169" y="2010"/>
                <a:ext cx="58" cy="57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3" y="19"/>
                  </a:cxn>
                  <a:cxn ang="0">
                    <a:pos x="7" y="9"/>
                  </a:cxn>
                  <a:cxn ang="0">
                    <a:pos x="18" y="1"/>
                  </a:cxn>
                </a:cxnLst>
                <a:rect l="0" t="0" r="r" b="b"/>
                <a:pathLst>
                  <a:path w="36" h="36">
                    <a:moveTo>
                      <a:pt x="18" y="1"/>
                    </a:moveTo>
                    <a:cubicBezTo>
                      <a:pt x="25" y="0"/>
                      <a:pt x="36" y="8"/>
                      <a:pt x="33" y="19"/>
                    </a:cubicBezTo>
                    <a:cubicBezTo>
                      <a:pt x="28" y="36"/>
                      <a:pt x="0" y="27"/>
                      <a:pt x="7" y="9"/>
                    </a:cubicBezTo>
                    <a:cubicBezTo>
                      <a:pt x="8" y="5"/>
                      <a:pt x="13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6" name="Freeform 638"/>
              <p:cNvSpPr>
                <a:spLocks/>
              </p:cNvSpPr>
              <p:nvPr/>
            </p:nvSpPr>
            <p:spPr bwMode="auto">
              <a:xfrm>
                <a:off x="5403" y="2006"/>
                <a:ext cx="24" cy="28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0" y="3"/>
                  </a:cxn>
                  <a:cxn ang="0">
                    <a:pos x="9" y="17"/>
                  </a:cxn>
                </a:cxnLst>
                <a:rect l="0" t="0" r="r" b="b"/>
                <a:pathLst>
                  <a:path w="15" h="17">
                    <a:moveTo>
                      <a:pt x="9" y="17"/>
                    </a:moveTo>
                    <a:cubicBezTo>
                      <a:pt x="6" y="12"/>
                      <a:pt x="3" y="6"/>
                      <a:pt x="0" y="3"/>
                    </a:cubicBezTo>
                    <a:cubicBezTo>
                      <a:pt x="8" y="0"/>
                      <a:pt x="15" y="11"/>
                      <a:pt x="9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7" name="Freeform 639"/>
              <p:cNvSpPr>
                <a:spLocks/>
              </p:cNvSpPr>
              <p:nvPr/>
            </p:nvSpPr>
            <p:spPr bwMode="auto">
              <a:xfrm>
                <a:off x="2920" y="2011"/>
                <a:ext cx="47" cy="35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22" y="1"/>
                  </a:cxn>
                  <a:cxn ang="0">
                    <a:pos x="11" y="19"/>
                  </a:cxn>
                  <a:cxn ang="0">
                    <a:pos x="6" y="0"/>
                  </a:cxn>
                  <a:cxn ang="0">
                    <a:pos x="14" y="6"/>
                  </a:cxn>
                </a:cxnLst>
                <a:rect l="0" t="0" r="r" b="b"/>
                <a:pathLst>
                  <a:path w="29" h="22">
                    <a:moveTo>
                      <a:pt x="14" y="6"/>
                    </a:moveTo>
                    <a:cubicBezTo>
                      <a:pt x="17" y="5"/>
                      <a:pt x="19" y="2"/>
                      <a:pt x="22" y="1"/>
                    </a:cubicBezTo>
                    <a:cubicBezTo>
                      <a:pt x="29" y="8"/>
                      <a:pt x="23" y="22"/>
                      <a:pt x="11" y="19"/>
                    </a:cubicBezTo>
                    <a:cubicBezTo>
                      <a:pt x="3" y="18"/>
                      <a:pt x="0" y="7"/>
                      <a:pt x="6" y="0"/>
                    </a:cubicBezTo>
                    <a:cubicBezTo>
                      <a:pt x="10" y="1"/>
                      <a:pt x="11" y="4"/>
                      <a:pt x="14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8" name="Freeform 640"/>
              <p:cNvSpPr>
                <a:spLocks/>
              </p:cNvSpPr>
              <p:nvPr/>
            </p:nvSpPr>
            <p:spPr bwMode="auto">
              <a:xfrm>
                <a:off x="4004" y="2010"/>
                <a:ext cx="50" cy="49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7"/>
                  </a:cxn>
                  <a:cxn ang="0">
                    <a:pos x="11" y="29"/>
                  </a:cxn>
                  <a:cxn ang="0">
                    <a:pos x="1" y="17"/>
                  </a:cxn>
                  <a:cxn ang="0">
                    <a:pos x="13" y="2"/>
                  </a:cxn>
                </a:cxnLst>
                <a:rect l="0" t="0" r="r" b="b"/>
                <a:pathLst>
                  <a:path w="31" h="31">
                    <a:moveTo>
                      <a:pt x="13" y="2"/>
                    </a:moveTo>
                    <a:cubicBezTo>
                      <a:pt x="19" y="0"/>
                      <a:pt x="31" y="7"/>
                      <a:pt x="29" y="17"/>
                    </a:cubicBezTo>
                    <a:cubicBezTo>
                      <a:pt x="28" y="24"/>
                      <a:pt x="20" y="31"/>
                      <a:pt x="11" y="29"/>
                    </a:cubicBezTo>
                    <a:cubicBezTo>
                      <a:pt x="7" y="27"/>
                      <a:pt x="2" y="22"/>
                      <a:pt x="1" y="17"/>
                    </a:cubicBezTo>
                    <a:cubicBezTo>
                      <a:pt x="0" y="10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9" name="Freeform 641"/>
              <p:cNvSpPr>
                <a:spLocks/>
              </p:cNvSpPr>
              <p:nvPr/>
            </p:nvSpPr>
            <p:spPr bwMode="auto">
              <a:xfrm>
                <a:off x="1538" y="2013"/>
                <a:ext cx="56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5"/>
                  </a:cxn>
                  <a:cxn ang="0">
                    <a:pos x="12" y="27"/>
                  </a:cxn>
                  <a:cxn ang="0">
                    <a:pos x="5" y="6"/>
                  </a:cxn>
                  <a:cxn ang="0">
                    <a:pos x="13" y="1"/>
                  </a:cxn>
                </a:cxnLst>
                <a:rect l="0" t="0" r="r" b="b"/>
                <a:pathLst>
                  <a:path w="35" h="32">
                    <a:moveTo>
                      <a:pt x="13" y="1"/>
                    </a:moveTo>
                    <a:cubicBezTo>
                      <a:pt x="17" y="0"/>
                      <a:pt x="24" y="1"/>
                      <a:pt x="27" y="5"/>
                    </a:cubicBezTo>
                    <a:cubicBezTo>
                      <a:pt x="35" y="13"/>
                      <a:pt x="28" y="32"/>
                      <a:pt x="12" y="27"/>
                    </a:cubicBezTo>
                    <a:cubicBezTo>
                      <a:pt x="6" y="25"/>
                      <a:pt x="0" y="14"/>
                      <a:pt x="5" y="6"/>
                    </a:cubicBezTo>
                    <a:cubicBezTo>
                      <a:pt x="7" y="3"/>
                      <a:pt x="10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0" name="Freeform 642"/>
              <p:cNvSpPr>
                <a:spLocks/>
              </p:cNvSpPr>
              <p:nvPr/>
            </p:nvSpPr>
            <p:spPr bwMode="auto">
              <a:xfrm>
                <a:off x="1713" y="2011"/>
                <a:ext cx="45" cy="5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5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28" h="32">
                    <a:moveTo>
                      <a:pt x="12" y="2"/>
                    </a:moveTo>
                    <a:cubicBezTo>
                      <a:pt x="21" y="0"/>
                      <a:pt x="28" y="6"/>
                      <a:pt x="28" y="15"/>
                    </a:cubicBezTo>
                    <a:cubicBezTo>
                      <a:pt x="27" y="32"/>
                      <a:pt x="0" y="31"/>
                      <a:pt x="2" y="13"/>
                    </a:cubicBezTo>
                    <a:cubicBezTo>
                      <a:pt x="2" y="8"/>
                      <a:pt x="6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1" name="Freeform 643"/>
              <p:cNvSpPr>
                <a:spLocks/>
              </p:cNvSpPr>
              <p:nvPr/>
            </p:nvSpPr>
            <p:spPr bwMode="auto">
              <a:xfrm>
                <a:off x="2365" y="2013"/>
                <a:ext cx="25" cy="1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6"/>
                  </a:cxn>
                  <a:cxn ang="0">
                    <a:pos x="0" y="6"/>
                  </a:cxn>
                  <a:cxn ang="0">
                    <a:pos x="14" y="0"/>
                  </a:cxn>
                </a:cxnLst>
                <a:rect l="0" t="0" r="r" b="b"/>
                <a:pathLst>
                  <a:path w="16" h="9">
                    <a:moveTo>
                      <a:pt x="14" y="0"/>
                    </a:moveTo>
                    <a:cubicBezTo>
                      <a:pt x="16" y="1"/>
                      <a:pt x="13" y="5"/>
                      <a:pt x="11" y="6"/>
                    </a:cubicBezTo>
                    <a:cubicBezTo>
                      <a:pt x="8" y="9"/>
                      <a:pt x="3" y="9"/>
                      <a:pt x="0" y="6"/>
                    </a:cubicBezTo>
                    <a:cubicBezTo>
                      <a:pt x="4" y="4"/>
                      <a:pt x="10" y="2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2" name="Freeform 644"/>
              <p:cNvSpPr>
                <a:spLocks/>
              </p:cNvSpPr>
              <p:nvPr/>
            </p:nvSpPr>
            <p:spPr bwMode="auto">
              <a:xfrm>
                <a:off x="3834" y="2011"/>
                <a:ext cx="50" cy="5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9"/>
                  </a:cxn>
                  <a:cxn ang="0">
                    <a:pos x="5" y="26"/>
                  </a:cxn>
                  <a:cxn ang="0">
                    <a:pos x="1" y="12"/>
                  </a:cxn>
                  <a:cxn ang="0">
                    <a:pos x="13" y="2"/>
                  </a:cxn>
                </a:cxnLst>
                <a:rect l="0" t="0" r="r" b="b"/>
                <a:pathLst>
                  <a:path w="31" h="32">
                    <a:moveTo>
                      <a:pt x="13" y="2"/>
                    </a:moveTo>
                    <a:cubicBezTo>
                      <a:pt x="21" y="0"/>
                      <a:pt x="31" y="9"/>
                      <a:pt x="28" y="19"/>
                    </a:cubicBezTo>
                    <a:cubicBezTo>
                      <a:pt x="25" y="28"/>
                      <a:pt x="14" y="32"/>
                      <a:pt x="5" y="26"/>
                    </a:cubicBezTo>
                    <a:cubicBezTo>
                      <a:pt x="2" y="23"/>
                      <a:pt x="0" y="17"/>
                      <a:pt x="1" y="12"/>
                    </a:cubicBezTo>
                    <a:cubicBezTo>
                      <a:pt x="2" y="7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3" name="Freeform 645"/>
              <p:cNvSpPr>
                <a:spLocks/>
              </p:cNvSpPr>
              <p:nvPr/>
            </p:nvSpPr>
            <p:spPr bwMode="auto">
              <a:xfrm>
                <a:off x="3487" y="2014"/>
                <a:ext cx="55" cy="5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5" y="24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14" y="1"/>
                  </a:cxn>
                </a:cxnLst>
                <a:rect l="0" t="0" r="r" b="b"/>
                <a:pathLst>
                  <a:path w="34" h="35">
                    <a:moveTo>
                      <a:pt x="14" y="1"/>
                    </a:moveTo>
                    <a:cubicBezTo>
                      <a:pt x="18" y="0"/>
                      <a:pt x="25" y="3"/>
                      <a:pt x="28" y="9"/>
                    </a:cubicBezTo>
                    <a:cubicBezTo>
                      <a:pt x="34" y="23"/>
                      <a:pt x="15" y="35"/>
                      <a:pt x="5" y="24"/>
                    </a:cubicBezTo>
                    <a:cubicBezTo>
                      <a:pt x="0" y="18"/>
                      <a:pt x="0" y="9"/>
                      <a:pt x="6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10" y="1"/>
                      <a:pt x="11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4" name="Freeform 646"/>
              <p:cNvSpPr>
                <a:spLocks/>
              </p:cNvSpPr>
              <p:nvPr/>
            </p:nvSpPr>
            <p:spPr bwMode="auto">
              <a:xfrm>
                <a:off x="3659" y="2016"/>
                <a:ext cx="58" cy="5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8" y="7"/>
                  </a:cxn>
                  <a:cxn ang="0">
                    <a:pos x="3" y="18"/>
                  </a:cxn>
                  <a:cxn ang="0">
                    <a:pos x="15" y="0"/>
                  </a:cxn>
                </a:cxnLst>
                <a:rect l="0" t="0" r="r" b="b"/>
                <a:pathLst>
                  <a:path w="36" h="34">
                    <a:moveTo>
                      <a:pt x="15" y="0"/>
                    </a:moveTo>
                    <a:cubicBezTo>
                      <a:pt x="19" y="0"/>
                      <a:pt x="25" y="1"/>
                      <a:pt x="28" y="7"/>
                    </a:cubicBezTo>
                    <a:cubicBezTo>
                      <a:pt x="36" y="23"/>
                      <a:pt x="9" y="34"/>
                      <a:pt x="3" y="18"/>
                    </a:cubicBezTo>
                    <a:cubicBezTo>
                      <a:pt x="0" y="9"/>
                      <a:pt x="6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5" name="Freeform 647"/>
              <p:cNvSpPr>
                <a:spLocks/>
              </p:cNvSpPr>
              <p:nvPr/>
            </p:nvSpPr>
            <p:spPr bwMode="auto">
              <a:xfrm>
                <a:off x="1367" y="2014"/>
                <a:ext cx="52" cy="5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9"/>
                  </a:cxn>
                  <a:cxn ang="0">
                    <a:pos x="6" y="23"/>
                  </a:cxn>
                  <a:cxn ang="0">
                    <a:pos x="3" y="18"/>
                  </a:cxn>
                  <a:cxn ang="0">
                    <a:pos x="12" y="2"/>
                  </a:cxn>
                </a:cxnLst>
                <a:rect l="0" t="0" r="r" b="b"/>
                <a:pathLst>
                  <a:path w="32" h="32">
                    <a:moveTo>
                      <a:pt x="12" y="2"/>
                    </a:moveTo>
                    <a:cubicBezTo>
                      <a:pt x="19" y="0"/>
                      <a:pt x="25" y="4"/>
                      <a:pt x="27" y="9"/>
                    </a:cubicBezTo>
                    <a:cubicBezTo>
                      <a:pt x="32" y="22"/>
                      <a:pt x="16" y="32"/>
                      <a:pt x="6" y="23"/>
                    </a:cubicBezTo>
                    <a:cubicBezTo>
                      <a:pt x="5" y="22"/>
                      <a:pt x="3" y="19"/>
                      <a:pt x="3" y="18"/>
                    </a:cubicBezTo>
                    <a:cubicBezTo>
                      <a:pt x="0" y="10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6" name="Freeform 648"/>
              <p:cNvSpPr>
                <a:spLocks/>
              </p:cNvSpPr>
              <p:nvPr/>
            </p:nvSpPr>
            <p:spPr bwMode="auto">
              <a:xfrm>
                <a:off x="2575" y="2018"/>
                <a:ext cx="34" cy="3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1" y="12"/>
                  </a:cxn>
                  <a:cxn ang="0">
                    <a:pos x="9" y="0"/>
                  </a:cxn>
                </a:cxnLst>
                <a:rect l="0" t="0" r="r" b="b"/>
                <a:pathLst>
                  <a:path w="21" h="20">
                    <a:moveTo>
                      <a:pt x="9" y="0"/>
                    </a:moveTo>
                    <a:cubicBezTo>
                      <a:pt x="12" y="4"/>
                      <a:pt x="16" y="8"/>
                      <a:pt x="21" y="12"/>
                    </a:cubicBezTo>
                    <a:cubicBezTo>
                      <a:pt x="13" y="20"/>
                      <a:pt x="0" y="8"/>
                      <a:pt x="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7" name="Freeform 649"/>
              <p:cNvSpPr>
                <a:spLocks/>
              </p:cNvSpPr>
              <p:nvPr/>
            </p:nvSpPr>
            <p:spPr bwMode="auto">
              <a:xfrm>
                <a:off x="3310" y="2014"/>
                <a:ext cx="60" cy="5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5"/>
                  </a:cxn>
                  <a:cxn ang="0">
                    <a:pos x="13" y="28"/>
                  </a:cxn>
                  <a:cxn ang="0">
                    <a:pos x="17" y="2"/>
                  </a:cxn>
                </a:cxnLst>
                <a:rect l="0" t="0" r="r" b="b"/>
                <a:pathLst>
                  <a:path w="37" h="31">
                    <a:moveTo>
                      <a:pt x="17" y="2"/>
                    </a:moveTo>
                    <a:cubicBezTo>
                      <a:pt x="29" y="0"/>
                      <a:pt x="37" y="16"/>
                      <a:pt x="28" y="25"/>
                    </a:cubicBezTo>
                    <a:cubicBezTo>
                      <a:pt x="25" y="28"/>
                      <a:pt x="18" y="31"/>
                      <a:pt x="13" y="28"/>
                    </a:cubicBezTo>
                    <a:cubicBezTo>
                      <a:pt x="0" y="24"/>
                      <a:pt x="2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8" name="Freeform 650"/>
              <p:cNvSpPr>
                <a:spLocks/>
              </p:cNvSpPr>
              <p:nvPr/>
            </p:nvSpPr>
            <p:spPr bwMode="auto">
              <a:xfrm>
                <a:off x="3135" y="2018"/>
                <a:ext cx="61" cy="51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1" y="23"/>
                  </a:cxn>
                  <a:cxn ang="0">
                    <a:pos x="23" y="28"/>
                  </a:cxn>
                  <a:cxn ang="0">
                    <a:pos x="10" y="4"/>
                  </a:cxn>
                  <a:cxn ang="0">
                    <a:pos x="19" y="1"/>
                  </a:cxn>
                </a:cxnLst>
                <a:rect l="0" t="0" r="r" b="b"/>
                <a:pathLst>
                  <a:path w="38" h="32">
                    <a:moveTo>
                      <a:pt x="19" y="1"/>
                    </a:moveTo>
                    <a:cubicBezTo>
                      <a:pt x="29" y="0"/>
                      <a:pt x="38" y="13"/>
                      <a:pt x="31" y="23"/>
                    </a:cubicBezTo>
                    <a:cubicBezTo>
                      <a:pt x="29" y="25"/>
                      <a:pt x="26" y="27"/>
                      <a:pt x="23" y="28"/>
                    </a:cubicBezTo>
                    <a:cubicBezTo>
                      <a:pt x="9" y="32"/>
                      <a:pt x="0" y="13"/>
                      <a:pt x="10" y="4"/>
                    </a:cubicBezTo>
                    <a:cubicBezTo>
                      <a:pt x="13" y="2"/>
                      <a:pt x="14" y="2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9" name="Freeform 651"/>
              <p:cNvSpPr>
                <a:spLocks/>
              </p:cNvSpPr>
              <p:nvPr/>
            </p:nvSpPr>
            <p:spPr bwMode="auto">
              <a:xfrm>
                <a:off x="2405" y="2019"/>
                <a:ext cx="30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9" y="13"/>
                  </a:cxn>
                  <a:cxn ang="0">
                    <a:pos x="6" y="0"/>
                  </a:cxn>
                </a:cxnLst>
                <a:rect l="0" t="0" r="r" b="b"/>
                <a:pathLst>
                  <a:path w="19" h="19">
                    <a:moveTo>
                      <a:pt x="6" y="0"/>
                    </a:moveTo>
                    <a:cubicBezTo>
                      <a:pt x="11" y="4"/>
                      <a:pt x="15" y="8"/>
                      <a:pt x="19" y="13"/>
                    </a:cubicBezTo>
                    <a:cubicBezTo>
                      <a:pt x="10" y="19"/>
                      <a:pt x="0" y="8"/>
                      <a:pt x="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0" name="Freeform 652"/>
              <p:cNvSpPr>
                <a:spLocks/>
              </p:cNvSpPr>
              <p:nvPr/>
            </p:nvSpPr>
            <p:spPr bwMode="auto">
              <a:xfrm>
                <a:off x="5603" y="2011"/>
                <a:ext cx="47" cy="53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7" y="15"/>
                  </a:cxn>
                  <a:cxn ang="0">
                    <a:pos x="29" y="20"/>
                  </a:cxn>
                  <a:cxn ang="0">
                    <a:pos x="8" y="25"/>
                  </a:cxn>
                  <a:cxn ang="0">
                    <a:pos x="25" y="9"/>
                  </a:cxn>
                </a:cxnLst>
                <a:rect l="0" t="0" r="r" b="b"/>
                <a:pathLst>
                  <a:path w="29" h="33">
                    <a:moveTo>
                      <a:pt x="25" y="9"/>
                    </a:moveTo>
                    <a:cubicBezTo>
                      <a:pt x="26" y="11"/>
                      <a:pt x="26" y="13"/>
                      <a:pt x="27" y="15"/>
                    </a:cubicBezTo>
                    <a:cubicBezTo>
                      <a:pt x="27" y="17"/>
                      <a:pt x="27" y="19"/>
                      <a:pt x="29" y="20"/>
                    </a:cubicBezTo>
                    <a:cubicBezTo>
                      <a:pt x="27" y="30"/>
                      <a:pt x="13" y="33"/>
                      <a:pt x="8" y="25"/>
                    </a:cubicBezTo>
                    <a:cubicBezTo>
                      <a:pt x="0" y="15"/>
                      <a:pt x="13" y="0"/>
                      <a:pt x="25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1" name="Freeform 653"/>
              <p:cNvSpPr>
                <a:spLocks/>
              </p:cNvSpPr>
              <p:nvPr/>
            </p:nvSpPr>
            <p:spPr bwMode="auto">
              <a:xfrm>
                <a:off x="2972" y="2021"/>
                <a:ext cx="46" cy="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6" y="10"/>
                  </a:cxn>
                  <a:cxn ang="0">
                    <a:pos x="9" y="24"/>
                  </a:cxn>
                  <a:cxn ang="0">
                    <a:pos x="4" y="6"/>
                  </a:cxn>
                  <a:cxn ang="0">
                    <a:pos x="12" y="1"/>
                  </a:cxn>
                </a:cxnLst>
                <a:rect l="0" t="0" r="r" b="b"/>
                <a:pathLst>
                  <a:path w="29" h="28">
                    <a:moveTo>
                      <a:pt x="12" y="1"/>
                    </a:moveTo>
                    <a:cubicBezTo>
                      <a:pt x="20" y="0"/>
                      <a:pt x="25" y="4"/>
                      <a:pt x="26" y="10"/>
                    </a:cubicBezTo>
                    <a:cubicBezTo>
                      <a:pt x="29" y="21"/>
                      <a:pt x="17" y="28"/>
                      <a:pt x="9" y="24"/>
                    </a:cubicBezTo>
                    <a:cubicBezTo>
                      <a:pt x="3" y="21"/>
                      <a:pt x="0" y="11"/>
                      <a:pt x="4" y="6"/>
                    </a:cubicBezTo>
                    <a:cubicBezTo>
                      <a:pt x="6" y="3"/>
                      <a:pt x="9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2" name="Freeform 654"/>
              <p:cNvSpPr>
                <a:spLocks/>
              </p:cNvSpPr>
              <p:nvPr/>
            </p:nvSpPr>
            <p:spPr bwMode="auto">
              <a:xfrm>
                <a:off x="5440" y="2021"/>
                <a:ext cx="38" cy="45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0" y="1"/>
                  </a:cxn>
                  <a:cxn ang="0">
                    <a:pos x="24" y="12"/>
                  </a:cxn>
                  <a:cxn ang="0">
                    <a:pos x="1" y="16"/>
                  </a:cxn>
                </a:cxnLst>
                <a:rect l="0" t="0" r="r" b="b"/>
                <a:pathLst>
                  <a:path w="24" h="28">
                    <a:moveTo>
                      <a:pt x="1" y="16"/>
                    </a:moveTo>
                    <a:cubicBezTo>
                      <a:pt x="0" y="8"/>
                      <a:pt x="4" y="2"/>
                      <a:pt x="10" y="1"/>
                    </a:cubicBezTo>
                    <a:cubicBezTo>
                      <a:pt x="17" y="0"/>
                      <a:pt x="24" y="5"/>
                      <a:pt x="24" y="12"/>
                    </a:cubicBezTo>
                    <a:cubicBezTo>
                      <a:pt x="24" y="24"/>
                      <a:pt x="5" y="28"/>
                      <a:pt x="1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3" name="Freeform 655"/>
              <p:cNvSpPr>
                <a:spLocks/>
              </p:cNvSpPr>
              <p:nvPr/>
            </p:nvSpPr>
            <p:spPr bwMode="auto">
              <a:xfrm>
                <a:off x="4918" y="2022"/>
                <a:ext cx="51" cy="45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6" y="20"/>
                  </a:cxn>
                  <a:cxn ang="0">
                    <a:pos x="21" y="25"/>
                  </a:cxn>
                  <a:cxn ang="0">
                    <a:pos x="3" y="20"/>
                  </a:cxn>
                  <a:cxn ang="0">
                    <a:pos x="13" y="1"/>
                  </a:cxn>
                </a:cxnLst>
                <a:rect l="0" t="0" r="r" b="b"/>
                <a:pathLst>
                  <a:path w="32" h="28">
                    <a:moveTo>
                      <a:pt x="13" y="1"/>
                    </a:moveTo>
                    <a:cubicBezTo>
                      <a:pt x="21" y="0"/>
                      <a:pt x="32" y="10"/>
                      <a:pt x="26" y="20"/>
                    </a:cubicBezTo>
                    <a:cubicBezTo>
                      <a:pt x="26" y="22"/>
                      <a:pt x="23" y="24"/>
                      <a:pt x="21" y="25"/>
                    </a:cubicBezTo>
                    <a:cubicBezTo>
                      <a:pt x="16" y="28"/>
                      <a:pt x="7" y="26"/>
                      <a:pt x="3" y="20"/>
                    </a:cubicBezTo>
                    <a:cubicBezTo>
                      <a:pt x="0" y="13"/>
                      <a:pt x="2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4" name="Freeform 656"/>
              <p:cNvSpPr>
                <a:spLocks/>
              </p:cNvSpPr>
              <p:nvPr/>
            </p:nvSpPr>
            <p:spPr bwMode="auto">
              <a:xfrm>
                <a:off x="2796" y="2024"/>
                <a:ext cx="47" cy="4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8"/>
                  </a:cxn>
                  <a:cxn ang="0">
                    <a:pos x="19" y="23"/>
                  </a:cxn>
                  <a:cxn ang="0">
                    <a:pos x="8" y="4"/>
                  </a:cxn>
                  <a:cxn ang="0">
                    <a:pos x="15" y="1"/>
                  </a:cxn>
                </a:cxnLst>
                <a:rect l="0" t="0" r="r" b="b"/>
                <a:pathLst>
                  <a:path w="29" h="27">
                    <a:moveTo>
                      <a:pt x="15" y="1"/>
                    </a:moveTo>
                    <a:cubicBezTo>
                      <a:pt x="18" y="0"/>
                      <a:pt x="25" y="2"/>
                      <a:pt x="27" y="8"/>
                    </a:cubicBezTo>
                    <a:cubicBezTo>
                      <a:pt x="29" y="15"/>
                      <a:pt x="25" y="21"/>
                      <a:pt x="19" y="23"/>
                    </a:cubicBezTo>
                    <a:cubicBezTo>
                      <a:pt x="8" y="27"/>
                      <a:pt x="0" y="12"/>
                      <a:pt x="8" y="4"/>
                    </a:cubicBezTo>
                    <a:cubicBezTo>
                      <a:pt x="9" y="2"/>
                      <a:pt x="1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5" name="Freeform 657"/>
              <p:cNvSpPr>
                <a:spLocks/>
              </p:cNvSpPr>
              <p:nvPr/>
            </p:nvSpPr>
            <p:spPr bwMode="auto">
              <a:xfrm>
                <a:off x="4561" y="2024"/>
                <a:ext cx="63" cy="51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9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39" h="32">
                    <a:moveTo>
                      <a:pt x="21" y="1"/>
                    </a:moveTo>
                    <a:cubicBezTo>
                      <a:pt x="25" y="0"/>
                      <a:pt x="33" y="2"/>
                      <a:pt x="35" y="9"/>
                    </a:cubicBezTo>
                    <a:cubicBezTo>
                      <a:pt x="39" y="17"/>
                      <a:pt x="33" y="26"/>
                      <a:pt x="26" y="28"/>
                    </a:cubicBezTo>
                    <a:cubicBezTo>
                      <a:pt x="10" y="32"/>
                      <a:pt x="0" y="5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6" name="Freeform 658"/>
              <p:cNvSpPr>
                <a:spLocks/>
              </p:cNvSpPr>
              <p:nvPr/>
            </p:nvSpPr>
            <p:spPr bwMode="auto">
              <a:xfrm>
                <a:off x="4743" y="2019"/>
                <a:ext cx="56" cy="52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9" y="30"/>
                  </a:cxn>
                  <a:cxn ang="0">
                    <a:pos x="4" y="12"/>
                  </a:cxn>
                  <a:cxn ang="0">
                    <a:pos x="14" y="4"/>
                  </a:cxn>
                </a:cxnLst>
                <a:rect l="0" t="0" r="r" b="b"/>
                <a:pathLst>
                  <a:path w="35" h="32">
                    <a:moveTo>
                      <a:pt x="14" y="4"/>
                    </a:moveTo>
                    <a:cubicBezTo>
                      <a:pt x="34" y="0"/>
                      <a:pt x="35" y="28"/>
                      <a:pt x="19" y="30"/>
                    </a:cubicBezTo>
                    <a:cubicBezTo>
                      <a:pt x="10" y="32"/>
                      <a:pt x="0" y="24"/>
                      <a:pt x="4" y="12"/>
                    </a:cubicBezTo>
                    <a:cubicBezTo>
                      <a:pt x="5" y="9"/>
                      <a:pt x="9" y="5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7" name="Freeform 659"/>
              <p:cNvSpPr>
                <a:spLocks/>
              </p:cNvSpPr>
              <p:nvPr/>
            </p:nvSpPr>
            <p:spPr bwMode="auto">
              <a:xfrm>
                <a:off x="2278" y="2022"/>
                <a:ext cx="58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5"/>
                  </a:cxn>
                  <a:cxn ang="0">
                    <a:pos x="6" y="23"/>
                  </a:cxn>
                  <a:cxn ang="0">
                    <a:pos x="15" y="2"/>
                  </a:cxn>
                </a:cxnLst>
                <a:rect l="0" t="0" r="r" b="b"/>
                <a:pathLst>
                  <a:path w="36" h="31">
                    <a:moveTo>
                      <a:pt x="15" y="2"/>
                    </a:moveTo>
                    <a:cubicBezTo>
                      <a:pt x="27" y="0"/>
                      <a:pt x="36" y="16"/>
                      <a:pt x="26" y="25"/>
                    </a:cubicBezTo>
                    <a:cubicBezTo>
                      <a:pt x="22" y="29"/>
                      <a:pt x="11" y="31"/>
                      <a:pt x="6" y="23"/>
                    </a:cubicBezTo>
                    <a:cubicBezTo>
                      <a:pt x="0" y="16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8" name="Freeform 660"/>
              <p:cNvSpPr>
                <a:spLocks/>
              </p:cNvSpPr>
              <p:nvPr/>
            </p:nvSpPr>
            <p:spPr bwMode="auto">
              <a:xfrm>
                <a:off x="4401" y="2026"/>
                <a:ext cx="48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3"/>
                  </a:cxn>
                  <a:cxn ang="0">
                    <a:pos x="10" y="27"/>
                  </a:cxn>
                  <a:cxn ang="0">
                    <a:pos x="6" y="4"/>
                  </a:cxn>
                  <a:cxn ang="0">
                    <a:pos x="14" y="1"/>
                  </a:cxn>
                </a:cxnLst>
                <a:rect l="0" t="0" r="r" b="b"/>
                <a:pathLst>
                  <a:path w="30" h="31">
                    <a:moveTo>
                      <a:pt x="14" y="1"/>
                    </a:moveTo>
                    <a:cubicBezTo>
                      <a:pt x="19" y="0"/>
                      <a:pt x="29" y="4"/>
                      <a:pt x="29" y="13"/>
                    </a:cubicBezTo>
                    <a:cubicBezTo>
                      <a:pt x="30" y="23"/>
                      <a:pt x="19" y="31"/>
                      <a:pt x="10" y="27"/>
                    </a:cubicBezTo>
                    <a:cubicBezTo>
                      <a:pt x="0" y="23"/>
                      <a:pt x="0" y="10"/>
                      <a:pt x="6" y="4"/>
                    </a:cubicBezTo>
                    <a:cubicBezTo>
                      <a:pt x="8" y="2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9" name="Freeform 661"/>
              <p:cNvSpPr>
                <a:spLocks/>
              </p:cNvSpPr>
              <p:nvPr/>
            </p:nvSpPr>
            <p:spPr bwMode="auto">
              <a:xfrm>
                <a:off x="1934" y="2027"/>
                <a:ext cx="55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1"/>
                  </a:cxn>
                  <a:cxn ang="0">
                    <a:pos x="15" y="28"/>
                  </a:cxn>
                  <a:cxn ang="0">
                    <a:pos x="3" y="8"/>
                  </a:cxn>
                  <a:cxn ang="0">
                    <a:pos x="16" y="0"/>
                  </a:cxn>
                </a:cxnLst>
                <a:rect l="0" t="0" r="r" b="b"/>
                <a:pathLst>
                  <a:path w="34" h="28">
                    <a:moveTo>
                      <a:pt x="16" y="0"/>
                    </a:moveTo>
                    <a:cubicBezTo>
                      <a:pt x="25" y="0"/>
                      <a:pt x="34" y="11"/>
                      <a:pt x="28" y="21"/>
                    </a:cubicBezTo>
                    <a:cubicBezTo>
                      <a:pt x="26" y="25"/>
                      <a:pt x="20" y="28"/>
                      <a:pt x="15" y="28"/>
                    </a:cubicBezTo>
                    <a:cubicBezTo>
                      <a:pt x="6" y="27"/>
                      <a:pt x="0" y="16"/>
                      <a:pt x="3" y="8"/>
                    </a:cubicBezTo>
                    <a:cubicBezTo>
                      <a:pt x="5" y="5"/>
                      <a:pt x="9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0" name="Freeform 662"/>
              <p:cNvSpPr>
                <a:spLocks/>
              </p:cNvSpPr>
              <p:nvPr/>
            </p:nvSpPr>
            <p:spPr bwMode="auto">
              <a:xfrm>
                <a:off x="2108" y="2024"/>
                <a:ext cx="54" cy="5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4" y="25"/>
                  </a:cxn>
                  <a:cxn ang="0">
                    <a:pos x="3" y="12"/>
                  </a:cxn>
                  <a:cxn ang="0">
                    <a:pos x="13" y="2"/>
                  </a:cxn>
                </a:cxnLst>
                <a:rect l="0" t="0" r="r" b="b"/>
                <a:pathLst>
                  <a:path w="34" h="32">
                    <a:moveTo>
                      <a:pt x="13" y="2"/>
                    </a:moveTo>
                    <a:cubicBezTo>
                      <a:pt x="27" y="0"/>
                      <a:pt x="34" y="17"/>
                      <a:pt x="24" y="25"/>
                    </a:cubicBezTo>
                    <a:cubicBezTo>
                      <a:pt x="16" y="32"/>
                      <a:pt x="0" y="24"/>
                      <a:pt x="3" y="12"/>
                    </a:cubicBezTo>
                    <a:cubicBezTo>
                      <a:pt x="4" y="8"/>
                      <a:pt x="7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1" name="Freeform 663"/>
              <p:cNvSpPr>
                <a:spLocks/>
              </p:cNvSpPr>
              <p:nvPr/>
            </p:nvSpPr>
            <p:spPr bwMode="auto">
              <a:xfrm>
                <a:off x="1751" y="2027"/>
                <a:ext cx="63" cy="58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6" y="18"/>
                  </a:cxn>
                  <a:cxn ang="0">
                    <a:pos x="29" y="27"/>
                  </a:cxn>
                  <a:cxn ang="0">
                    <a:pos x="21" y="1"/>
                  </a:cxn>
                </a:cxnLst>
                <a:rect l="0" t="0" r="r" b="b"/>
                <a:pathLst>
                  <a:path w="39" h="36">
                    <a:moveTo>
                      <a:pt x="21" y="1"/>
                    </a:moveTo>
                    <a:cubicBezTo>
                      <a:pt x="29" y="0"/>
                      <a:pt x="39" y="8"/>
                      <a:pt x="36" y="18"/>
                    </a:cubicBezTo>
                    <a:cubicBezTo>
                      <a:pt x="35" y="21"/>
                      <a:pt x="33" y="26"/>
                      <a:pt x="29" y="27"/>
                    </a:cubicBezTo>
                    <a:cubicBezTo>
                      <a:pt x="11" y="36"/>
                      <a:pt x="0" y="6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2" name="Freeform 664"/>
              <p:cNvSpPr>
                <a:spLocks/>
              </p:cNvSpPr>
              <p:nvPr/>
            </p:nvSpPr>
            <p:spPr bwMode="auto">
              <a:xfrm>
                <a:off x="4052" y="2029"/>
                <a:ext cx="63" cy="5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4" y="1"/>
                  </a:cxn>
                  <a:cxn ang="0">
                    <a:pos x="12" y="27"/>
                  </a:cxn>
                  <a:cxn ang="0">
                    <a:pos x="17" y="0"/>
                  </a:cxn>
                </a:cxnLst>
                <a:rect l="0" t="0" r="r" b="b"/>
                <a:pathLst>
                  <a:path w="39" h="33">
                    <a:moveTo>
                      <a:pt x="17" y="0"/>
                    </a:moveTo>
                    <a:cubicBezTo>
                      <a:pt x="18" y="0"/>
                      <a:pt x="21" y="0"/>
                      <a:pt x="24" y="1"/>
                    </a:cubicBezTo>
                    <a:cubicBezTo>
                      <a:pt x="39" y="8"/>
                      <a:pt x="28" y="33"/>
                      <a:pt x="12" y="27"/>
                    </a:cubicBezTo>
                    <a:cubicBezTo>
                      <a:pt x="0" y="22"/>
                      <a:pt x="0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3" name="Freeform 665"/>
              <p:cNvSpPr>
                <a:spLocks/>
              </p:cNvSpPr>
              <p:nvPr/>
            </p:nvSpPr>
            <p:spPr bwMode="auto">
              <a:xfrm>
                <a:off x="4226" y="2024"/>
                <a:ext cx="56" cy="48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9" y="30"/>
                  </a:cxn>
                  <a:cxn ang="0">
                    <a:pos x="7" y="26"/>
                  </a:cxn>
                  <a:cxn ang="0">
                    <a:pos x="14" y="3"/>
                  </a:cxn>
                </a:cxnLst>
                <a:rect l="0" t="0" r="r" b="b"/>
                <a:pathLst>
                  <a:path w="35" h="30">
                    <a:moveTo>
                      <a:pt x="14" y="3"/>
                    </a:moveTo>
                    <a:cubicBezTo>
                      <a:pt x="33" y="0"/>
                      <a:pt x="35" y="26"/>
                      <a:pt x="19" y="30"/>
                    </a:cubicBezTo>
                    <a:cubicBezTo>
                      <a:pt x="16" y="30"/>
                      <a:pt x="10" y="29"/>
                      <a:pt x="7" y="26"/>
                    </a:cubicBezTo>
                    <a:cubicBezTo>
                      <a:pt x="0" y="19"/>
                      <a:pt x="3" y="5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4" name="Freeform 666"/>
              <p:cNvSpPr>
                <a:spLocks/>
              </p:cNvSpPr>
              <p:nvPr/>
            </p:nvSpPr>
            <p:spPr bwMode="auto">
              <a:xfrm>
                <a:off x="1589" y="2029"/>
                <a:ext cx="50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3"/>
                  </a:cxn>
                  <a:cxn ang="0">
                    <a:pos x="7" y="23"/>
                  </a:cxn>
                  <a:cxn ang="0">
                    <a:pos x="15" y="1"/>
                  </a:cxn>
                </a:cxnLst>
                <a:rect l="0" t="0" r="r" b="b"/>
                <a:pathLst>
                  <a:path w="31" h="32">
                    <a:moveTo>
                      <a:pt x="15" y="1"/>
                    </a:moveTo>
                    <a:cubicBezTo>
                      <a:pt x="20" y="0"/>
                      <a:pt x="29" y="3"/>
                      <a:pt x="30" y="13"/>
                    </a:cubicBezTo>
                    <a:cubicBezTo>
                      <a:pt x="31" y="26"/>
                      <a:pt x="15" y="32"/>
                      <a:pt x="7" y="23"/>
                    </a:cubicBezTo>
                    <a:cubicBezTo>
                      <a:pt x="0" y="16"/>
                      <a:pt x="3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5" name="Freeform 667"/>
              <p:cNvSpPr>
                <a:spLocks/>
              </p:cNvSpPr>
              <p:nvPr/>
            </p:nvSpPr>
            <p:spPr bwMode="auto">
              <a:xfrm>
                <a:off x="3882" y="2029"/>
                <a:ext cx="56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28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5" h="31">
                    <a:moveTo>
                      <a:pt x="16" y="1"/>
                    </a:moveTo>
                    <a:cubicBezTo>
                      <a:pt x="32" y="0"/>
                      <a:pt x="35" y="24"/>
                      <a:pt x="20" y="28"/>
                    </a:cubicBezTo>
                    <a:cubicBezTo>
                      <a:pt x="11" y="31"/>
                      <a:pt x="0" y="22"/>
                      <a:pt x="3" y="11"/>
                    </a:cubicBezTo>
                    <a:cubicBezTo>
                      <a:pt x="4" y="7"/>
                      <a:pt x="8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6" name="Freeform 668"/>
              <p:cNvSpPr>
                <a:spLocks/>
              </p:cNvSpPr>
              <p:nvPr/>
            </p:nvSpPr>
            <p:spPr bwMode="auto">
              <a:xfrm>
                <a:off x="1412" y="2029"/>
                <a:ext cx="60" cy="48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1" y="28"/>
                  </a:cxn>
                  <a:cxn ang="0">
                    <a:pos x="17" y="3"/>
                  </a:cxn>
                </a:cxnLst>
                <a:rect l="0" t="0" r="r" b="b"/>
                <a:pathLst>
                  <a:path w="37" h="30">
                    <a:moveTo>
                      <a:pt x="17" y="3"/>
                    </a:moveTo>
                    <a:cubicBezTo>
                      <a:pt x="35" y="0"/>
                      <a:pt x="37" y="27"/>
                      <a:pt x="21" y="28"/>
                    </a:cubicBezTo>
                    <a:cubicBezTo>
                      <a:pt x="5" y="30"/>
                      <a:pt x="0" y="6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7" name="Freeform 669"/>
              <p:cNvSpPr>
                <a:spLocks/>
              </p:cNvSpPr>
              <p:nvPr/>
            </p:nvSpPr>
            <p:spPr bwMode="auto">
              <a:xfrm>
                <a:off x="2459" y="2030"/>
                <a:ext cx="36" cy="29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9" y="13"/>
                  </a:cxn>
                  <a:cxn ang="0">
                    <a:pos x="11" y="18"/>
                  </a:cxn>
                  <a:cxn ang="0">
                    <a:pos x="9" y="2"/>
                  </a:cxn>
                </a:cxnLst>
                <a:rect l="0" t="0" r="r" b="b"/>
                <a:pathLst>
                  <a:path w="22" h="18">
                    <a:moveTo>
                      <a:pt x="9" y="2"/>
                    </a:moveTo>
                    <a:cubicBezTo>
                      <a:pt x="16" y="0"/>
                      <a:pt x="22" y="6"/>
                      <a:pt x="19" y="13"/>
                    </a:cubicBezTo>
                    <a:cubicBezTo>
                      <a:pt x="18" y="15"/>
                      <a:pt x="14" y="17"/>
                      <a:pt x="11" y="18"/>
                    </a:cubicBezTo>
                    <a:cubicBezTo>
                      <a:pt x="3" y="18"/>
                      <a:pt x="0" y="4"/>
                      <a:pt x="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8" name="Freeform 670"/>
              <p:cNvSpPr>
                <a:spLocks/>
              </p:cNvSpPr>
              <p:nvPr/>
            </p:nvSpPr>
            <p:spPr bwMode="auto">
              <a:xfrm>
                <a:off x="3537" y="2030"/>
                <a:ext cx="58" cy="5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6" y="25"/>
                  </a:cxn>
                  <a:cxn ang="0">
                    <a:pos x="3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6">
                    <a:moveTo>
                      <a:pt x="16" y="2"/>
                    </a:moveTo>
                    <a:cubicBezTo>
                      <a:pt x="27" y="0"/>
                      <a:pt x="36" y="15"/>
                      <a:pt x="26" y="25"/>
                    </a:cubicBezTo>
                    <a:cubicBezTo>
                      <a:pt x="15" y="36"/>
                      <a:pt x="0" y="23"/>
                      <a:pt x="3" y="11"/>
                    </a:cubicBezTo>
                    <a:cubicBezTo>
                      <a:pt x="5" y="6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9" name="Freeform 671"/>
              <p:cNvSpPr>
                <a:spLocks/>
              </p:cNvSpPr>
              <p:nvPr/>
            </p:nvSpPr>
            <p:spPr bwMode="auto">
              <a:xfrm>
                <a:off x="3712" y="2030"/>
                <a:ext cx="54" cy="5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5" y="23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34" h="33">
                    <a:moveTo>
                      <a:pt x="12" y="2"/>
                    </a:moveTo>
                    <a:cubicBezTo>
                      <a:pt x="23" y="0"/>
                      <a:pt x="34" y="13"/>
                      <a:pt x="25" y="23"/>
                    </a:cubicBezTo>
                    <a:cubicBezTo>
                      <a:pt x="17" y="33"/>
                      <a:pt x="0" y="26"/>
                      <a:pt x="2" y="13"/>
                    </a:cubicBezTo>
                    <a:cubicBezTo>
                      <a:pt x="2" y="7"/>
                      <a:pt x="6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0" name="Freeform 672"/>
              <p:cNvSpPr>
                <a:spLocks/>
              </p:cNvSpPr>
              <p:nvPr/>
            </p:nvSpPr>
            <p:spPr bwMode="auto">
              <a:xfrm>
                <a:off x="3363" y="2034"/>
                <a:ext cx="55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19"/>
                  </a:cxn>
                  <a:cxn ang="0">
                    <a:pos x="13" y="28"/>
                  </a:cxn>
                  <a:cxn ang="0">
                    <a:pos x="5" y="7"/>
                  </a:cxn>
                  <a:cxn ang="0">
                    <a:pos x="17" y="1"/>
                  </a:cxn>
                </a:cxnLst>
                <a:rect l="0" t="0" r="r" b="b"/>
                <a:pathLst>
                  <a:path w="34" h="29">
                    <a:moveTo>
                      <a:pt x="17" y="1"/>
                    </a:moveTo>
                    <a:cubicBezTo>
                      <a:pt x="25" y="0"/>
                      <a:pt x="34" y="9"/>
                      <a:pt x="30" y="19"/>
                    </a:cubicBezTo>
                    <a:cubicBezTo>
                      <a:pt x="28" y="25"/>
                      <a:pt x="20" y="29"/>
                      <a:pt x="13" y="28"/>
                    </a:cubicBezTo>
                    <a:cubicBezTo>
                      <a:pt x="6" y="25"/>
                      <a:pt x="0" y="15"/>
                      <a:pt x="5" y="7"/>
                    </a:cubicBezTo>
                    <a:cubicBezTo>
                      <a:pt x="7" y="3"/>
                      <a:pt x="11" y="1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1" name="Freeform 673"/>
              <p:cNvSpPr>
                <a:spLocks/>
              </p:cNvSpPr>
              <p:nvPr/>
            </p:nvSpPr>
            <p:spPr bwMode="auto">
              <a:xfrm>
                <a:off x="1242" y="2034"/>
                <a:ext cx="55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1" y="1"/>
                  </a:cxn>
                  <a:cxn ang="0">
                    <a:pos x="21" y="26"/>
                  </a:cxn>
                  <a:cxn ang="0">
                    <a:pos x="15" y="1"/>
                  </a:cxn>
                </a:cxnLst>
                <a:rect l="0" t="0" r="r" b="b"/>
                <a:pathLst>
                  <a:path w="34" h="28">
                    <a:moveTo>
                      <a:pt x="15" y="1"/>
                    </a:moveTo>
                    <a:cubicBezTo>
                      <a:pt x="17" y="1"/>
                      <a:pt x="20" y="0"/>
                      <a:pt x="21" y="1"/>
                    </a:cubicBezTo>
                    <a:cubicBezTo>
                      <a:pt x="33" y="3"/>
                      <a:pt x="34" y="23"/>
                      <a:pt x="21" y="26"/>
                    </a:cubicBezTo>
                    <a:cubicBezTo>
                      <a:pt x="5" y="28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2" name="Freeform 674"/>
              <p:cNvSpPr>
                <a:spLocks/>
              </p:cNvSpPr>
              <p:nvPr/>
            </p:nvSpPr>
            <p:spPr bwMode="auto">
              <a:xfrm>
                <a:off x="3191" y="2034"/>
                <a:ext cx="53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24" y="0"/>
                      <a:pt x="33" y="9"/>
                      <a:pt x="30" y="18"/>
                    </a:cubicBezTo>
                    <a:cubicBezTo>
                      <a:pt x="27" y="28"/>
                      <a:pt x="13" y="32"/>
                      <a:pt x="6" y="23"/>
                    </a:cubicBezTo>
                    <a:cubicBezTo>
                      <a:pt x="0" y="15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3" name="Freeform 675"/>
              <p:cNvSpPr>
                <a:spLocks/>
              </p:cNvSpPr>
              <p:nvPr/>
            </p:nvSpPr>
            <p:spPr bwMode="auto">
              <a:xfrm>
                <a:off x="3023" y="2035"/>
                <a:ext cx="54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1" y="27"/>
                  </a:cxn>
                  <a:cxn ang="0">
                    <a:pos x="2" y="11"/>
                  </a:cxn>
                  <a:cxn ang="0">
                    <a:pos x="14" y="2"/>
                  </a:cxn>
                </a:cxnLst>
                <a:rect l="0" t="0" r="r" b="b"/>
                <a:pathLst>
                  <a:path w="34" h="33">
                    <a:moveTo>
                      <a:pt x="14" y="2"/>
                    </a:moveTo>
                    <a:cubicBezTo>
                      <a:pt x="34" y="0"/>
                      <a:pt x="31" y="33"/>
                      <a:pt x="11" y="27"/>
                    </a:cubicBezTo>
                    <a:cubicBezTo>
                      <a:pt x="5" y="25"/>
                      <a:pt x="0" y="20"/>
                      <a:pt x="2" y="11"/>
                    </a:cubicBezTo>
                    <a:cubicBezTo>
                      <a:pt x="3" y="6"/>
                      <a:pt x="6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4" name="Freeform 676"/>
              <p:cNvSpPr>
                <a:spLocks/>
              </p:cNvSpPr>
              <p:nvPr/>
            </p:nvSpPr>
            <p:spPr bwMode="auto">
              <a:xfrm>
                <a:off x="5484" y="2038"/>
                <a:ext cx="49" cy="4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15"/>
                  </a:cxn>
                  <a:cxn ang="0">
                    <a:pos x="5" y="9"/>
                  </a:cxn>
                  <a:cxn ang="0">
                    <a:pos x="16" y="1"/>
                  </a:cxn>
                </a:cxnLst>
                <a:rect l="0" t="0" r="r" b="b"/>
                <a:pathLst>
                  <a:path w="30" h="29">
                    <a:moveTo>
                      <a:pt x="16" y="1"/>
                    </a:moveTo>
                    <a:cubicBezTo>
                      <a:pt x="23" y="0"/>
                      <a:pt x="30" y="7"/>
                      <a:pt x="28" y="15"/>
                    </a:cubicBezTo>
                    <a:cubicBezTo>
                      <a:pt x="24" y="29"/>
                      <a:pt x="0" y="25"/>
                      <a:pt x="5" y="9"/>
                    </a:cubicBezTo>
                    <a:cubicBezTo>
                      <a:pt x="6" y="4"/>
                      <a:pt x="11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5" name="Freeform 677"/>
              <p:cNvSpPr>
                <a:spLocks/>
              </p:cNvSpPr>
              <p:nvPr/>
            </p:nvSpPr>
            <p:spPr bwMode="auto">
              <a:xfrm>
                <a:off x="4969" y="2037"/>
                <a:ext cx="53" cy="5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6" y="24"/>
                  </a:cxn>
                  <a:cxn ang="0">
                    <a:pos x="3" y="13"/>
                  </a:cxn>
                  <a:cxn ang="0">
                    <a:pos x="13" y="3"/>
                  </a:cxn>
                </a:cxnLst>
                <a:rect l="0" t="0" r="r" b="b"/>
                <a:pathLst>
                  <a:path w="33" h="32">
                    <a:moveTo>
                      <a:pt x="13" y="3"/>
                    </a:moveTo>
                    <a:cubicBezTo>
                      <a:pt x="26" y="0"/>
                      <a:pt x="33" y="15"/>
                      <a:pt x="26" y="24"/>
                    </a:cubicBezTo>
                    <a:cubicBezTo>
                      <a:pt x="19" y="32"/>
                      <a:pt x="0" y="28"/>
                      <a:pt x="3" y="13"/>
                    </a:cubicBezTo>
                    <a:cubicBezTo>
                      <a:pt x="3" y="8"/>
                      <a:pt x="7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6" name="Freeform 678"/>
              <p:cNvSpPr>
                <a:spLocks/>
              </p:cNvSpPr>
              <p:nvPr/>
            </p:nvSpPr>
            <p:spPr bwMode="auto">
              <a:xfrm>
                <a:off x="2329" y="2040"/>
                <a:ext cx="55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3" y="0"/>
                      <a:pt x="34" y="8"/>
                      <a:pt x="30" y="19"/>
                    </a:cubicBezTo>
                    <a:cubicBezTo>
                      <a:pt x="28" y="29"/>
                      <a:pt x="14" y="32"/>
                      <a:pt x="7" y="24"/>
                    </a:cubicBezTo>
                    <a:cubicBezTo>
                      <a:pt x="0" y="17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7" name="Freeform 679"/>
              <p:cNvSpPr>
                <a:spLocks/>
              </p:cNvSpPr>
              <p:nvPr/>
            </p:nvSpPr>
            <p:spPr bwMode="auto">
              <a:xfrm>
                <a:off x="4616" y="2042"/>
                <a:ext cx="62" cy="49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4" y="27"/>
                  </a:cxn>
                  <a:cxn ang="0">
                    <a:pos x="20" y="1"/>
                  </a:cxn>
                </a:cxnLst>
                <a:rect l="0" t="0" r="r" b="b"/>
                <a:pathLst>
                  <a:path w="39" h="31">
                    <a:moveTo>
                      <a:pt x="20" y="1"/>
                    </a:moveTo>
                    <a:cubicBezTo>
                      <a:pt x="35" y="0"/>
                      <a:pt x="39" y="23"/>
                      <a:pt x="24" y="27"/>
                    </a:cubicBezTo>
                    <a:cubicBezTo>
                      <a:pt x="7" y="31"/>
                      <a:pt x="0" y="2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8" name="Freeform 680"/>
              <p:cNvSpPr>
                <a:spLocks/>
              </p:cNvSpPr>
              <p:nvPr/>
            </p:nvSpPr>
            <p:spPr bwMode="auto">
              <a:xfrm>
                <a:off x="4797" y="2042"/>
                <a:ext cx="48" cy="46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0" y="1"/>
                  </a:cxn>
                  <a:cxn ang="0">
                    <a:pos x="24" y="23"/>
                  </a:cxn>
                  <a:cxn ang="0">
                    <a:pos x="3" y="19"/>
                  </a:cxn>
                  <a:cxn ang="0">
                    <a:pos x="13" y="1"/>
                  </a:cxn>
                </a:cxnLst>
                <a:rect l="0" t="0" r="r" b="b"/>
                <a:pathLst>
                  <a:path w="30" h="29">
                    <a:moveTo>
                      <a:pt x="13" y="1"/>
                    </a:moveTo>
                    <a:cubicBezTo>
                      <a:pt x="15" y="1"/>
                      <a:pt x="17" y="0"/>
                      <a:pt x="20" y="1"/>
                    </a:cubicBezTo>
                    <a:cubicBezTo>
                      <a:pt x="28" y="5"/>
                      <a:pt x="30" y="17"/>
                      <a:pt x="24" y="23"/>
                    </a:cubicBezTo>
                    <a:cubicBezTo>
                      <a:pt x="18" y="29"/>
                      <a:pt x="6" y="26"/>
                      <a:pt x="3" y="19"/>
                    </a:cubicBezTo>
                    <a:cubicBezTo>
                      <a:pt x="0" y="11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9" name="Freeform 681"/>
              <p:cNvSpPr>
                <a:spLocks/>
              </p:cNvSpPr>
              <p:nvPr/>
            </p:nvSpPr>
            <p:spPr bwMode="auto">
              <a:xfrm>
                <a:off x="2162" y="2043"/>
                <a:ext cx="52" cy="47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4" y="0"/>
                  </a:cxn>
                  <a:cxn ang="0">
                    <a:pos x="12" y="26"/>
                  </a:cxn>
                  <a:cxn ang="0">
                    <a:pos x="1" y="17"/>
                  </a:cxn>
                </a:cxnLst>
                <a:rect l="0" t="0" r="r" b="b"/>
                <a:pathLst>
                  <a:path w="32" h="29">
                    <a:moveTo>
                      <a:pt x="1" y="17"/>
                    </a:moveTo>
                    <a:cubicBezTo>
                      <a:pt x="0" y="7"/>
                      <a:pt x="6" y="0"/>
                      <a:pt x="14" y="0"/>
                    </a:cubicBezTo>
                    <a:cubicBezTo>
                      <a:pt x="32" y="1"/>
                      <a:pt x="31" y="29"/>
                      <a:pt x="12" y="26"/>
                    </a:cubicBezTo>
                    <a:cubicBezTo>
                      <a:pt x="6" y="26"/>
                      <a:pt x="4" y="23"/>
                      <a:pt x="1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0" name="Freeform 682"/>
              <p:cNvSpPr>
                <a:spLocks/>
              </p:cNvSpPr>
              <p:nvPr/>
            </p:nvSpPr>
            <p:spPr bwMode="auto">
              <a:xfrm>
                <a:off x="4447" y="2042"/>
                <a:ext cx="55" cy="54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8"/>
                  </a:cxn>
                  <a:cxn ang="0">
                    <a:pos x="28" y="24"/>
                  </a:cxn>
                  <a:cxn ang="0">
                    <a:pos x="6" y="10"/>
                  </a:cxn>
                  <a:cxn ang="0">
                    <a:pos x="17" y="1"/>
                  </a:cxn>
                </a:cxnLst>
                <a:rect l="0" t="0" r="r" b="b"/>
                <a:pathLst>
                  <a:path w="34" h="34">
                    <a:moveTo>
                      <a:pt x="17" y="1"/>
                    </a:moveTo>
                    <a:cubicBezTo>
                      <a:pt x="25" y="0"/>
                      <a:pt x="34" y="8"/>
                      <a:pt x="32" y="18"/>
                    </a:cubicBezTo>
                    <a:cubicBezTo>
                      <a:pt x="31" y="20"/>
                      <a:pt x="30" y="23"/>
                      <a:pt x="28" y="24"/>
                    </a:cubicBezTo>
                    <a:cubicBezTo>
                      <a:pt x="18" y="34"/>
                      <a:pt x="0" y="24"/>
                      <a:pt x="6" y="10"/>
                    </a:cubicBezTo>
                    <a:cubicBezTo>
                      <a:pt x="7" y="6"/>
                      <a:pt x="1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1" name="Freeform 683"/>
              <p:cNvSpPr>
                <a:spLocks/>
              </p:cNvSpPr>
              <p:nvPr/>
            </p:nvSpPr>
            <p:spPr bwMode="auto">
              <a:xfrm>
                <a:off x="1984" y="2040"/>
                <a:ext cx="61" cy="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1" y="30"/>
                  </a:cxn>
                  <a:cxn ang="0">
                    <a:pos x="12" y="29"/>
                  </a:cxn>
                  <a:cxn ang="0">
                    <a:pos x="16" y="3"/>
                  </a:cxn>
                </a:cxnLst>
                <a:rect l="0" t="0" r="r" b="b"/>
                <a:pathLst>
                  <a:path w="38" h="31">
                    <a:moveTo>
                      <a:pt x="16" y="3"/>
                    </a:moveTo>
                    <a:cubicBezTo>
                      <a:pt x="31" y="0"/>
                      <a:pt x="38" y="25"/>
                      <a:pt x="21" y="30"/>
                    </a:cubicBezTo>
                    <a:cubicBezTo>
                      <a:pt x="20" y="30"/>
                      <a:pt x="16" y="31"/>
                      <a:pt x="12" y="29"/>
                    </a:cubicBezTo>
                    <a:cubicBezTo>
                      <a:pt x="0" y="24"/>
                      <a:pt x="1" y="5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2" name="Freeform 684"/>
              <p:cNvSpPr>
                <a:spLocks/>
              </p:cNvSpPr>
              <p:nvPr/>
            </p:nvSpPr>
            <p:spPr bwMode="auto">
              <a:xfrm>
                <a:off x="2504" y="2042"/>
                <a:ext cx="50" cy="41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14" y="4"/>
                  </a:cxn>
                  <a:cxn ang="0">
                    <a:pos x="14" y="1"/>
                  </a:cxn>
                  <a:cxn ang="0">
                    <a:pos x="17" y="24"/>
                  </a:cxn>
                  <a:cxn ang="0">
                    <a:pos x="7" y="5"/>
                  </a:cxn>
                </a:cxnLst>
                <a:rect l="0" t="0" r="r" b="b"/>
                <a:pathLst>
                  <a:path w="31" h="26">
                    <a:moveTo>
                      <a:pt x="7" y="5"/>
                    </a:moveTo>
                    <a:cubicBezTo>
                      <a:pt x="9" y="5"/>
                      <a:pt x="12" y="5"/>
                      <a:pt x="14" y="4"/>
                    </a:cubicBezTo>
                    <a:cubicBezTo>
                      <a:pt x="14" y="2"/>
                      <a:pt x="14" y="3"/>
                      <a:pt x="14" y="1"/>
                    </a:cubicBezTo>
                    <a:cubicBezTo>
                      <a:pt x="30" y="0"/>
                      <a:pt x="31" y="23"/>
                      <a:pt x="17" y="24"/>
                    </a:cubicBezTo>
                    <a:cubicBezTo>
                      <a:pt x="7" y="26"/>
                      <a:pt x="0" y="14"/>
                      <a:pt x="7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3" name="Freeform 685"/>
              <p:cNvSpPr>
                <a:spLocks/>
              </p:cNvSpPr>
              <p:nvPr/>
            </p:nvSpPr>
            <p:spPr bwMode="auto">
              <a:xfrm>
                <a:off x="1804" y="2045"/>
                <a:ext cx="63" cy="56"/>
              </a:xfrm>
              <a:custGeom>
                <a:avLst/>
                <a:gdLst/>
                <a:ahLst/>
                <a:cxnLst>
                  <a:cxn ang="0">
                    <a:pos x="29" y="27"/>
                  </a:cxn>
                  <a:cxn ang="0">
                    <a:pos x="21" y="1"/>
                  </a:cxn>
                  <a:cxn ang="0">
                    <a:pos x="36" y="18"/>
                  </a:cxn>
                  <a:cxn ang="0">
                    <a:pos x="29" y="27"/>
                  </a:cxn>
                </a:cxnLst>
                <a:rect l="0" t="0" r="r" b="b"/>
                <a:pathLst>
                  <a:path w="39" h="35">
                    <a:moveTo>
                      <a:pt x="29" y="27"/>
                    </a:moveTo>
                    <a:cubicBezTo>
                      <a:pt x="8" y="35"/>
                      <a:pt x="0" y="3"/>
                      <a:pt x="21" y="1"/>
                    </a:cubicBezTo>
                    <a:cubicBezTo>
                      <a:pt x="31" y="0"/>
                      <a:pt x="39" y="9"/>
                      <a:pt x="36" y="18"/>
                    </a:cubicBezTo>
                    <a:cubicBezTo>
                      <a:pt x="35" y="22"/>
                      <a:pt x="32" y="24"/>
                      <a:pt x="29" y="2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4" name="Freeform 686"/>
              <p:cNvSpPr>
                <a:spLocks/>
              </p:cNvSpPr>
              <p:nvPr/>
            </p:nvSpPr>
            <p:spPr bwMode="auto">
              <a:xfrm>
                <a:off x="2679" y="2045"/>
                <a:ext cx="42" cy="4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3" y="13"/>
                  </a:cxn>
                  <a:cxn ang="0">
                    <a:pos x="5" y="6"/>
                  </a:cxn>
                  <a:cxn ang="0">
                    <a:pos x="13" y="1"/>
                  </a:cxn>
                </a:cxnLst>
                <a:rect l="0" t="0" r="r" b="b"/>
                <a:pathLst>
                  <a:path w="26" h="25">
                    <a:moveTo>
                      <a:pt x="13" y="1"/>
                    </a:moveTo>
                    <a:cubicBezTo>
                      <a:pt x="18" y="0"/>
                      <a:pt x="26" y="5"/>
                      <a:pt x="23" y="13"/>
                    </a:cubicBezTo>
                    <a:cubicBezTo>
                      <a:pt x="19" y="25"/>
                      <a:pt x="0" y="18"/>
                      <a:pt x="5" y="6"/>
                    </a:cubicBezTo>
                    <a:cubicBezTo>
                      <a:pt x="7" y="3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5" name="Freeform 687"/>
              <p:cNvSpPr>
                <a:spLocks/>
              </p:cNvSpPr>
              <p:nvPr/>
            </p:nvSpPr>
            <p:spPr bwMode="auto">
              <a:xfrm>
                <a:off x="4102" y="2043"/>
                <a:ext cx="58" cy="4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2" y="21"/>
                  </a:cxn>
                  <a:cxn ang="0">
                    <a:pos x="18" y="29"/>
                  </a:cxn>
                  <a:cxn ang="0">
                    <a:pos x="18" y="2"/>
                  </a:cxn>
                </a:cxnLst>
                <a:rect l="0" t="0" r="r" b="b"/>
                <a:pathLst>
                  <a:path w="36" h="30">
                    <a:moveTo>
                      <a:pt x="18" y="2"/>
                    </a:moveTo>
                    <a:cubicBezTo>
                      <a:pt x="26" y="0"/>
                      <a:pt x="36" y="10"/>
                      <a:pt x="32" y="21"/>
                    </a:cubicBezTo>
                    <a:cubicBezTo>
                      <a:pt x="29" y="27"/>
                      <a:pt x="21" y="30"/>
                      <a:pt x="18" y="29"/>
                    </a:cubicBezTo>
                    <a:cubicBezTo>
                      <a:pt x="3" y="27"/>
                      <a:pt x="0" y="5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6" name="Freeform 688"/>
              <p:cNvSpPr>
                <a:spLocks/>
              </p:cNvSpPr>
              <p:nvPr/>
            </p:nvSpPr>
            <p:spPr bwMode="auto">
              <a:xfrm>
                <a:off x="4280" y="2045"/>
                <a:ext cx="48" cy="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7" y="9"/>
                  </a:cxn>
                  <a:cxn ang="0">
                    <a:pos x="13" y="27"/>
                  </a:cxn>
                  <a:cxn ang="0">
                    <a:pos x="3" y="8"/>
                  </a:cxn>
                  <a:cxn ang="0">
                    <a:pos x="12" y="1"/>
                  </a:cxn>
                </a:cxnLst>
                <a:rect l="0" t="0" r="r" b="b"/>
                <a:pathLst>
                  <a:path w="30" h="28">
                    <a:moveTo>
                      <a:pt x="12" y="1"/>
                    </a:moveTo>
                    <a:cubicBezTo>
                      <a:pt x="19" y="0"/>
                      <a:pt x="26" y="3"/>
                      <a:pt x="27" y="9"/>
                    </a:cubicBezTo>
                    <a:cubicBezTo>
                      <a:pt x="30" y="17"/>
                      <a:pt x="24" y="28"/>
                      <a:pt x="13" y="27"/>
                    </a:cubicBezTo>
                    <a:cubicBezTo>
                      <a:pt x="4" y="26"/>
                      <a:pt x="0" y="16"/>
                      <a:pt x="3" y="8"/>
                    </a:cubicBezTo>
                    <a:cubicBezTo>
                      <a:pt x="4" y="5"/>
                      <a:pt x="8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7" name="Freeform 689"/>
              <p:cNvSpPr>
                <a:spLocks/>
              </p:cNvSpPr>
              <p:nvPr/>
            </p:nvSpPr>
            <p:spPr bwMode="auto">
              <a:xfrm>
                <a:off x="3932" y="2045"/>
                <a:ext cx="59" cy="54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5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7" h="34">
                    <a:moveTo>
                      <a:pt x="16" y="2"/>
                    </a:moveTo>
                    <a:cubicBezTo>
                      <a:pt x="28" y="0"/>
                      <a:pt x="37" y="15"/>
                      <a:pt x="28" y="25"/>
                    </a:cubicBezTo>
                    <a:cubicBezTo>
                      <a:pt x="19" y="34"/>
                      <a:pt x="0" y="25"/>
                      <a:pt x="4" y="11"/>
                    </a:cubicBezTo>
                    <a:cubicBezTo>
                      <a:pt x="5" y="7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8" name="Freeform 690"/>
              <p:cNvSpPr>
                <a:spLocks/>
              </p:cNvSpPr>
              <p:nvPr/>
            </p:nvSpPr>
            <p:spPr bwMode="auto">
              <a:xfrm>
                <a:off x="1640" y="2045"/>
                <a:ext cx="52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8"/>
                  </a:cxn>
                  <a:cxn ang="0">
                    <a:pos x="4" y="11"/>
                  </a:cxn>
                  <a:cxn ang="0">
                    <a:pos x="14" y="2"/>
                  </a:cxn>
                </a:cxnLst>
                <a:rect l="0" t="0" r="r" b="b"/>
                <a:pathLst>
                  <a:path w="32" h="33">
                    <a:moveTo>
                      <a:pt x="14" y="2"/>
                    </a:moveTo>
                    <a:cubicBezTo>
                      <a:pt x="23" y="0"/>
                      <a:pt x="32" y="9"/>
                      <a:pt x="30" y="18"/>
                    </a:cubicBezTo>
                    <a:cubicBezTo>
                      <a:pt x="26" y="33"/>
                      <a:pt x="0" y="30"/>
                      <a:pt x="4" y="11"/>
                    </a:cubicBezTo>
                    <a:cubicBezTo>
                      <a:pt x="5" y="8"/>
                      <a:pt x="8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9" name="Freeform 691"/>
              <p:cNvSpPr>
                <a:spLocks/>
              </p:cNvSpPr>
              <p:nvPr/>
            </p:nvSpPr>
            <p:spPr bwMode="auto">
              <a:xfrm>
                <a:off x="3758" y="2046"/>
                <a:ext cx="60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25"/>
                  </a:cxn>
                  <a:cxn ang="0">
                    <a:pos x="9" y="25"/>
                  </a:cxn>
                  <a:cxn ang="0">
                    <a:pos x="17" y="1"/>
                  </a:cxn>
                </a:cxnLst>
                <a:rect l="0" t="0" r="r" b="b"/>
                <a:pathLst>
                  <a:path w="37" h="30">
                    <a:moveTo>
                      <a:pt x="17" y="1"/>
                    </a:moveTo>
                    <a:cubicBezTo>
                      <a:pt x="28" y="0"/>
                      <a:pt x="37" y="15"/>
                      <a:pt x="28" y="25"/>
                    </a:cubicBezTo>
                    <a:cubicBezTo>
                      <a:pt x="23" y="29"/>
                      <a:pt x="14" y="30"/>
                      <a:pt x="9" y="25"/>
                    </a:cubicBezTo>
                    <a:cubicBezTo>
                      <a:pt x="0" y="18"/>
                      <a:pt x="4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0" name="Freeform 692"/>
              <p:cNvSpPr>
                <a:spLocks/>
              </p:cNvSpPr>
              <p:nvPr/>
            </p:nvSpPr>
            <p:spPr bwMode="auto">
              <a:xfrm>
                <a:off x="1464" y="2045"/>
                <a:ext cx="64" cy="53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3" y="29"/>
                  </a:cxn>
                  <a:cxn ang="0">
                    <a:pos x="12" y="4"/>
                  </a:cxn>
                  <a:cxn ang="0">
                    <a:pos x="17" y="3"/>
                  </a:cxn>
                </a:cxnLst>
                <a:rect l="0" t="0" r="r" b="b"/>
                <a:pathLst>
                  <a:path w="40" h="33">
                    <a:moveTo>
                      <a:pt x="17" y="3"/>
                    </a:moveTo>
                    <a:cubicBezTo>
                      <a:pt x="32" y="0"/>
                      <a:pt x="40" y="24"/>
                      <a:pt x="23" y="29"/>
                    </a:cubicBezTo>
                    <a:cubicBezTo>
                      <a:pt x="8" y="33"/>
                      <a:pt x="0" y="12"/>
                      <a:pt x="12" y="4"/>
                    </a:cubicBezTo>
                    <a:cubicBezTo>
                      <a:pt x="14" y="3"/>
                      <a:pt x="14" y="3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1" name="Freeform 693"/>
              <p:cNvSpPr>
                <a:spLocks/>
              </p:cNvSpPr>
              <p:nvPr/>
            </p:nvSpPr>
            <p:spPr bwMode="auto">
              <a:xfrm>
                <a:off x="3588" y="2050"/>
                <a:ext cx="56" cy="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8"/>
                  </a:cxn>
                  <a:cxn ang="0">
                    <a:pos x="8" y="24"/>
                  </a:cxn>
                  <a:cxn ang="0">
                    <a:pos x="16" y="0"/>
                  </a:cxn>
                </a:cxnLst>
                <a:rect l="0" t="0" r="r" b="b"/>
                <a:pathLst>
                  <a:path w="35" h="33">
                    <a:moveTo>
                      <a:pt x="16" y="0"/>
                    </a:moveTo>
                    <a:cubicBezTo>
                      <a:pt x="21" y="0"/>
                      <a:pt x="27" y="2"/>
                      <a:pt x="30" y="8"/>
                    </a:cubicBezTo>
                    <a:cubicBezTo>
                      <a:pt x="35" y="22"/>
                      <a:pt x="18" y="33"/>
                      <a:pt x="8" y="24"/>
                    </a:cubicBezTo>
                    <a:cubicBezTo>
                      <a:pt x="0" y="17"/>
                      <a:pt x="2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2" name="Freeform 694"/>
              <p:cNvSpPr>
                <a:spLocks/>
              </p:cNvSpPr>
              <p:nvPr/>
            </p:nvSpPr>
            <p:spPr bwMode="auto">
              <a:xfrm>
                <a:off x="1295" y="2050"/>
                <a:ext cx="53" cy="4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8"/>
                  </a:cxn>
                  <a:cxn ang="0">
                    <a:pos x="16" y="26"/>
                  </a:cxn>
                  <a:cxn ang="0">
                    <a:pos x="15" y="1"/>
                  </a:cxn>
                </a:cxnLst>
                <a:rect l="0" t="0" r="r" b="b"/>
                <a:pathLst>
                  <a:path w="33" h="27">
                    <a:moveTo>
                      <a:pt x="15" y="1"/>
                    </a:moveTo>
                    <a:cubicBezTo>
                      <a:pt x="19" y="0"/>
                      <a:pt x="27" y="2"/>
                      <a:pt x="29" y="8"/>
                    </a:cubicBezTo>
                    <a:cubicBezTo>
                      <a:pt x="33" y="16"/>
                      <a:pt x="26" y="27"/>
                      <a:pt x="16" y="26"/>
                    </a:cubicBezTo>
                    <a:cubicBezTo>
                      <a:pt x="2" y="25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3" name="Freeform 695"/>
              <p:cNvSpPr>
                <a:spLocks/>
              </p:cNvSpPr>
              <p:nvPr/>
            </p:nvSpPr>
            <p:spPr bwMode="auto">
              <a:xfrm>
                <a:off x="3418" y="2050"/>
                <a:ext cx="53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21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3" h="33">
                    <a:moveTo>
                      <a:pt x="14" y="1"/>
                    </a:moveTo>
                    <a:cubicBezTo>
                      <a:pt x="22" y="0"/>
                      <a:pt x="33" y="10"/>
                      <a:pt x="28" y="21"/>
                    </a:cubicBezTo>
                    <a:cubicBezTo>
                      <a:pt x="22" y="33"/>
                      <a:pt x="5" y="29"/>
                      <a:pt x="2" y="18"/>
                    </a:cubicBezTo>
                    <a:cubicBezTo>
                      <a:pt x="0" y="11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4" name="Freeform 696"/>
              <p:cNvSpPr>
                <a:spLocks/>
              </p:cNvSpPr>
              <p:nvPr/>
            </p:nvSpPr>
            <p:spPr bwMode="auto">
              <a:xfrm>
                <a:off x="3243" y="2050"/>
                <a:ext cx="56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6" y="24"/>
                  </a:cxn>
                  <a:cxn ang="0">
                    <a:pos x="16" y="2"/>
                  </a:cxn>
                </a:cxnLst>
                <a:rect l="0" t="0" r="r" b="b"/>
                <a:pathLst>
                  <a:path w="35" h="31">
                    <a:moveTo>
                      <a:pt x="16" y="2"/>
                    </a:moveTo>
                    <a:cubicBezTo>
                      <a:pt x="28" y="0"/>
                      <a:pt x="35" y="15"/>
                      <a:pt x="28" y="24"/>
                    </a:cubicBezTo>
                    <a:cubicBezTo>
                      <a:pt x="22" y="31"/>
                      <a:pt x="11" y="30"/>
                      <a:pt x="6" y="24"/>
                    </a:cubicBezTo>
                    <a:cubicBezTo>
                      <a:pt x="0" y="16"/>
                      <a:pt x="4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5" name="Freeform 697"/>
              <p:cNvSpPr>
                <a:spLocks/>
              </p:cNvSpPr>
              <p:nvPr/>
            </p:nvSpPr>
            <p:spPr bwMode="auto">
              <a:xfrm>
                <a:off x="3069" y="2053"/>
                <a:ext cx="61" cy="5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6"/>
                  </a:cxn>
                  <a:cxn ang="0">
                    <a:pos x="8" y="24"/>
                  </a:cxn>
                  <a:cxn ang="0">
                    <a:pos x="16" y="1"/>
                  </a:cxn>
                </a:cxnLst>
                <a:rect l="0" t="0" r="r" b="b"/>
                <a:pathLst>
                  <a:path w="38" h="36">
                    <a:moveTo>
                      <a:pt x="16" y="1"/>
                    </a:moveTo>
                    <a:cubicBezTo>
                      <a:pt x="21" y="0"/>
                      <a:pt x="27" y="3"/>
                      <a:pt x="29" y="6"/>
                    </a:cubicBezTo>
                    <a:cubicBezTo>
                      <a:pt x="38" y="19"/>
                      <a:pt x="20" y="36"/>
                      <a:pt x="8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6" name="Freeform 698"/>
              <p:cNvSpPr>
                <a:spLocks/>
              </p:cNvSpPr>
              <p:nvPr/>
            </p:nvSpPr>
            <p:spPr bwMode="auto">
              <a:xfrm>
                <a:off x="5539" y="2053"/>
                <a:ext cx="48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17"/>
                  </a:cxn>
                  <a:cxn ang="0">
                    <a:pos x="2" y="17"/>
                  </a:cxn>
                  <a:cxn ang="0">
                    <a:pos x="14" y="1"/>
                  </a:cxn>
                </a:cxnLst>
                <a:rect l="0" t="0" r="r" b="b"/>
                <a:pathLst>
                  <a:path w="30" h="31">
                    <a:moveTo>
                      <a:pt x="14" y="1"/>
                    </a:moveTo>
                    <a:cubicBezTo>
                      <a:pt x="23" y="0"/>
                      <a:pt x="30" y="9"/>
                      <a:pt x="27" y="17"/>
                    </a:cubicBezTo>
                    <a:cubicBezTo>
                      <a:pt x="23" y="31"/>
                      <a:pt x="5" y="28"/>
                      <a:pt x="2" y="17"/>
                    </a:cubicBezTo>
                    <a:cubicBezTo>
                      <a:pt x="0" y="10"/>
                      <a:pt x="6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7" name="Freeform 699"/>
              <p:cNvSpPr>
                <a:spLocks/>
              </p:cNvSpPr>
              <p:nvPr/>
            </p:nvSpPr>
            <p:spPr bwMode="auto">
              <a:xfrm>
                <a:off x="2898" y="2053"/>
                <a:ext cx="57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5">
                    <a:moveTo>
                      <a:pt x="16" y="2"/>
                    </a:moveTo>
                    <a:cubicBezTo>
                      <a:pt x="27" y="0"/>
                      <a:pt x="36" y="14"/>
                      <a:pt x="28" y="24"/>
                    </a:cubicBezTo>
                    <a:cubicBezTo>
                      <a:pt x="18" y="35"/>
                      <a:pt x="0" y="24"/>
                      <a:pt x="4" y="11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8" name="Freeform 700"/>
              <p:cNvSpPr>
                <a:spLocks/>
              </p:cNvSpPr>
              <p:nvPr/>
            </p:nvSpPr>
            <p:spPr bwMode="auto">
              <a:xfrm>
                <a:off x="2727" y="2054"/>
                <a:ext cx="55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11" y="27"/>
                  </a:cxn>
                  <a:cxn ang="0">
                    <a:pos x="6" y="5"/>
                  </a:cxn>
                  <a:cxn ang="0">
                    <a:pos x="15" y="1"/>
                  </a:cxn>
                </a:cxnLst>
                <a:rect l="0" t="0" r="r" b="b"/>
                <a:pathLst>
                  <a:path w="34" h="32">
                    <a:moveTo>
                      <a:pt x="15" y="1"/>
                    </a:moveTo>
                    <a:cubicBezTo>
                      <a:pt x="21" y="0"/>
                      <a:pt x="27" y="4"/>
                      <a:pt x="29" y="9"/>
                    </a:cubicBezTo>
                    <a:cubicBezTo>
                      <a:pt x="34" y="20"/>
                      <a:pt x="22" y="32"/>
                      <a:pt x="11" y="27"/>
                    </a:cubicBezTo>
                    <a:cubicBezTo>
                      <a:pt x="2" y="24"/>
                      <a:pt x="0" y="12"/>
                      <a:pt x="6" y="5"/>
                    </a:cubicBezTo>
                    <a:cubicBezTo>
                      <a:pt x="8" y="3"/>
                      <a:pt x="11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9" name="Freeform 701"/>
              <p:cNvSpPr>
                <a:spLocks/>
              </p:cNvSpPr>
              <p:nvPr/>
            </p:nvSpPr>
            <p:spPr bwMode="auto">
              <a:xfrm>
                <a:off x="2554" y="2053"/>
                <a:ext cx="56" cy="51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5" y="30"/>
                  </a:cxn>
                  <a:cxn ang="0">
                    <a:pos x="14" y="4"/>
                  </a:cxn>
                </a:cxnLst>
                <a:rect l="0" t="0" r="r" b="b"/>
                <a:pathLst>
                  <a:path w="35" h="32">
                    <a:moveTo>
                      <a:pt x="14" y="4"/>
                    </a:moveTo>
                    <a:cubicBezTo>
                      <a:pt x="35" y="0"/>
                      <a:pt x="34" y="32"/>
                      <a:pt x="15" y="30"/>
                    </a:cubicBezTo>
                    <a:cubicBezTo>
                      <a:pt x="0" y="28"/>
                      <a:pt x="0" y="6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0" name="Freeform 702"/>
              <p:cNvSpPr>
                <a:spLocks/>
              </p:cNvSpPr>
              <p:nvPr/>
            </p:nvSpPr>
            <p:spPr bwMode="auto">
              <a:xfrm>
                <a:off x="2374" y="2058"/>
                <a:ext cx="66" cy="51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5" y="28"/>
                  </a:cxn>
                  <a:cxn ang="0">
                    <a:pos x="21" y="1"/>
                  </a:cxn>
                </a:cxnLst>
                <a:rect l="0" t="0" r="r" b="b"/>
                <a:pathLst>
                  <a:path w="41" h="32">
                    <a:moveTo>
                      <a:pt x="21" y="1"/>
                    </a:moveTo>
                    <a:cubicBezTo>
                      <a:pt x="37" y="0"/>
                      <a:pt x="41" y="24"/>
                      <a:pt x="25" y="28"/>
                    </a:cubicBezTo>
                    <a:cubicBezTo>
                      <a:pt x="8" y="32"/>
                      <a:pt x="0" y="3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1" name="Freeform 703"/>
              <p:cNvSpPr>
                <a:spLocks/>
              </p:cNvSpPr>
              <p:nvPr/>
            </p:nvSpPr>
            <p:spPr bwMode="auto">
              <a:xfrm>
                <a:off x="4839" y="2058"/>
                <a:ext cx="61" cy="5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6" y="1"/>
                  </a:cxn>
                  <a:cxn ang="0">
                    <a:pos x="26" y="27"/>
                  </a:cxn>
                  <a:cxn ang="0">
                    <a:pos x="18" y="1"/>
                  </a:cxn>
                </a:cxnLst>
                <a:rect l="0" t="0" r="r" b="b"/>
                <a:pathLst>
                  <a:path w="38" h="33">
                    <a:moveTo>
                      <a:pt x="18" y="1"/>
                    </a:moveTo>
                    <a:cubicBezTo>
                      <a:pt x="20" y="0"/>
                      <a:pt x="24" y="0"/>
                      <a:pt x="26" y="1"/>
                    </a:cubicBezTo>
                    <a:cubicBezTo>
                      <a:pt x="37" y="5"/>
                      <a:pt x="38" y="23"/>
                      <a:pt x="26" y="27"/>
                    </a:cubicBezTo>
                    <a:cubicBezTo>
                      <a:pt x="8" y="33"/>
                      <a:pt x="0" y="6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2" name="Freeform 704"/>
              <p:cNvSpPr>
                <a:spLocks/>
              </p:cNvSpPr>
              <p:nvPr/>
            </p:nvSpPr>
            <p:spPr bwMode="auto">
              <a:xfrm>
                <a:off x="2212" y="2061"/>
                <a:ext cx="48" cy="4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8" y="10"/>
                  </a:cxn>
                  <a:cxn ang="0">
                    <a:pos x="10" y="25"/>
                  </a:cxn>
                  <a:cxn ang="0">
                    <a:pos x="6" y="4"/>
                  </a:cxn>
                  <a:cxn ang="0">
                    <a:pos x="15" y="0"/>
                  </a:cxn>
                </a:cxnLst>
                <a:rect l="0" t="0" r="r" b="b"/>
                <a:pathLst>
                  <a:path w="30" h="29">
                    <a:moveTo>
                      <a:pt x="15" y="0"/>
                    </a:moveTo>
                    <a:cubicBezTo>
                      <a:pt x="20" y="0"/>
                      <a:pt x="27" y="3"/>
                      <a:pt x="28" y="10"/>
                    </a:cubicBezTo>
                    <a:cubicBezTo>
                      <a:pt x="30" y="18"/>
                      <a:pt x="21" y="29"/>
                      <a:pt x="10" y="25"/>
                    </a:cubicBezTo>
                    <a:cubicBezTo>
                      <a:pt x="1" y="22"/>
                      <a:pt x="0" y="10"/>
                      <a:pt x="6" y="4"/>
                    </a:cubicBezTo>
                    <a:cubicBezTo>
                      <a:pt x="8" y="2"/>
                      <a:pt x="10" y="0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3" name="Freeform 705"/>
              <p:cNvSpPr>
                <a:spLocks/>
              </p:cNvSpPr>
              <p:nvPr/>
            </p:nvSpPr>
            <p:spPr bwMode="auto">
              <a:xfrm>
                <a:off x="4505" y="2058"/>
                <a:ext cx="55" cy="54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4" y="25"/>
                  </a:cxn>
                  <a:cxn ang="0">
                    <a:pos x="1" y="14"/>
                  </a:cxn>
                  <a:cxn ang="0">
                    <a:pos x="13" y="2"/>
                  </a:cxn>
                </a:cxnLst>
                <a:rect l="0" t="0" r="r" b="b"/>
                <a:pathLst>
                  <a:path w="34" h="34">
                    <a:moveTo>
                      <a:pt x="13" y="2"/>
                    </a:moveTo>
                    <a:cubicBezTo>
                      <a:pt x="25" y="0"/>
                      <a:pt x="34" y="16"/>
                      <a:pt x="24" y="25"/>
                    </a:cubicBezTo>
                    <a:cubicBezTo>
                      <a:pt x="16" y="34"/>
                      <a:pt x="0" y="27"/>
                      <a:pt x="1" y="14"/>
                    </a:cubicBezTo>
                    <a:cubicBezTo>
                      <a:pt x="1" y="8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4" name="Freeform 706"/>
              <p:cNvSpPr>
                <a:spLocks/>
              </p:cNvSpPr>
              <p:nvPr/>
            </p:nvSpPr>
            <p:spPr bwMode="auto">
              <a:xfrm>
                <a:off x="4678" y="2059"/>
                <a:ext cx="45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3"/>
                  </a:cxn>
                  <a:cxn ang="0">
                    <a:pos x="4" y="21"/>
                  </a:cxn>
                  <a:cxn ang="0">
                    <a:pos x="5" y="5"/>
                  </a:cxn>
                  <a:cxn ang="0">
                    <a:pos x="6" y="4"/>
                  </a:cxn>
                  <a:cxn ang="0">
                    <a:pos x="13" y="1"/>
                  </a:cxn>
                </a:cxnLst>
                <a:rect l="0" t="0" r="r" b="b"/>
                <a:pathLst>
                  <a:path w="28" h="31">
                    <a:moveTo>
                      <a:pt x="13" y="1"/>
                    </a:moveTo>
                    <a:cubicBezTo>
                      <a:pt x="19" y="0"/>
                      <a:pt x="27" y="5"/>
                      <a:pt x="27" y="13"/>
                    </a:cubicBezTo>
                    <a:cubicBezTo>
                      <a:pt x="28" y="24"/>
                      <a:pt x="11" y="31"/>
                      <a:pt x="4" y="21"/>
                    </a:cubicBezTo>
                    <a:cubicBezTo>
                      <a:pt x="0" y="17"/>
                      <a:pt x="1" y="9"/>
                      <a:pt x="5" y="5"/>
                    </a:cubicBezTo>
                    <a:cubicBezTo>
                      <a:pt x="5" y="4"/>
                      <a:pt x="6" y="5"/>
                      <a:pt x="6" y="4"/>
                    </a:cubicBezTo>
                    <a:cubicBezTo>
                      <a:pt x="8" y="3"/>
                      <a:pt x="9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5" name="Freeform 707"/>
              <p:cNvSpPr>
                <a:spLocks/>
              </p:cNvSpPr>
              <p:nvPr/>
            </p:nvSpPr>
            <p:spPr bwMode="auto">
              <a:xfrm>
                <a:off x="1864" y="2061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20"/>
                  </a:cxn>
                  <a:cxn ang="0">
                    <a:pos x="21" y="28"/>
                  </a:cxn>
                  <a:cxn ang="0">
                    <a:pos x="5" y="9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4" y="0"/>
                      <a:pt x="35" y="8"/>
                      <a:pt x="31" y="20"/>
                    </a:cubicBezTo>
                    <a:cubicBezTo>
                      <a:pt x="29" y="22"/>
                      <a:pt x="26" y="27"/>
                      <a:pt x="21" y="28"/>
                    </a:cubicBezTo>
                    <a:cubicBezTo>
                      <a:pt x="12" y="30"/>
                      <a:pt x="0" y="21"/>
                      <a:pt x="5" y="9"/>
                    </a:cubicBezTo>
                    <a:cubicBezTo>
                      <a:pt x="6" y="5"/>
                      <a:pt x="1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6" name="Freeform 708"/>
              <p:cNvSpPr>
                <a:spLocks/>
              </p:cNvSpPr>
              <p:nvPr/>
            </p:nvSpPr>
            <p:spPr bwMode="auto">
              <a:xfrm>
                <a:off x="2037" y="2059"/>
                <a:ext cx="51" cy="52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2"/>
                  </a:cxn>
                  <a:cxn ang="0">
                    <a:pos x="12" y="28"/>
                  </a:cxn>
                  <a:cxn ang="0">
                    <a:pos x="14" y="2"/>
                  </a:cxn>
                </a:cxnLst>
                <a:rect l="0" t="0" r="r" b="b"/>
                <a:pathLst>
                  <a:path w="32" h="32">
                    <a:moveTo>
                      <a:pt x="14" y="2"/>
                    </a:moveTo>
                    <a:cubicBezTo>
                      <a:pt x="21" y="0"/>
                      <a:pt x="29" y="5"/>
                      <a:pt x="30" y="12"/>
                    </a:cubicBezTo>
                    <a:cubicBezTo>
                      <a:pt x="32" y="22"/>
                      <a:pt x="22" y="32"/>
                      <a:pt x="12" y="28"/>
                    </a:cubicBezTo>
                    <a:cubicBezTo>
                      <a:pt x="1" y="24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7" name="Freeform 709"/>
              <p:cNvSpPr>
                <a:spLocks/>
              </p:cNvSpPr>
              <p:nvPr/>
            </p:nvSpPr>
            <p:spPr bwMode="auto">
              <a:xfrm>
                <a:off x="4150" y="2061"/>
                <a:ext cx="66" cy="5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4" y="28"/>
                  </a:cxn>
                  <a:cxn ang="0">
                    <a:pos x="20" y="1"/>
                  </a:cxn>
                </a:cxnLst>
                <a:rect l="0" t="0" r="r" b="b"/>
                <a:pathLst>
                  <a:path w="41" h="33">
                    <a:moveTo>
                      <a:pt x="20" y="1"/>
                    </a:moveTo>
                    <a:cubicBezTo>
                      <a:pt x="35" y="0"/>
                      <a:pt x="41" y="24"/>
                      <a:pt x="24" y="28"/>
                    </a:cubicBezTo>
                    <a:cubicBezTo>
                      <a:pt x="7" y="33"/>
                      <a:pt x="0" y="3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8" name="Freeform 710"/>
              <p:cNvSpPr>
                <a:spLocks/>
              </p:cNvSpPr>
              <p:nvPr/>
            </p:nvSpPr>
            <p:spPr bwMode="auto">
              <a:xfrm>
                <a:off x="4330" y="2061"/>
                <a:ext cx="55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9"/>
                  </a:cxn>
                  <a:cxn ang="0">
                    <a:pos x="8" y="24"/>
                  </a:cxn>
                  <a:cxn ang="0">
                    <a:pos x="13" y="1"/>
                  </a:cxn>
                </a:cxnLst>
                <a:rect l="0" t="0" r="r" b="b"/>
                <a:pathLst>
                  <a:path w="34" h="32">
                    <a:moveTo>
                      <a:pt x="13" y="1"/>
                    </a:moveTo>
                    <a:cubicBezTo>
                      <a:pt x="18" y="0"/>
                      <a:pt x="26" y="3"/>
                      <a:pt x="29" y="9"/>
                    </a:cubicBezTo>
                    <a:cubicBezTo>
                      <a:pt x="34" y="21"/>
                      <a:pt x="18" y="32"/>
                      <a:pt x="8" y="24"/>
                    </a:cubicBezTo>
                    <a:cubicBezTo>
                      <a:pt x="0" y="19"/>
                      <a:pt x="2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9" name="Freeform 711"/>
              <p:cNvSpPr>
                <a:spLocks/>
              </p:cNvSpPr>
              <p:nvPr/>
            </p:nvSpPr>
            <p:spPr bwMode="auto">
              <a:xfrm>
                <a:off x="3983" y="2061"/>
                <a:ext cx="60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1" y="29"/>
                  </a:cxn>
                  <a:cxn ang="0">
                    <a:pos x="12" y="29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32" y="0"/>
                      <a:pt x="37" y="25"/>
                      <a:pt x="21" y="29"/>
                    </a:cubicBezTo>
                    <a:cubicBezTo>
                      <a:pt x="19" y="30"/>
                      <a:pt x="16" y="30"/>
                      <a:pt x="12" y="29"/>
                    </a:cubicBezTo>
                    <a:cubicBezTo>
                      <a:pt x="0" y="24"/>
                      <a:pt x="1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0" name="Freeform 712"/>
              <p:cNvSpPr>
                <a:spLocks/>
              </p:cNvSpPr>
              <p:nvPr/>
            </p:nvSpPr>
            <p:spPr bwMode="auto">
              <a:xfrm>
                <a:off x="5025" y="2059"/>
                <a:ext cx="36" cy="37"/>
              </a:xfrm>
              <a:custGeom>
                <a:avLst/>
                <a:gdLst/>
                <a:ahLst/>
                <a:cxnLst>
                  <a:cxn ang="0">
                    <a:pos x="22" y="12"/>
                  </a:cxn>
                  <a:cxn ang="0">
                    <a:pos x="15" y="10"/>
                  </a:cxn>
                  <a:cxn ang="0">
                    <a:pos x="17" y="17"/>
                  </a:cxn>
                  <a:cxn ang="0">
                    <a:pos x="6" y="18"/>
                  </a:cxn>
                  <a:cxn ang="0">
                    <a:pos x="16" y="3"/>
                  </a:cxn>
                  <a:cxn ang="0">
                    <a:pos x="22" y="12"/>
                  </a:cxn>
                </a:cxnLst>
                <a:rect l="0" t="0" r="r" b="b"/>
                <a:pathLst>
                  <a:path w="22" h="23">
                    <a:moveTo>
                      <a:pt x="22" y="12"/>
                    </a:moveTo>
                    <a:cubicBezTo>
                      <a:pt x="19" y="12"/>
                      <a:pt x="18" y="11"/>
                      <a:pt x="15" y="10"/>
                    </a:cubicBezTo>
                    <a:cubicBezTo>
                      <a:pt x="15" y="12"/>
                      <a:pt x="17" y="15"/>
                      <a:pt x="17" y="17"/>
                    </a:cubicBezTo>
                    <a:cubicBezTo>
                      <a:pt x="15" y="23"/>
                      <a:pt x="8" y="21"/>
                      <a:pt x="6" y="18"/>
                    </a:cubicBezTo>
                    <a:cubicBezTo>
                      <a:pt x="0" y="11"/>
                      <a:pt x="7" y="0"/>
                      <a:pt x="16" y="3"/>
                    </a:cubicBezTo>
                    <a:cubicBezTo>
                      <a:pt x="19" y="5"/>
                      <a:pt x="21" y="8"/>
                      <a:pt x="22" y="1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1" name="Freeform 713"/>
              <p:cNvSpPr>
                <a:spLocks/>
              </p:cNvSpPr>
              <p:nvPr/>
            </p:nvSpPr>
            <p:spPr bwMode="auto">
              <a:xfrm>
                <a:off x="1690" y="2063"/>
                <a:ext cx="58" cy="4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2"/>
                  </a:cxn>
                  <a:cxn ang="0">
                    <a:pos x="20" y="27"/>
                  </a:cxn>
                  <a:cxn ang="0">
                    <a:pos x="16" y="2"/>
                  </a:cxn>
                </a:cxnLst>
                <a:rect l="0" t="0" r="r" b="b"/>
                <a:pathLst>
                  <a:path w="36" h="29">
                    <a:moveTo>
                      <a:pt x="16" y="2"/>
                    </a:moveTo>
                    <a:cubicBezTo>
                      <a:pt x="27" y="0"/>
                      <a:pt x="36" y="12"/>
                      <a:pt x="29" y="22"/>
                    </a:cubicBezTo>
                    <a:cubicBezTo>
                      <a:pt x="27" y="24"/>
                      <a:pt x="23" y="27"/>
                      <a:pt x="20" y="27"/>
                    </a:cubicBezTo>
                    <a:cubicBezTo>
                      <a:pt x="3" y="29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2" name="Freeform 714"/>
              <p:cNvSpPr>
                <a:spLocks/>
              </p:cNvSpPr>
              <p:nvPr/>
            </p:nvSpPr>
            <p:spPr bwMode="auto">
              <a:xfrm>
                <a:off x="3811" y="2064"/>
                <a:ext cx="57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0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5" h="35">
                    <a:moveTo>
                      <a:pt x="17" y="1"/>
                    </a:moveTo>
                    <a:cubicBezTo>
                      <a:pt x="22" y="0"/>
                      <a:pt x="29" y="4"/>
                      <a:pt x="31" y="10"/>
                    </a:cubicBezTo>
                    <a:cubicBezTo>
                      <a:pt x="35" y="23"/>
                      <a:pt x="17" y="35"/>
                      <a:pt x="7" y="23"/>
                    </a:cubicBezTo>
                    <a:cubicBezTo>
                      <a:pt x="0" y="15"/>
                      <a:pt x="5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3" name="Freeform 715"/>
              <p:cNvSpPr>
                <a:spLocks/>
              </p:cNvSpPr>
              <p:nvPr/>
            </p:nvSpPr>
            <p:spPr bwMode="auto">
              <a:xfrm>
                <a:off x="1512" y="2064"/>
                <a:ext cx="63" cy="56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4" y="21"/>
                  </a:cxn>
                  <a:cxn ang="0">
                    <a:pos x="33" y="21"/>
                  </a:cxn>
                  <a:cxn ang="0">
                    <a:pos x="31" y="23"/>
                  </a:cxn>
                  <a:cxn ang="0">
                    <a:pos x="14" y="4"/>
                  </a:cxn>
                  <a:cxn ang="0">
                    <a:pos x="21" y="2"/>
                  </a:cxn>
                </a:cxnLst>
                <a:rect l="0" t="0" r="r" b="b"/>
                <a:pathLst>
                  <a:path w="39" h="35">
                    <a:moveTo>
                      <a:pt x="21" y="2"/>
                    </a:moveTo>
                    <a:cubicBezTo>
                      <a:pt x="29" y="0"/>
                      <a:pt x="39" y="10"/>
                      <a:pt x="34" y="21"/>
                    </a:cubicBezTo>
                    <a:cubicBezTo>
                      <a:pt x="33" y="21"/>
                      <a:pt x="33" y="20"/>
                      <a:pt x="33" y="21"/>
                    </a:cubicBezTo>
                    <a:cubicBezTo>
                      <a:pt x="32" y="21"/>
                      <a:pt x="32" y="23"/>
                      <a:pt x="31" y="23"/>
                    </a:cubicBezTo>
                    <a:cubicBezTo>
                      <a:pt x="19" y="35"/>
                      <a:pt x="0" y="15"/>
                      <a:pt x="14" y="4"/>
                    </a:cubicBezTo>
                    <a:cubicBezTo>
                      <a:pt x="16" y="3"/>
                      <a:pt x="17" y="2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4" name="Freeform 716"/>
              <p:cNvSpPr>
                <a:spLocks/>
              </p:cNvSpPr>
              <p:nvPr/>
            </p:nvSpPr>
            <p:spPr bwMode="auto">
              <a:xfrm>
                <a:off x="1353" y="2066"/>
                <a:ext cx="45" cy="4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2" y="4"/>
                  </a:cxn>
                  <a:cxn ang="0">
                    <a:pos x="22" y="24"/>
                  </a:cxn>
                  <a:cxn ang="0">
                    <a:pos x="1" y="13"/>
                  </a:cxn>
                  <a:cxn ang="0">
                    <a:pos x="11" y="1"/>
                  </a:cxn>
                </a:cxnLst>
                <a:rect l="0" t="0" r="r" b="b"/>
                <a:pathLst>
                  <a:path w="28" h="30">
                    <a:moveTo>
                      <a:pt x="11" y="1"/>
                    </a:moveTo>
                    <a:cubicBezTo>
                      <a:pt x="16" y="0"/>
                      <a:pt x="19" y="1"/>
                      <a:pt x="22" y="4"/>
                    </a:cubicBezTo>
                    <a:cubicBezTo>
                      <a:pt x="28" y="8"/>
                      <a:pt x="28" y="19"/>
                      <a:pt x="22" y="24"/>
                    </a:cubicBezTo>
                    <a:cubicBezTo>
                      <a:pt x="14" y="30"/>
                      <a:pt x="0" y="25"/>
                      <a:pt x="1" y="13"/>
                    </a:cubicBezTo>
                    <a:cubicBezTo>
                      <a:pt x="1" y="7"/>
                      <a:pt x="5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5" name="Freeform 717"/>
              <p:cNvSpPr>
                <a:spLocks/>
              </p:cNvSpPr>
              <p:nvPr/>
            </p:nvSpPr>
            <p:spPr bwMode="auto">
              <a:xfrm>
                <a:off x="3468" y="2067"/>
                <a:ext cx="56" cy="5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5" h="35">
                    <a:moveTo>
                      <a:pt x="15" y="1"/>
                    </a:moveTo>
                    <a:cubicBezTo>
                      <a:pt x="20" y="0"/>
                      <a:pt x="27" y="2"/>
                      <a:pt x="29" y="9"/>
                    </a:cubicBezTo>
                    <a:cubicBezTo>
                      <a:pt x="35" y="22"/>
                      <a:pt x="16" y="35"/>
                      <a:pt x="6" y="23"/>
                    </a:cubicBezTo>
                    <a:cubicBezTo>
                      <a:pt x="0" y="16"/>
                      <a:pt x="2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6" name="Freeform 718"/>
              <p:cNvSpPr>
                <a:spLocks/>
              </p:cNvSpPr>
              <p:nvPr/>
            </p:nvSpPr>
            <p:spPr bwMode="auto">
              <a:xfrm>
                <a:off x="3641" y="2066"/>
                <a:ext cx="53" cy="46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9"/>
                  </a:cxn>
                  <a:cxn ang="0">
                    <a:pos x="11" y="27"/>
                  </a:cxn>
                  <a:cxn ang="0">
                    <a:pos x="13" y="2"/>
                  </a:cxn>
                </a:cxnLst>
                <a:rect l="0" t="0" r="r" b="b"/>
                <a:pathLst>
                  <a:path w="33" h="29">
                    <a:moveTo>
                      <a:pt x="13" y="2"/>
                    </a:moveTo>
                    <a:cubicBezTo>
                      <a:pt x="23" y="0"/>
                      <a:pt x="33" y="8"/>
                      <a:pt x="29" y="19"/>
                    </a:cubicBezTo>
                    <a:cubicBezTo>
                      <a:pt x="26" y="26"/>
                      <a:pt x="18" y="29"/>
                      <a:pt x="11" y="27"/>
                    </a:cubicBezTo>
                    <a:cubicBezTo>
                      <a:pt x="0" y="23"/>
                      <a:pt x="0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7" name="Freeform 719"/>
              <p:cNvSpPr>
                <a:spLocks/>
              </p:cNvSpPr>
              <p:nvPr/>
            </p:nvSpPr>
            <p:spPr bwMode="auto">
              <a:xfrm>
                <a:off x="3296" y="2067"/>
                <a:ext cx="54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20"/>
                  </a:cxn>
                  <a:cxn ang="0">
                    <a:pos x="20" y="28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4" y="0"/>
                      <a:pt x="34" y="9"/>
                      <a:pt x="29" y="20"/>
                    </a:cubicBezTo>
                    <a:cubicBezTo>
                      <a:pt x="28" y="23"/>
                      <a:pt x="25" y="27"/>
                      <a:pt x="20" y="28"/>
                    </a:cubicBezTo>
                    <a:cubicBezTo>
                      <a:pt x="10" y="31"/>
                      <a:pt x="0" y="21"/>
                      <a:pt x="3" y="11"/>
                    </a:cubicBezTo>
                    <a:cubicBezTo>
                      <a:pt x="5" y="6"/>
                      <a:pt x="8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8" name="Freeform 720"/>
              <p:cNvSpPr>
                <a:spLocks/>
              </p:cNvSpPr>
              <p:nvPr/>
            </p:nvSpPr>
            <p:spPr bwMode="auto">
              <a:xfrm>
                <a:off x="3124" y="2066"/>
                <a:ext cx="58" cy="51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7" y="31"/>
                  </a:cxn>
                  <a:cxn ang="0">
                    <a:pos x="3" y="13"/>
                  </a:cxn>
                  <a:cxn ang="0">
                    <a:pos x="15" y="3"/>
                  </a:cxn>
                </a:cxnLst>
                <a:rect l="0" t="0" r="r" b="b"/>
                <a:pathLst>
                  <a:path w="36" h="32">
                    <a:moveTo>
                      <a:pt x="15" y="3"/>
                    </a:moveTo>
                    <a:cubicBezTo>
                      <a:pt x="32" y="0"/>
                      <a:pt x="36" y="28"/>
                      <a:pt x="17" y="31"/>
                    </a:cubicBezTo>
                    <a:cubicBezTo>
                      <a:pt x="10" y="32"/>
                      <a:pt x="0" y="23"/>
                      <a:pt x="3" y="13"/>
                    </a:cubicBezTo>
                    <a:cubicBezTo>
                      <a:pt x="4" y="9"/>
                      <a:pt x="8" y="4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9" name="Freeform 721"/>
              <p:cNvSpPr>
                <a:spLocks/>
              </p:cNvSpPr>
              <p:nvPr/>
            </p:nvSpPr>
            <p:spPr bwMode="auto">
              <a:xfrm>
                <a:off x="5590" y="2069"/>
                <a:ext cx="45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4"/>
                  </a:cxn>
                  <a:cxn ang="0">
                    <a:pos x="28" y="14"/>
                  </a:cxn>
                  <a:cxn ang="0">
                    <a:pos x="2" y="13"/>
                  </a:cxn>
                  <a:cxn ang="0">
                    <a:pos x="13" y="1"/>
                  </a:cxn>
                </a:cxnLst>
                <a:rect l="0" t="0" r="r" b="b"/>
                <a:pathLst>
                  <a:path w="28" h="33">
                    <a:moveTo>
                      <a:pt x="13" y="1"/>
                    </a:moveTo>
                    <a:cubicBezTo>
                      <a:pt x="16" y="0"/>
                      <a:pt x="21" y="1"/>
                      <a:pt x="24" y="4"/>
                    </a:cubicBezTo>
                    <a:cubicBezTo>
                      <a:pt x="27" y="7"/>
                      <a:pt x="28" y="12"/>
                      <a:pt x="28" y="14"/>
                    </a:cubicBezTo>
                    <a:cubicBezTo>
                      <a:pt x="28" y="33"/>
                      <a:pt x="0" y="30"/>
                      <a:pt x="2" y="13"/>
                    </a:cubicBezTo>
                    <a:cubicBezTo>
                      <a:pt x="2" y="8"/>
                      <a:pt x="6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0" name="Freeform 722"/>
              <p:cNvSpPr>
                <a:spLocks/>
              </p:cNvSpPr>
              <p:nvPr/>
            </p:nvSpPr>
            <p:spPr bwMode="auto">
              <a:xfrm>
                <a:off x="2954" y="2071"/>
                <a:ext cx="48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6"/>
                  </a:cxn>
                  <a:cxn ang="0">
                    <a:pos x="10" y="27"/>
                  </a:cxn>
                  <a:cxn ang="0">
                    <a:pos x="2" y="11"/>
                  </a:cxn>
                  <a:cxn ang="0">
                    <a:pos x="13" y="1"/>
                  </a:cxn>
                </a:cxnLst>
                <a:rect l="0" t="0" r="r" b="b"/>
                <a:pathLst>
                  <a:path w="30" h="30">
                    <a:moveTo>
                      <a:pt x="13" y="1"/>
                    </a:moveTo>
                    <a:cubicBezTo>
                      <a:pt x="20" y="0"/>
                      <a:pt x="30" y="6"/>
                      <a:pt x="28" y="16"/>
                    </a:cubicBezTo>
                    <a:cubicBezTo>
                      <a:pt x="27" y="24"/>
                      <a:pt x="18" y="30"/>
                      <a:pt x="10" y="27"/>
                    </a:cubicBezTo>
                    <a:cubicBezTo>
                      <a:pt x="5" y="25"/>
                      <a:pt x="0" y="19"/>
                      <a:pt x="2" y="11"/>
                    </a:cubicBezTo>
                    <a:cubicBezTo>
                      <a:pt x="3" y="7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1" name="Freeform 723"/>
              <p:cNvSpPr>
                <a:spLocks/>
              </p:cNvSpPr>
              <p:nvPr/>
            </p:nvSpPr>
            <p:spPr bwMode="auto">
              <a:xfrm>
                <a:off x="4902" y="2074"/>
                <a:ext cx="48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1"/>
                  </a:cxn>
                  <a:cxn ang="0">
                    <a:pos x="10" y="27"/>
                  </a:cxn>
                  <a:cxn ang="0">
                    <a:pos x="7" y="3"/>
                  </a:cxn>
                  <a:cxn ang="0">
                    <a:pos x="14" y="1"/>
                  </a:cxn>
                </a:cxnLst>
                <a:rect l="0" t="0" r="r" b="b"/>
                <a:pathLst>
                  <a:path w="30" h="31">
                    <a:moveTo>
                      <a:pt x="14" y="1"/>
                    </a:moveTo>
                    <a:cubicBezTo>
                      <a:pt x="19" y="0"/>
                      <a:pt x="26" y="4"/>
                      <a:pt x="28" y="11"/>
                    </a:cubicBezTo>
                    <a:cubicBezTo>
                      <a:pt x="30" y="20"/>
                      <a:pt x="20" y="31"/>
                      <a:pt x="10" y="27"/>
                    </a:cubicBezTo>
                    <a:cubicBezTo>
                      <a:pt x="0" y="22"/>
                      <a:pt x="0" y="8"/>
                      <a:pt x="7" y="3"/>
                    </a:cubicBezTo>
                    <a:cubicBezTo>
                      <a:pt x="9" y="2"/>
                      <a:pt x="11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2" name="Freeform 724"/>
              <p:cNvSpPr>
                <a:spLocks/>
              </p:cNvSpPr>
              <p:nvPr/>
            </p:nvSpPr>
            <p:spPr bwMode="auto">
              <a:xfrm>
                <a:off x="1197" y="2077"/>
                <a:ext cx="26" cy="3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5"/>
                  </a:cxn>
                  <a:cxn ang="0">
                    <a:pos x="5" y="0"/>
                  </a:cxn>
                </a:cxnLst>
                <a:rect l="0" t="0" r="r" b="b"/>
                <a:pathLst>
                  <a:path w="16" h="20">
                    <a:moveTo>
                      <a:pt x="5" y="0"/>
                    </a:moveTo>
                    <a:cubicBezTo>
                      <a:pt x="16" y="1"/>
                      <a:pt x="11" y="20"/>
                      <a:pt x="0" y="15"/>
                    </a:cubicBezTo>
                    <a:cubicBezTo>
                      <a:pt x="3" y="11"/>
                      <a:pt x="8" y="6"/>
                      <a:pt x="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3" name="Freeform 725"/>
              <p:cNvSpPr>
                <a:spLocks/>
              </p:cNvSpPr>
              <p:nvPr/>
            </p:nvSpPr>
            <p:spPr bwMode="auto">
              <a:xfrm>
                <a:off x="2438" y="2075"/>
                <a:ext cx="50" cy="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0"/>
                  </a:cxn>
                  <a:cxn ang="0">
                    <a:pos x="1" y="16"/>
                  </a:cxn>
                  <a:cxn ang="0">
                    <a:pos x="11" y="1"/>
                  </a:cxn>
                </a:cxnLst>
                <a:rect l="0" t="0" r="r" b="b"/>
                <a:pathLst>
                  <a:path w="31" h="31">
                    <a:moveTo>
                      <a:pt x="11" y="1"/>
                    </a:moveTo>
                    <a:cubicBezTo>
                      <a:pt x="18" y="0"/>
                      <a:pt x="26" y="4"/>
                      <a:pt x="27" y="10"/>
                    </a:cubicBezTo>
                    <a:cubicBezTo>
                      <a:pt x="31" y="29"/>
                      <a:pt x="3" y="31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4" name="Freeform 726"/>
              <p:cNvSpPr>
                <a:spLocks/>
              </p:cNvSpPr>
              <p:nvPr/>
            </p:nvSpPr>
            <p:spPr bwMode="auto">
              <a:xfrm>
                <a:off x="2784" y="2074"/>
                <a:ext cx="48" cy="40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8" y="24"/>
                  </a:cxn>
                  <a:cxn ang="0">
                    <a:pos x="4" y="20"/>
                  </a:cxn>
                  <a:cxn ang="0">
                    <a:pos x="12" y="2"/>
                  </a:cxn>
                </a:cxnLst>
                <a:rect l="0" t="0" r="r" b="b"/>
                <a:pathLst>
                  <a:path w="30" h="25">
                    <a:moveTo>
                      <a:pt x="12" y="2"/>
                    </a:moveTo>
                    <a:cubicBezTo>
                      <a:pt x="24" y="0"/>
                      <a:pt x="30" y="18"/>
                      <a:pt x="18" y="24"/>
                    </a:cubicBezTo>
                    <a:cubicBezTo>
                      <a:pt x="14" y="25"/>
                      <a:pt x="8" y="25"/>
                      <a:pt x="4" y="20"/>
                    </a:cubicBezTo>
                    <a:cubicBezTo>
                      <a:pt x="0" y="14"/>
                      <a:pt x="2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5" name="Freeform 727"/>
              <p:cNvSpPr>
                <a:spLocks/>
              </p:cNvSpPr>
              <p:nvPr/>
            </p:nvSpPr>
            <p:spPr bwMode="auto">
              <a:xfrm>
                <a:off x="4553" y="2077"/>
                <a:ext cx="53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4" y="2"/>
                  </a:cxn>
                  <a:cxn ang="0">
                    <a:pos x="21" y="27"/>
                  </a:cxn>
                  <a:cxn ang="0">
                    <a:pos x="3" y="10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17" y="0"/>
                      <a:pt x="21" y="0"/>
                      <a:pt x="24" y="2"/>
                    </a:cubicBezTo>
                    <a:cubicBezTo>
                      <a:pt x="33" y="7"/>
                      <a:pt x="33" y="24"/>
                      <a:pt x="21" y="27"/>
                    </a:cubicBezTo>
                    <a:cubicBezTo>
                      <a:pt x="13" y="30"/>
                      <a:pt x="0" y="23"/>
                      <a:pt x="3" y="10"/>
                    </a:cubicBezTo>
                    <a:cubicBezTo>
                      <a:pt x="5" y="5"/>
                      <a:pt x="9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6" name="Freeform 728"/>
              <p:cNvSpPr>
                <a:spLocks/>
              </p:cNvSpPr>
              <p:nvPr/>
            </p:nvSpPr>
            <p:spPr bwMode="auto">
              <a:xfrm>
                <a:off x="4728" y="2075"/>
                <a:ext cx="50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9"/>
                  </a:cxn>
                  <a:cxn ang="0">
                    <a:pos x="5" y="22"/>
                  </a:cxn>
                  <a:cxn ang="0">
                    <a:pos x="13" y="2"/>
                  </a:cxn>
                </a:cxnLst>
                <a:rect l="0" t="0" r="r" b="b"/>
                <a:pathLst>
                  <a:path w="31" h="29">
                    <a:moveTo>
                      <a:pt x="13" y="2"/>
                    </a:moveTo>
                    <a:cubicBezTo>
                      <a:pt x="22" y="0"/>
                      <a:pt x="31" y="10"/>
                      <a:pt x="27" y="19"/>
                    </a:cubicBezTo>
                    <a:cubicBezTo>
                      <a:pt x="24" y="28"/>
                      <a:pt x="10" y="29"/>
                      <a:pt x="5" y="22"/>
                    </a:cubicBezTo>
                    <a:cubicBezTo>
                      <a:pt x="0" y="14"/>
                      <a:pt x="4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7" name="Freeform 729"/>
              <p:cNvSpPr>
                <a:spLocks/>
              </p:cNvSpPr>
              <p:nvPr/>
            </p:nvSpPr>
            <p:spPr bwMode="auto">
              <a:xfrm>
                <a:off x="2262" y="2075"/>
                <a:ext cx="48" cy="4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6"/>
                  </a:cxn>
                  <a:cxn ang="0">
                    <a:pos x="14" y="27"/>
                  </a:cxn>
                  <a:cxn ang="0">
                    <a:pos x="13" y="2"/>
                  </a:cxn>
                </a:cxnLst>
                <a:rect l="0" t="0" r="r" b="b"/>
                <a:pathLst>
                  <a:path w="30" h="28">
                    <a:moveTo>
                      <a:pt x="13" y="2"/>
                    </a:moveTo>
                    <a:cubicBezTo>
                      <a:pt x="21" y="0"/>
                      <a:pt x="30" y="7"/>
                      <a:pt x="29" y="16"/>
                    </a:cubicBezTo>
                    <a:cubicBezTo>
                      <a:pt x="29" y="23"/>
                      <a:pt x="22" y="28"/>
                      <a:pt x="14" y="27"/>
                    </a:cubicBezTo>
                    <a:cubicBezTo>
                      <a:pt x="0" y="26"/>
                      <a:pt x="0" y="6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8" name="Freeform 730"/>
              <p:cNvSpPr>
                <a:spLocks/>
              </p:cNvSpPr>
              <p:nvPr/>
            </p:nvSpPr>
            <p:spPr bwMode="auto">
              <a:xfrm>
                <a:off x="1920" y="2079"/>
                <a:ext cx="51" cy="4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7" y="20"/>
                  </a:cxn>
                  <a:cxn ang="0">
                    <a:pos x="1" y="16"/>
                  </a:cxn>
                  <a:cxn ang="0">
                    <a:pos x="14" y="0"/>
                  </a:cxn>
                </a:cxnLst>
                <a:rect l="0" t="0" r="r" b="b"/>
                <a:pathLst>
                  <a:path w="32" h="31">
                    <a:moveTo>
                      <a:pt x="14" y="0"/>
                    </a:moveTo>
                    <a:cubicBezTo>
                      <a:pt x="24" y="0"/>
                      <a:pt x="32" y="10"/>
                      <a:pt x="27" y="20"/>
                    </a:cubicBezTo>
                    <a:cubicBezTo>
                      <a:pt x="22" y="31"/>
                      <a:pt x="3" y="30"/>
                      <a:pt x="1" y="16"/>
                    </a:cubicBezTo>
                    <a:cubicBezTo>
                      <a:pt x="0" y="8"/>
                      <a:pt x="6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9" name="Freeform 731"/>
              <p:cNvSpPr>
                <a:spLocks/>
              </p:cNvSpPr>
              <p:nvPr/>
            </p:nvSpPr>
            <p:spPr bwMode="auto">
              <a:xfrm>
                <a:off x="2093" y="2079"/>
                <a:ext cx="47" cy="46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6" y="18"/>
                  </a:cxn>
                  <a:cxn ang="0">
                    <a:pos x="2" y="16"/>
                  </a:cxn>
                  <a:cxn ang="0">
                    <a:pos x="13" y="1"/>
                  </a:cxn>
                </a:cxnLst>
                <a:rect l="0" t="0" r="r" b="b"/>
                <a:pathLst>
                  <a:path w="29" h="29">
                    <a:moveTo>
                      <a:pt x="13" y="1"/>
                    </a:moveTo>
                    <a:cubicBezTo>
                      <a:pt x="23" y="0"/>
                      <a:pt x="29" y="10"/>
                      <a:pt x="26" y="18"/>
                    </a:cubicBezTo>
                    <a:cubicBezTo>
                      <a:pt x="22" y="29"/>
                      <a:pt x="4" y="29"/>
                      <a:pt x="2" y="16"/>
                    </a:cubicBezTo>
                    <a:cubicBezTo>
                      <a:pt x="0" y="8"/>
                      <a:pt x="5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0" name="Freeform 732"/>
              <p:cNvSpPr>
                <a:spLocks/>
              </p:cNvSpPr>
              <p:nvPr/>
            </p:nvSpPr>
            <p:spPr bwMode="auto">
              <a:xfrm>
                <a:off x="2610" y="2077"/>
                <a:ext cx="45" cy="4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3" y="18"/>
                  </a:cxn>
                  <a:cxn ang="0">
                    <a:pos x="4" y="9"/>
                  </a:cxn>
                  <a:cxn ang="0">
                    <a:pos x="8" y="3"/>
                  </a:cxn>
                  <a:cxn ang="0">
                    <a:pos x="12" y="2"/>
                  </a:cxn>
                </a:cxnLst>
                <a:rect l="0" t="0" r="r" b="b"/>
                <a:pathLst>
                  <a:path w="28" h="27">
                    <a:moveTo>
                      <a:pt x="12" y="2"/>
                    </a:moveTo>
                    <a:cubicBezTo>
                      <a:pt x="21" y="0"/>
                      <a:pt x="28" y="11"/>
                      <a:pt x="23" y="18"/>
                    </a:cubicBezTo>
                    <a:cubicBezTo>
                      <a:pt x="16" y="27"/>
                      <a:pt x="0" y="20"/>
                      <a:pt x="4" y="9"/>
                    </a:cubicBezTo>
                    <a:cubicBezTo>
                      <a:pt x="4" y="8"/>
                      <a:pt x="7" y="4"/>
                      <a:pt x="8" y="3"/>
                    </a:cubicBezTo>
                    <a:cubicBezTo>
                      <a:pt x="9" y="2"/>
                      <a:pt x="11" y="2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1" name="Freeform 733"/>
              <p:cNvSpPr>
                <a:spLocks/>
              </p:cNvSpPr>
              <p:nvPr/>
            </p:nvSpPr>
            <p:spPr bwMode="auto">
              <a:xfrm>
                <a:off x="4208" y="2077"/>
                <a:ext cx="58" cy="4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4" y="27"/>
                  </a:cxn>
                  <a:cxn ang="0">
                    <a:pos x="23" y="27"/>
                  </a:cxn>
                  <a:cxn ang="0">
                    <a:pos x="21" y="28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6" h="29">
                    <a:moveTo>
                      <a:pt x="16" y="2"/>
                    </a:moveTo>
                    <a:cubicBezTo>
                      <a:pt x="30" y="0"/>
                      <a:pt x="36" y="19"/>
                      <a:pt x="24" y="27"/>
                    </a:cubicBezTo>
                    <a:cubicBezTo>
                      <a:pt x="24" y="28"/>
                      <a:pt x="23" y="27"/>
                      <a:pt x="23" y="27"/>
                    </a:cubicBezTo>
                    <a:cubicBezTo>
                      <a:pt x="22" y="28"/>
                      <a:pt x="23" y="28"/>
                      <a:pt x="21" y="28"/>
                    </a:cubicBezTo>
                    <a:cubicBezTo>
                      <a:pt x="18" y="29"/>
                      <a:pt x="17" y="29"/>
                      <a:pt x="14" y="29"/>
                    </a:cubicBezTo>
                    <a:cubicBezTo>
                      <a:pt x="0" y="25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2" name="Freeform 734"/>
              <p:cNvSpPr>
                <a:spLocks/>
              </p:cNvSpPr>
              <p:nvPr/>
            </p:nvSpPr>
            <p:spPr bwMode="auto">
              <a:xfrm>
                <a:off x="4381" y="2079"/>
                <a:ext cx="57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5" y="3"/>
                  </a:cxn>
                  <a:cxn ang="0">
                    <a:pos x="11" y="25"/>
                  </a:cxn>
                  <a:cxn ang="0">
                    <a:pos x="14" y="1"/>
                  </a:cxn>
                </a:cxnLst>
                <a:rect l="0" t="0" r="r" b="b"/>
                <a:pathLst>
                  <a:path w="35" h="32">
                    <a:moveTo>
                      <a:pt x="14" y="1"/>
                    </a:moveTo>
                    <a:cubicBezTo>
                      <a:pt x="19" y="0"/>
                      <a:pt x="22" y="1"/>
                      <a:pt x="25" y="3"/>
                    </a:cubicBezTo>
                    <a:cubicBezTo>
                      <a:pt x="35" y="10"/>
                      <a:pt x="27" y="32"/>
                      <a:pt x="11" y="25"/>
                    </a:cubicBezTo>
                    <a:cubicBezTo>
                      <a:pt x="0" y="21"/>
                      <a:pt x="2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3" name="Freeform 735"/>
              <p:cNvSpPr>
                <a:spLocks/>
              </p:cNvSpPr>
              <p:nvPr/>
            </p:nvSpPr>
            <p:spPr bwMode="auto">
              <a:xfrm>
                <a:off x="1745" y="2079"/>
                <a:ext cx="51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0"/>
                  </a:cxn>
                  <a:cxn ang="0">
                    <a:pos x="20" y="28"/>
                  </a:cxn>
                  <a:cxn ang="0">
                    <a:pos x="3" y="11"/>
                  </a:cxn>
                  <a:cxn ang="0">
                    <a:pos x="9" y="3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1" y="0"/>
                      <a:pt x="27" y="4"/>
                      <a:pt x="29" y="10"/>
                    </a:cubicBezTo>
                    <a:cubicBezTo>
                      <a:pt x="32" y="16"/>
                      <a:pt x="28" y="26"/>
                      <a:pt x="20" y="28"/>
                    </a:cubicBezTo>
                    <a:cubicBezTo>
                      <a:pt x="10" y="31"/>
                      <a:pt x="0" y="21"/>
                      <a:pt x="3" y="11"/>
                    </a:cubicBezTo>
                    <a:cubicBezTo>
                      <a:pt x="3" y="9"/>
                      <a:pt x="6" y="5"/>
                      <a:pt x="9" y="3"/>
                    </a:cubicBezTo>
                    <a:cubicBezTo>
                      <a:pt x="10" y="2"/>
                      <a:pt x="1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4" name="Freeform 736"/>
              <p:cNvSpPr>
                <a:spLocks/>
              </p:cNvSpPr>
              <p:nvPr/>
            </p:nvSpPr>
            <p:spPr bwMode="auto">
              <a:xfrm>
                <a:off x="4039" y="2080"/>
                <a:ext cx="55" cy="56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9"/>
                  </a:cxn>
                  <a:cxn ang="0">
                    <a:pos x="5" y="23"/>
                  </a:cxn>
                  <a:cxn ang="0">
                    <a:pos x="5" y="5"/>
                  </a:cxn>
                  <a:cxn ang="0">
                    <a:pos x="13" y="1"/>
                  </a:cxn>
                </a:cxnLst>
                <a:rect l="0" t="0" r="r" b="b"/>
                <a:pathLst>
                  <a:path w="34" h="35">
                    <a:moveTo>
                      <a:pt x="13" y="1"/>
                    </a:moveTo>
                    <a:cubicBezTo>
                      <a:pt x="18" y="0"/>
                      <a:pt x="26" y="3"/>
                      <a:pt x="28" y="9"/>
                    </a:cubicBezTo>
                    <a:cubicBezTo>
                      <a:pt x="34" y="23"/>
                      <a:pt x="15" y="35"/>
                      <a:pt x="5" y="23"/>
                    </a:cubicBezTo>
                    <a:cubicBezTo>
                      <a:pt x="0" y="18"/>
                      <a:pt x="1" y="10"/>
                      <a:pt x="5" y="5"/>
                    </a:cubicBezTo>
                    <a:cubicBezTo>
                      <a:pt x="7" y="3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5" name="Freeform 737"/>
              <p:cNvSpPr>
                <a:spLocks/>
              </p:cNvSpPr>
              <p:nvPr/>
            </p:nvSpPr>
            <p:spPr bwMode="auto">
              <a:xfrm>
                <a:off x="3863" y="2082"/>
                <a:ext cx="51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14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2" h="30">
                    <a:moveTo>
                      <a:pt x="17" y="0"/>
                    </a:moveTo>
                    <a:cubicBezTo>
                      <a:pt x="24" y="0"/>
                      <a:pt x="32" y="7"/>
                      <a:pt x="32" y="14"/>
                    </a:cubicBezTo>
                    <a:cubicBezTo>
                      <a:pt x="31" y="22"/>
                      <a:pt x="23" y="30"/>
                      <a:pt x="14" y="27"/>
                    </a:cubicBezTo>
                    <a:cubicBezTo>
                      <a:pt x="0" y="23"/>
                      <a:pt x="2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6" name="Freeform 738"/>
              <p:cNvSpPr>
                <a:spLocks/>
              </p:cNvSpPr>
              <p:nvPr/>
            </p:nvSpPr>
            <p:spPr bwMode="auto">
              <a:xfrm>
                <a:off x="1573" y="2082"/>
                <a:ext cx="51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9"/>
                  </a:cxn>
                  <a:cxn ang="0">
                    <a:pos x="11" y="26"/>
                  </a:cxn>
                  <a:cxn ang="0">
                    <a:pos x="13" y="1"/>
                  </a:cxn>
                </a:cxnLst>
                <a:rect l="0" t="0" r="r" b="b"/>
                <a:pathLst>
                  <a:path w="32" h="30">
                    <a:moveTo>
                      <a:pt x="13" y="1"/>
                    </a:moveTo>
                    <a:cubicBezTo>
                      <a:pt x="20" y="0"/>
                      <a:pt x="27" y="4"/>
                      <a:pt x="29" y="9"/>
                    </a:cubicBezTo>
                    <a:cubicBezTo>
                      <a:pt x="32" y="21"/>
                      <a:pt x="22" y="30"/>
                      <a:pt x="11" y="26"/>
                    </a:cubicBezTo>
                    <a:cubicBezTo>
                      <a:pt x="1" y="23"/>
                      <a:pt x="0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7" name="Freeform 739"/>
              <p:cNvSpPr>
                <a:spLocks/>
              </p:cNvSpPr>
              <p:nvPr/>
            </p:nvSpPr>
            <p:spPr bwMode="auto">
              <a:xfrm>
                <a:off x="1226" y="2083"/>
                <a:ext cx="56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20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5" h="32">
                    <a:moveTo>
                      <a:pt x="16" y="1"/>
                    </a:moveTo>
                    <a:cubicBezTo>
                      <a:pt x="25" y="0"/>
                      <a:pt x="35" y="9"/>
                      <a:pt x="31" y="20"/>
                    </a:cubicBezTo>
                    <a:cubicBezTo>
                      <a:pt x="27" y="28"/>
                      <a:pt x="13" y="32"/>
                      <a:pt x="7" y="23"/>
                    </a:cubicBezTo>
                    <a:cubicBezTo>
                      <a:pt x="0" y="15"/>
                      <a:pt x="4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8" name="Freeform 740"/>
              <p:cNvSpPr>
                <a:spLocks/>
              </p:cNvSpPr>
              <p:nvPr/>
            </p:nvSpPr>
            <p:spPr bwMode="auto">
              <a:xfrm>
                <a:off x="1403" y="2083"/>
                <a:ext cx="50" cy="4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6" y="7"/>
                  </a:cxn>
                  <a:cxn ang="0">
                    <a:pos x="15" y="26"/>
                  </a:cxn>
                  <a:cxn ang="0">
                    <a:pos x="2" y="17"/>
                  </a:cxn>
                  <a:cxn ang="0">
                    <a:pos x="13" y="1"/>
                  </a:cxn>
                </a:cxnLst>
                <a:rect l="0" t="0" r="r" b="b"/>
                <a:pathLst>
                  <a:path w="31" h="26">
                    <a:moveTo>
                      <a:pt x="13" y="1"/>
                    </a:moveTo>
                    <a:cubicBezTo>
                      <a:pt x="19" y="0"/>
                      <a:pt x="24" y="2"/>
                      <a:pt x="26" y="7"/>
                    </a:cubicBezTo>
                    <a:cubicBezTo>
                      <a:pt x="31" y="15"/>
                      <a:pt x="25" y="26"/>
                      <a:pt x="15" y="26"/>
                    </a:cubicBezTo>
                    <a:cubicBezTo>
                      <a:pt x="9" y="26"/>
                      <a:pt x="4" y="22"/>
                      <a:pt x="2" y="17"/>
                    </a:cubicBezTo>
                    <a:cubicBezTo>
                      <a:pt x="0" y="9"/>
                      <a:pt x="5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9" name="Freeform 741"/>
              <p:cNvSpPr>
                <a:spLocks/>
              </p:cNvSpPr>
              <p:nvPr/>
            </p:nvSpPr>
            <p:spPr bwMode="auto">
              <a:xfrm>
                <a:off x="3519" y="2083"/>
                <a:ext cx="55" cy="5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0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4" h="35">
                    <a:moveTo>
                      <a:pt x="17" y="1"/>
                    </a:moveTo>
                    <a:cubicBezTo>
                      <a:pt x="22" y="0"/>
                      <a:pt x="28" y="3"/>
                      <a:pt x="31" y="10"/>
                    </a:cubicBezTo>
                    <a:cubicBezTo>
                      <a:pt x="34" y="23"/>
                      <a:pt x="17" y="35"/>
                      <a:pt x="7" y="23"/>
                    </a:cubicBezTo>
                    <a:cubicBezTo>
                      <a:pt x="0" y="16"/>
                      <a:pt x="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0" name="Freeform 742"/>
              <p:cNvSpPr>
                <a:spLocks/>
              </p:cNvSpPr>
              <p:nvPr/>
            </p:nvSpPr>
            <p:spPr bwMode="auto">
              <a:xfrm>
                <a:off x="3692" y="2082"/>
                <a:ext cx="50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3"/>
                  </a:cxn>
                  <a:cxn ang="0">
                    <a:pos x="16" y="28"/>
                  </a:cxn>
                  <a:cxn ang="0">
                    <a:pos x="6" y="6"/>
                  </a:cxn>
                  <a:cxn ang="0">
                    <a:pos x="14" y="2"/>
                  </a:cxn>
                </a:cxnLst>
                <a:rect l="0" t="0" r="r" b="b"/>
                <a:pathLst>
                  <a:path w="31" h="28">
                    <a:moveTo>
                      <a:pt x="14" y="2"/>
                    </a:moveTo>
                    <a:cubicBezTo>
                      <a:pt x="21" y="0"/>
                      <a:pt x="28" y="5"/>
                      <a:pt x="30" y="13"/>
                    </a:cubicBezTo>
                    <a:cubicBezTo>
                      <a:pt x="31" y="18"/>
                      <a:pt x="26" y="28"/>
                      <a:pt x="16" y="28"/>
                    </a:cubicBezTo>
                    <a:cubicBezTo>
                      <a:pt x="4" y="28"/>
                      <a:pt x="0" y="13"/>
                      <a:pt x="6" y="6"/>
                    </a:cubicBezTo>
                    <a:cubicBezTo>
                      <a:pt x="7" y="4"/>
                      <a:pt x="9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1" name="Freeform 743"/>
              <p:cNvSpPr>
                <a:spLocks/>
              </p:cNvSpPr>
              <p:nvPr/>
            </p:nvSpPr>
            <p:spPr bwMode="auto">
              <a:xfrm>
                <a:off x="3346" y="2085"/>
                <a:ext cx="54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7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3">
                    <a:moveTo>
                      <a:pt x="16" y="1"/>
                    </a:moveTo>
                    <a:cubicBezTo>
                      <a:pt x="24" y="0"/>
                      <a:pt x="34" y="8"/>
                      <a:pt x="31" y="17"/>
                    </a:cubicBezTo>
                    <a:cubicBezTo>
                      <a:pt x="28" y="27"/>
                      <a:pt x="15" y="33"/>
                      <a:pt x="7" y="23"/>
                    </a:cubicBezTo>
                    <a:cubicBezTo>
                      <a:pt x="0" y="15"/>
                      <a:pt x="5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2" name="Freeform 744"/>
              <p:cNvSpPr>
                <a:spLocks/>
              </p:cNvSpPr>
              <p:nvPr/>
            </p:nvSpPr>
            <p:spPr bwMode="auto">
              <a:xfrm>
                <a:off x="3175" y="2087"/>
                <a:ext cx="55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11" y="27"/>
                  </a:cxn>
                  <a:cxn ang="0">
                    <a:pos x="7" y="5"/>
                  </a:cxn>
                  <a:cxn ang="0">
                    <a:pos x="15" y="1"/>
                  </a:cxn>
                </a:cxnLst>
                <a:rect l="0" t="0" r="r" b="b"/>
                <a:pathLst>
                  <a:path w="34" h="32">
                    <a:moveTo>
                      <a:pt x="15" y="1"/>
                    </a:moveTo>
                    <a:cubicBezTo>
                      <a:pt x="20" y="0"/>
                      <a:pt x="27" y="2"/>
                      <a:pt x="30" y="9"/>
                    </a:cubicBezTo>
                    <a:cubicBezTo>
                      <a:pt x="34" y="20"/>
                      <a:pt x="23" y="32"/>
                      <a:pt x="11" y="27"/>
                    </a:cubicBezTo>
                    <a:cubicBezTo>
                      <a:pt x="3" y="24"/>
                      <a:pt x="0" y="11"/>
                      <a:pt x="7" y="5"/>
                    </a:cubicBezTo>
                    <a:cubicBezTo>
                      <a:pt x="9" y="2"/>
                      <a:pt x="11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3" name="Freeform 745"/>
              <p:cNvSpPr>
                <a:spLocks/>
              </p:cNvSpPr>
              <p:nvPr/>
            </p:nvSpPr>
            <p:spPr bwMode="auto">
              <a:xfrm>
                <a:off x="2994" y="2085"/>
                <a:ext cx="66" cy="61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32" y="25"/>
                  </a:cxn>
                  <a:cxn ang="0">
                    <a:pos x="13" y="6"/>
                  </a:cxn>
                  <a:cxn ang="0">
                    <a:pos x="20" y="3"/>
                  </a:cxn>
                </a:cxnLst>
                <a:rect l="0" t="0" r="r" b="b"/>
                <a:pathLst>
                  <a:path w="41" h="38">
                    <a:moveTo>
                      <a:pt x="20" y="3"/>
                    </a:moveTo>
                    <a:cubicBezTo>
                      <a:pt x="32" y="0"/>
                      <a:pt x="41" y="16"/>
                      <a:pt x="32" y="25"/>
                    </a:cubicBezTo>
                    <a:cubicBezTo>
                      <a:pt x="19" y="38"/>
                      <a:pt x="0" y="18"/>
                      <a:pt x="13" y="6"/>
                    </a:cubicBezTo>
                    <a:cubicBezTo>
                      <a:pt x="15" y="4"/>
                      <a:pt x="16" y="3"/>
                      <a:pt x="2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4" name="Freeform 746"/>
              <p:cNvSpPr>
                <a:spLocks/>
              </p:cNvSpPr>
              <p:nvPr/>
            </p:nvSpPr>
            <p:spPr bwMode="auto">
              <a:xfrm>
                <a:off x="5640" y="2087"/>
                <a:ext cx="52" cy="46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9"/>
                  </a:cxn>
                  <a:cxn ang="0">
                    <a:pos x="11" y="26"/>
                  </a:cxn>
                  <a:cxn ang="0">
                    <a:pos x="13" y="2"/>
                  </a:cxn>
                </a:cxnLst>
                <a:rect l="0" t="0" r="r" b="b"/>
                <a:pathLst>
                  <a:path w="32" h="29">
                    <a:moveTo>
                      <a:pt x="13" y="2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2" y="18"/>
                      <a:pt x="23" y="29"/>
                      <a:pt x="11" y="26"/>
                    </a:cubicBezTo>
                    <a:cubicBezTo>
                      <a:pt x="2" y="23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5" name="Freeform 747"/>
              <p:cNvSpPr>
                <a:spLocks/>
              </p:cNvSpPr>
              <p:nvPr/>
            </p:nvSpPr>
            <p:spPr bwMode="auto">
              <a:xfrm>
                <a:off x="2488" y="2087"/>
                <a:ext cx="55" cy="5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0" y="30"/>
                  </a:cxn>
                  <a:cxn ang="0">
                    <a:pos x="2" y="15"/>
                  </a:cxn>
                  <a:cxn ang="0">
                    <a:pos x="12" y="4"/>
                  </a:cxn>
                </a:cxnLst>
                <a:rect l="0" t="0" r="r" b="b"/>
                <a:pathLst>
                  <a:path w="34" h="34">
                    <a:moveTo>
                      <a:pt x="12" y="4"/>
                    </a:moveTo>
                    <a:cubicBezTo>
                      <a:pt x="30" y="0"/>
                      <a:pt x="34" y="25"/>
                      <a:pt x="20" y="30"/>
                    </a:cubicBezTo>
                    <a:cubicBezTo>
                      <a:pt x="9" y="34"/>
                      <a:pt x="0" y="25"/>
                      <a:pt x="2" y="15"/>
                    </a:cubicBezTo>
                    <a:cubicBezTo>
                      <a:pt x="2" y="11"/>
                      <a:pt x="6" y="5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6" name="Freeform 748"/>
              <p:cNvSpPr>
                <a:spLocks/>
              </p:cNvSpPr>
              <p:nvPr/>
            </p:nvSpPr>
            <p:spPr bwMode="auto">
              <a:xfrm>
                <a:off x="4780" y="2091"/>
                <a:ext cx="49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2"/>
                  </a:cxn>
                  <a:cxn ang="0">
                    <a:pos x="3" y="20"/>
                  </a:cxn>
                  <a:cxn ang="0">
                    <a:pos x="13" y="2"/>
                  </a:cxn>
                </a:cxnLst>
                <a:rect l="0" t="0" r="r" b="b"/>
                <a:pathLst>
                  <a:path w="31" h="33">
                    <a:moveTo>
                      <a:pt x="13" y="2"/>
                    </a:moveTo>
                    <a:cubicBezTo>
                      <a:pt x="21" y="0"/>
                      <a:pt x="28" y="5"/>
                      <a:pt x="29" y="12"/>
                    </a:cubicBezTo>
                    <a:cubicBezTo>
                      <a:pt x="31" y="29"/>
                      <a:pt x="8" y="33"/>
                      <a:pt x="3" y="20"/>
                    </a:cubicBezTo>
                    <a:cubicBezTo>
                      <a:pt x="0" y="12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7" name="Freeform 749"/>
              <p:cNvSpPr>
                <a:spLocks/>
              </p:cNvSpPr>
              <p:nvPr/>
            </p:nvSpPr>
            <p:spPr bwMode="auto">
              <a:xfrm>
                <a:off x="4605" y="2091"/>
                <a:ext cx="57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3"/>
                  </a:cxn>
                  <a:cxn ang="0">
                    <a:pos x="12" y="28"/>
                  </a:cxn>
                  <a:cxn ang="0">
                    <a:pos x="16" y="2"/>
                  </a:cxn>
                </a:cxnLst>
                <a:rect l="0" t="0" r="r" b="b"/>
                <a:pathLst>
                  <a:path w="36" h="31">
                    <a:moveTo>
                      <a:pt x="16" y="2"/>
                    </a:moveTo>
                    <a:cubicBezTo>
                      <a:pt x="26" y="0"/>
                      <a:pt x="36" y="12"/>
                      <a:pt x="29" y="23"/>
                    </a:cubicBezTo>
                    <a:cubicBezTo>
                      <a:pt x="26" y="28"/>
                      <a:pt x="18" y="31"/>
                      <a:pt x="12" y="28"/>
                    </a:cubicBezTo>
                    <a:cubicBezTo>
                      <a:pt x="1" y="24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8" name="Freeform 750"/>
              <p:cNvSpPr>
                <a:spLocks/>
              </p:cNvSpPr>
              <p:nvPr/>
            </p:nvSpPr>
            <p:spPr bwMode="auto">
              <a:xfrm>
                <a:off x="4955" y="2087"/>
                <a:ext cx="49" cy="5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29"/>
                  </a:cxn>
                  <a:cxn ang="0">
                    <a:pos x="4" y="9"/>
                  </a:cxn>
                  <a:cxn ang="0">
                    <a:pos x="11" y="5"/>
                  </a:cxn>
                </a:cxnLst>
                <a:rect l="0" t="0" r="r" b="b"/>
                <a:pathLst>
                  <a:path w="31" h="32">
                    <a:moveTo>
                      <a:pt x="11" y="5"/>
                    </a:moveTo>
                    <a:cubicBezTo>
                      <a:pt x="31" y="0"/>
                      <a:pt x="31" y="32"/>
                      <a:pt x="11" y="29"/>
                    </a:cubicBezTo>
                    <a:cubicBezTo>
                      <a:pt x="3" y="27"/>
                      <a:pt x="0" y="16"/>
                      <a:pt x="4" y="9"/>
                    </a:cubicBezTo>
                    <a:cubicBezTo>
                      <a:pt x="5" y="7"/>
                      <a:pt x="8" y="6"/>
                      <a:pt x="11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9" name="Freeform 751"/>
              <p:cNvSpPr>
                <a:spLocks/>
              </p:cNvSpPr>
              <p:nvPr/>
            </p:nvSpPr>
            <p:spPr bwMode="auto">
              <a:xfrm>
                <a:off x="2315" y="2093"/>
                <a:ext cx="51" cy="4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9"/>
                  </a:cxn>
                  <a:cxn ang="0">
                    <a:pos x="23" y="26"/>
                  </a:cxn>
                  <a:cxn ang="0">
                    <a:pos x="6" y="23"/>
                  </a:cxn>
                  <a:cxn ang="0">
                    <a:pos x="13" y="2"/>
                  </a:cxn>
                </a:cxnLst>
                <a:rect l="0" t="0" r="r" b="b"/>
                <a:pathLst>
                  <a:path w="32" h="28">
                    <a:moveTo>
                      <a:pt x="13" y="2"/>
                    </a:moveTo>
                    <a:cubicBezTo>
                      <a:pt x="22" y="0"/>
                      <a:pt x="32" y="7"/>
                      <a:pt x="28" y="19"/>
                    </a:cubicBezTo>
                    <a:cubicBezTo>
                      <a:pt x="28" y="21"/>
                      <a:pt x="25" y="24"/>
                      <a:pt x="23" y="26"/>
                    </a:cubicBezTo>
                    <a:cubicBezTo>
                      <a:pt x="18" y="28"/>
                      <a:pt x="10" y="27"/>
                      <a:pt x="6" y="23"/>
                    </a:cubicBezTo>
                    <a:cubicBezTo>
                      <a:pt x="0" y="17"/>
                      <a:pt x="4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0" name="Freeform 752"/>
              <p:cNvSpPr>
                <a:spLocks/>
              </p:cNvSpPr>
              <p:nvPr/>
            </p:nvSpPr>
            <p:spPr bwMode="auto">
              <a:xfrm>
                <a:off x="2843" y="2093"/>
                <a:ext cx="39" cy="47"/>
              </a:xfrm>
              <a:custGeom>
                <a:avLst/>
                <a:gdLst/>
                <a:ahLst/>
                <a:cxnLst>
                  <a:cxn ang="0">
                    <a:pos x="1" y="19"/>
                  </a:cxn>
                  <a:cxn ang="0">
                    <a:pos x="0" y="6"/>
                  </a:cxn>
                  <a:cxn ang="0">
                    <a:pos x="15" y="3"/>
                  </a:cxn>
                  <a:cxn ang="0">
                    <a:pos x="1" y="19"/>
                  </a:cxn>
                </a:cxnLst>
                <a:rect l="0" t="0" r="r" b="b"/>
                <a:pathLst>
                  <a:path w="24" h="29">
                    <a:moveTo>
                      <a:pt x="1" y="19"/>
                    </a:moveTo>
                    <a:cubicBezTo>
                      <a:pt x="0" y="14"/>
                      <a:pt x="0" y="11"/>
                      <a:pt x="0" y="6"/>
                    </a:cubicBezTo>
                    <a:cubicBezTo>
                      <a:pt x="3" y="1"/>
                      <a:pt x="11" y="0"/>
                      <a:pt x="15" y="3"/>
                    </a:cubicBezTo>
                    <a:cubicBezTo>
                      <a:pt x="24" y="11"/>
                      <a:pt x="15" y="29"/>
                      <a:pt x="1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1" name="Freeform 753"/>
              <p:cNvSpPr>
                <a:spLocks/>
              </p:cNvSpPr>
              <p:nvPr/>
            </p:nvSpPr>
            <p:spPr bwMode="auto">
              <a:xfrm>
                <a:off x="2140" y="2095"/>
                <a:ext cx="58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4"/>
                  </a:cxn>
                  <a:cxn ang="0">
                    <a:pos x="12" y="26"/>
                  </a:cxn>
                  <a:cxn ang="0">
                    <a:pos x="16" y="1"/>
                  </a:cxn>
                </a:cxnLst>
                <a:rect l="0" t="0" r="r" b="b"/>
                <a:pathLst>
                  <a:path w="36" h="32">
                    <a:moveTo>
                      <a:pt x="16" y="1"/>
                    </a:moveTo>
                    <a:cubicBezTo>
                      <a:pt x="18" y="0"/>
                      <a:pt x="24" y="1"/>
                      <a:pt x="27" y="4"/>
                    </a:cubicBezTo>
                    <a:cubicBezTo>
                      <a:pt x="36" y="14"/>
                      <a:pt x="26" y="32"/>
                      <a:pt x="12" y="26"/>
                    </a:cubicBezTo>
                    <a:cubicBezTo>
                      <a:pt x="2" y="22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2" name="Freeform 754"/>
              <p:cNvSpPr>
                <a:spLocks/>
              </p:cNvSpPr>
              <p:nvPr/>
            </p:nvSpPr>
            <p:spPr bwMode="auto">
              <a:xfrm>
                <a:off x="4434" y="2095"/>
                <a:ext cx="52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6" y="23"/>
                  </a:cxn>
                  <a:cxn ang="0">
                    <a:pos x="5" y="22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3" y="0"/>
                      <a:pt x="32" y="8"/>
                      <a:pt x="29" y="18"/>
                    </a:cubicBezTo>
                    <a:cubicBezTo>
                      <a:pt x="26" y="27"/>
                      <a:pt x="13" y="31"/>
                      <a:pt x="6" y="23"/>
                    </a:cubicBezTo>
                    <a:cubicBezTo>
                      <a:pt x="6" y="23"/>
                      <a:pt x="6" y="22"/>
                      <a:pt x="5" y="22"/>
                    </a:cubicBezTo>
                    <a:cubicBezTo>
                      <a:pt x="0" y="15"/>
                      <a:pt x="3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3" name="Freeform 755"/>
              <p:cNvSpPr>
                <a:spLocks/>
              </p:cNvSpPr>
              <p:nvPr/>
            </p:nvSpPr>
            <p:spPr bwMode="auto">
              <a:xfrm>
                <a:off x="4259" y="2091"/>
                <a:ext cx="61" cy="5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1" y="30"/>
                  </a:cxn>
                  <a:cxn ang="0">
                    <a:pos x="7" y="26"/>
                  </a:cxn>
                  <a:cxn ang="0">
                    <a:pos x="16" y="4"/>
                  </a:cxn>
                </a:cxnLst>
                <a:rect l="0" t="0" r="r" b="b"/>
                <a:pathLst>
                  <a:path w="38" h="31">
                    <a:moveTo>
                      <a:pt x="16" y="4"/>
                    </a:moveTo>
                    <a:cubicBezTo>
                      <a:pt x="31" y="0"/>
                      <a:pt x="38" y="26"/>
                      <a:pt x="21" y="30"/>
                    </a:cubicBezTo>
                    <a:cubicBezTo>
                      <a:pt x="18" y="31"/>
                      <a:pt x="11" y="31"/>
                      <a:pt x="7" y="26"/>
                    </a:cubicBezTo>
                    <a:cubicBezTo>
                      <a:pt x="0" y="18"/>
                      <a:pt x="4" y="6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4" name="Freeform 756"/>
              <p:cNvSpPr>
                <a:spLocks/>
              </p:cNvSpPr>
              <p:nvPr/>
            </p:nvSpPr>
            <p:spPr bwMode="auto">
              <a:xfrm>
                <a:off x="1793" y="2095"/>
                <a:ext cx="59" cy="4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6" y="27"/>
                  </a:cxn>
                  <a:cxn ang="0">
                    <a:pos x="25" y="27"/>
                  </a:cxn>
                  <a:cxn ang="0">
                    <a:pos x="23" y="28"/>
                  </a:cxn>
                  <a:cxn ang="0">
                    <a:pos x="15" y="29"/>
                  </a:cxn>
                  <a:cxn ang="0">
                    <a:pos x="18" y="2"/>
                  </a:cxn>
                </a:cxnLst>
                <a:rect l="0" t="0" r="r" b="b"/>
                <a:pathLst>
                  <a:path w="37" h="30">
                    <a:moveTo>
                      <a:pt x="18" y="2"/>
                    </a:moveTo>
                    <a:cubicBezTo>
                      <a:pt x="33" y="0"/>
                      <a:pt x="37" y="20"/>
                      <a:pt x="26" y="27"/>
                    </a:cubicBezTo>
                    <a:cubicBezTo>
                      <a:pt x="26" y="28"/>
                      <a:pt x="25" y="27"/>
                      <a:pt x="25" y="27"/>
                    </a:cubicBezTo>
                    <a:cubicBezTo>
                      <a:pt x="24" y="28"/>
                      <a:pt x="25" y="28"/>
                      <a:pt x="23" y="28"/>
                    </a:cubicBezTo>
                    <a:cubicBezTo>
                      <a:pt x="20" y="29"/>
                      <a:pt x="17" y="30"/>
                      <a:pt x="15" y="29"/>
                    </a:cubicBezTo>
                    <a:cubicBezTo>
                      <a:pt x="3" y="25"/>
                      <a:pt x="0" y="4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5" name="Freeform 757"/>
              <p:cNvSpPr>
                <a:spLocks/>
              </p:cNvSpPr>
              <p:nvPr/>
            </p:nvSpPr>
            <p:spPr bwMode="auto">
              <a:xfrm>
                <a:off x="1971" y="2095"/>
                <a:ext cx="50" cy="4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9"/>
                  </a:cxn>
                  <a:cxn ang="0">
                    <a:pos x="10" y="27"/>
                  </a:cxn>
                  <a:cxn ang="0">
                    <a:pos x="5" y="5"/>
                  </a:cxn>
                  <a:cxn ang="0">
                    <a:pos x="12" y="2"/>
                  </a:cxn>
                </a:cxnLst>
                <a:rect l="0" t="0" r="r" b="b"/>
                <a:pathLst>
                  <a:path w="31" h="29">
                    <a:moveTo>
                      <a:pt x="12" y="2"/>
                    </a:moveTo>
                    <a:cubicBezTo>
                      <a:pt x="22" y="0"/>
                      <a:pt x="31" y="8"/>
                      <a:pt x="27" y="19"/>
                    </a:cubicBezTo>
                    <a:cubicBezTo>
                      <a:pt x="25" y="25"/>
                      <a:pt x="17" y="29"/>
                      <a:pt x="10" y="27"/>
                    </a:cubicBezTo>
                    <a:cubicBezTo>
                      <a:pt x="1" y="24"/>
                      <a:pt x="0" y="11"/>
                      <a:pt x="5" y="5"/>
                    </a:cubicBezTo>
                    <a:cubicBezTo>
                      <a:pt x="7" y="4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6" name="Freeform 758"/>
              <p:cNvSpPr>
                <a:spLocks/>
              </p:cNvSpPr>
              <p:nvPr/>
            </p:nvSpPr>
            <p:spPr bwMode="auto">
              <a:xfrm>
                <a:off x="4087" y="2095"/>
                <a:ext cx="57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3"/>
                  </a:cxn>
                  <a:cxn ang="0">
                    <a:pos x="28" y="23"/>
                  </a:cxn>
                  <a:cxn ang="0">
                    <a:pos x="26" y="26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5" h="30">
                    <a:moveTo>
                      <a:pt x="16" y="2"/>
                    </a:moveTo>
                    <a:cubicBezTo>
                      <a:pt x="26" y="0"/>
                      <a:pt x="35" y="12"/>
                      <a:pt x="29" y="23"/>
                    </a:cubicBezTo>
                    <a:cubicBezTo>
                      <a:pt x="29" y="23"/>
                      <a:pt x="28" y="22"/>
                      <a:pt x="28" y="23"/>
                    </a:cubicBezTo>
                    <a:cubicBezTo>
                      <a:pt x="28" y="23"/>
                      <a:pt x="27" y="26"/>
                      <a:pt x="26" y="26"/>
                    </a:cubicBezTo>
                    <a:cubicBezTo>
                      <a:pt x="23" y="29"/>
                      <a:pt x="17" y="30"/>
                      <a:pt x="14" y="29"/>
                    </a:cubicBezTo>
                    <a:cubicBezTo>
                      <a:pt x="0" y="25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7" name="Freeform 759"/>
              <p:cNvSpPr>
                <a:spLocks/>
              </p:cNvSpPr>
              <p:nvPr/>
            </p:nvSpPr>
            <p:spPr bwMode="auto">
              <a:xfrm>
                <a:off x="3912" y="2098"/>
                <a:ext cx="61" cy="50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2" y="28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18" y="1"/>
                  </a:cxn>
                </a:cxnLst>
                <a:rect l="0" t="0" r="r" b="b"/>
                <a:pathLst>
                  <a:path w="38" h="31">
                    <a:moveTo>
                      <a:pt x="18" y="1"/>
                    </a:moveTo>
                    <a:cubicBezTo>
                      <a:pt x="34" y="0"/>
                      <a:pt x="38" y="23"/>
                      <a:pt x="22" y="28"/>
                    </a:cubicBezTo>
                    <a:cubicBezTo>
                      <a:pt x="10" y="31"/>
                      <a:pt x="0" y="16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3"/>
                      <a:pt x="13" y="1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8" name="Freeform 760"/>
              <p:cNvSpPr>
                <a:spLocks/>
              </p:cNvSpPr>
              <p:nvPr/>
            </p:nvSpPr>
            <p:spPr bwMode="auto">
              <a:xfrm>
                <a:off x="1621" y="2098"/>
                <a:ext cx="53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7"/>
                  </a:cxn>
                  <a:cxn ang="0">
                    <a:pos x="22" y="26"/>
                  </a:cxn>
                  <a:cxn ang="0">
                    <a:pos x="8" y="6"/>
                  </a:cxn>
                  <a:cxn ang="0">
                    <a:pos x="17" y="1"/>
                  </a:cxn>
                </a:cxnLst>
                <a:rect l="0" t="0" r="r" b="b"/>
                <a:pathLst>
                  <a:path w="33" h="29">
                    <a:moveTo>
                      <a:pt x="17" y="1"/>
                    </a:moveTo>
                    <a:cubicBezTo>
                      <a:pt x="25" y="0"/>
                      <a:pt x="33" y="8"/>
                      <a:pt x="31" y="17"/>
                    </a:cubicBezTo>
                    <a:cubicBezTo>
                      <a:pt x="30" y="22"/>
                      <a:pt x="25" y="26"/>
                      <a:pt x="22" y="26"/>
                    </a:cubicBezTo>
                    <a:cubicBezTo>
                      <a:pt x="11" y="29"/>
                      <a:pt x="0" y="16"/>
                      <a:pt x="8" y="6"/>
                    </a:cubicBezTo>
                    <a:cubicBezTo>
                      <a:pt x="10" y="4"/>
                      <a:pt x="12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9" name="Freeform 761"/>
              <p:cNvSpPr>
                <a:spLocks/>
              </p:cNvSpPr>
              <p:nvPr/>
            </p:nvSpPr>
            <p:spPr bwMode="auto">
              <a:xfrm>
                <a:off x="3744" y="2098"/>
                <a:ext cx="54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2"/>
                  </a:cxn>
                  <a:cxn ang="0">
                    <a:pos x="6" y="24"/>
                  </a:cxn>
                  <a:cxn ang="0">
                    <a:pos x="15" y="2"/>
                  </a:cxn>
                </a:cxnLst>
                <a:rect l="0" t="0" r="r" b="b"/>
                <a:pathLst>
                  <a:path w="34" h="32">
                    <a:moveTo>
                      <a:pt x="15" y="2"/>
                    </a:moveTo>
                    <a:cubicBezTo>
                      <a:pt x="24" y="0"/>
                      <a:pt x="34" y="11"/>
                      <a:pt x="29" y="22"/>
                    </a:cubicBezTo>
                    <a:cubicBezTo>
                      <a:pt x="26" y="29"/>
                      <a:pt x="12" y="32"/>
                      <a:pt x="6" y="24"/>
                    </a:cubicBezTo>
                    <a:cubicBezTo>
                      <a:pt x="0" y="16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0" name="Freeform 762"/>
              <p:cNvSpPr>
                <a:spLocks/>
              </p:cNvSpPr>
              <p:nvPr/>
            </p:nvSpPr>
            <p:spPr bwMode="auto">
              <a:xfrm>
                <a:off x="1453" y="2098"/>
                <a:ext cx="52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23"/>
                  </a:cxn>
                  <a:cxn ang="0">
                    <a:pos x="12" y="27"/>
                  </a:cxn>
                  <a:cxn ang="0">
                    <a:pos x="14" y="2"/>
                  </a:cxn>
                </a:cxnLst>
                <a:rect l="0" t="0" r="r" b="b"/>
                <a:pathLst>
                  <a:path w="33" h="29">
                    <a:moveTo>
                      <a:pt x="14" y="2"/>
                    </a:moveTo>
                    <a:cubicBezTo>
                      <a:pt x="25" y="0"/>
                      <a:pt x="33" y="13"/>
                      <a:pt x="27" y="23"/>
                    </a:cubicBezTo>
                    <a:cubicBezTo>
                      <a:pt x="24" y="27"/>
                      <a:pt x="18" y="29"/>
                      <a:pt x="12" y="27"/>
                    </a:cubicBezTo>
                    <a:cubicBezTo>
                      <a:pt x="0" y="24"/>
                      <a:pt x="1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1" name="Freeform 763"/>
              <p:cNvSpPr>
                <a:spLocks/>
              </p:cNvSpPr>
              <p:nvPr/>
            </p:nvSpPr>
            <p:spPr bwMode="auto">
              <a:xfrm>
                <a:off x="3569" y="2099"/>
                <a:ext cx="58" cy="5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2"/>
                  </a:cxn>
                  <a:cxn ang="0">
                    <a:pos x="5" y="11"/>
                  </a:cxn>
                  <a:cxn ang="0">
                    <a:pos x="17" y="1"/>
                  </a:cxn>
                </a:cxnLst>
                <a:rect l="0" t="0" r="r" b="b"/>
                <a:pathLst>
                  <a:path w="36" h="34">
                    <a:moveTo>
                      <a:pt x="17" y="1"/>
                    </a:moveTo>
                    <a:cubicBezTo>
                      <a:pt x="27" y="0"/>
                      <a:pt x="36" y="12"/>
                      <a:pt x="30" y="22"/>
                    </a:cubicBezTo>
                    <a:cubicBezTo>
                      <a:pt x="23" y="34"/>
                      <a:pt x="0" y="27"/>
                      <a:pt x="5" y="11"/>
                    </a:cubicBezTo>
                    <a:cubicBezTo>
                      <a:pt x="6" y="6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2" name="Freeform 764"/>
              <p:cNvSpPr>
                <a:spLocks/>
              </p:cNvSpPr>
              <p:nvPr/>
            </p:nvSpPr>
            <p:spPr bwMode="auto">
              <a:xfrm>
                <a:off x="1281" y="2101"/>
                <a:ext cx="46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4"/>
                  </a:cxn>
                  <a:cxn ang="0">
                    <a:pos x="9" y="25"/>
                  </a:cxn>
                  <a:cxn ang="0">
                    <a:pos x="13" y="1"/>
                  </a:cxn>
                </a:cxnLst>
                <a:rect l="0" t="0" r="r" b="b"/>
                <a:pathLst>
                  <a:path w="29" h="31">
                    <a:moveTo>
                      <a:pt x="13" y="1"/>
                    </a:moveTo>
                    <a:cubicBezTo>
                      <a:pt x="21" y="0"/>
                      <a:pt x="29" y="6"/>
                      <a:pt x="29" y="14"/>
                    </a:cubicBezTo>
                    <a:cubicBezTo>
                      <a:pt x="29" y="22"/>
                      <a:pt x="18" y="31"/>
                      <a:pt x="9" y="25"/>
                    </a:cubicBezTo>
                    <a:cubicBezTo>
                      <a:pt x="0" y="19"/>
                      <a:pt x="1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3" name="Freeform 765"/>
              <p:cNvSpPr>
                <a:spLocks/>
              </p:cNvSpPr>
              <p:nvPr/>
            </p:nvSpPr>
            <p:spPr bwMode="auto">
              <a:xfrm>
                <a:off x="3387" y="2103"/>
                <a:ext cx="63" cy="5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37" y="9"/>
                  </a:cxn>
                  <a:cxn ang="0">
                    <a:pos x="29" y="27"/>
                  </a:cxn>
                  <a:cxn ang="0">
                    <a:pos x="23" y="0"/>
                  </a:cxn>
                </a:cxnLst>
                <a:rect l="0" t="0" r="r" b="b"/>
                <a:pathLst>
                  <a:path w="39" h="34">
                    <a:moveTo>
                      <a:pt x="23" y="0"/>
                    </a:moveTo>
                    <a:cubicBezTo>
                      <a:pt x="29" y="0"/>
                      <a:pt x="35" y="4"/>
                      <a:pt x="37" y="9"/>
                    </a:cubicBezTo>
                    <a:cubicBezTo>
                      <a:pt x="39" y="14"/>
                      <a:pt x="36" y="24"/>
                      <a:pt x="29" y="27"/>
                    </a:cubicBezTo>
                    <a:cubicBezTo>
                      <a:pt x="11" y="34"/>
                      <a:pt x="0" y="2"/>
                      <a:pt x="2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4" name="Freeform 766"/>
              <p:cNvSpPr>
                <a:spLocks/>
              </p:cNvSpPr>
              <p:nvPr/>
            </p:nvSpPr>
            <p:spPr bwMode="auto">
              <a:xfrm>
                <a:off x="3225" y="2103"/>
                <a:ext cx="60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7" h="35">
                    <a:moveTo>
                      <a:pt x="17" y="1"/>
                    </a:moveTo>
                    <a:cubicBezTo>
                      <a:pt x="23" y="0"/>
                      <a:pt x="29" y="4"/>
                      <a:pt x="31" y="9"/>
                    </a:cubicBezTo>
                    <a:cubicBezTo>
                      <a:pt x="37" y="24"/>
                      <a:pt x="16" y="35"/>
                      <a:pt x="7" y="23"/>
                    </a:cubicBezTo>
                    <a:cubicBezTo>
                      <a:pt x="0" y="15"/>
                      <a:pt x="5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5" name="Freeform 767"/>
              <p:cNvSpPr>
                <a:spLocks/>
              </p:cNvSpPr>
              <p:nvPr/>
            </p:nvSpPr>
            <p:spPr bwMode="auto">
              <a:xfrm>
                <a:off x="3055" y="2104"/>
                <a:ext cx="55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9"/>
                  </a:cxn>
                  <a:cxn ang="0">
                    <a:pos x="11" y="27"/>
                  </a:cxn>
                  <a:cxn ang="0">
                    <a:pos x="4" y="21"/>
                  </a:cxn>
                  <a:cxn ang="0">
                    <a:pos x="14" y="1"/>
                  </a:cxn>
                </a:cxnLst>
                <a:rect l="0" t="0" r="r" b="b"/>
                <a:pathLst>
                  <a:path w="34" h="32">
                    <a:moveTo>
                      <a:pt x="14" y="1"/>
                    </a:moveTo>
                    <a:cubicBezTo>
                      <a:pt x="19" y="0"/>
                      <a:pt x="26" y="2"/>
                      <a:pt x="29" y="9"/>
                    </a:cubicBezTo>
                    <a:cubicBezTo>
                      <a:pt x="34" y="21"/>
                      <a:pt x="22" y="32"/>
                      <a:pt x="11" y="27"/>
                    </a:cubicBezTo>
                    <a:cubicBezTo>
                      <a:pt x="9" y="26"/>
                      <a:pt x="5" y="23"/>
                      <a:pt x="4" y="21"/>
                    </a:cubicBezTo>
                    <a:cubicBezTo>
                      <a:pt x="0" y="13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6" name="Freeform 768"/>
              <p:cNvSpPr>
                <a:spLocks/>
              </p:cNvSpPr>
              <p:nvPr/>
            </p:nvSpPr>
            <p:spPr bwMode="auto">
              <a:xfrm>
                <a:off x="2883" y="2107"/>
                <a:ext cx="52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1"/>
                  </a:cxn>
                  <a:cxn ang="0">
                    <a:pos x="4" y="10"/>
                  </a:cxn>
                  <a:cxn ang="0">
                    <a:pos x="16" y="1"/>
                  </a:cxn>
                </a:cxnLst>
                <a:rect l="0" t="0" r="r" b="b"/>
                <a:pathLst>
                  <a:path w="32" h="31">
                    <a:moveTo>
                      <a:pt x="16" y="1"/>
                    </a:moveTo>
                    <a:cubicBezTo>
                      <a:pt x="26" y="0"/>
                      <a:pt x="32" y="13"/>
                      <a:pt x="27" y="21"/>
                    </a:cubicBezTo>
                    <a:cubicBezTo>
                      <a:pt x="20" y="31"/>
                      <a:pt x="0" y="24"/>
                      <a:pt x="4" y="10"/>
                    </a:cubicBezTo>
                    <a:cubicBezTo>
                      <a:pt x="5" y="5"/>
                      <a:pt x="9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7" name="Freeform 769"/>
              <p:cNvSpPr>
                <a:spLocks/>
              </p:cNvSpPr>
              <p:nvPr/>
            </p:nvSpPr>
            <p:spPr bwMode="auto">
              <a:xfrm>
                <a:off x="4828" y="2107"/>
                <a:ext cx="54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12" y="28"/>
                  </a:cxn>
                  <a:cxn ang="0">
                    <a:pos x="16" y="2"/>
                  </a:cxn>
                </a:cxnLst>
                <a:rect l="0" t="0" r="r" b="b"/>
                <a:pathLst>
                  <a:path w="34" h="31">
                    <a:moveTo>
                      <a:pt x="16" y="2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29" y="26"/>
                      <a:pt x="21" y="31"/>
                      <a:pt x="12" y="28"/>
                    </a:cubicBezTo>
                    <a:cubicBezTo>
                      <a:pt x="0" y="23"/>
                      <a:pt x="2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8" name="Freeform 770"/>
              <p:cNvSpPr>
                <a:spLocks/>
              </p:cNvSpPr>
              <p:nvPr/>
            </p:nvSpPr>
            <p:spPr bwMode="auto">
              <a:xfrm>
                <a:off x="2540" y="2109"/>
                <a:ext cx="49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1"/>
                  </a:cxn>
                  <a:cxn ang="0">
                    <a:pos x="2" y="12"/>
                  </a:cxn>
                  <a:cxn ang="0">
                    <a:pos x="13" y="1"/>
                  </a:cxn>
                </a:cxnLst>
                <a:rect l="0" t="0" r="r" b="b"/>
                <a:pathLst>
                  <a:path w="31" h="31">
                    <a:moveTo>
                      <a:pt x="13" y="1"/>
                    </a:moveTo>
                    <a:cubicBezTo>
                      <a:pt x="20" y="0"/>
                      <a:pt x="27" y="4"/>
                      <a:pt x="28" y="11"/>
                    </a:cubicBezTo>
                    <a:cubicBezTo>
                      <a:pt x="31" y="31"/>
                      <a:pt x="0" y="31"/>
                      <a:pt x="2" y="12"/>
                    </a:cubicBezTo>
                    <a:cubicBezTo>
                      <a:pt x="3" y="8"/>
                      <a:pt x="5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9" name="Freeform 771"/>
              <p:cNvSpPr>
                <a:spLocks/>
              </p:cNvSpPr>
              <p:nvPr/>
            </p:nvSpPr>
            <p:spPr bwMode="auto">
              <a:xfrm>
                <a:off x="2718" y="2104"/>
                <a:ext cx="42" cy="4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14"/>
                  </a:cxn>
                  <a:cxn ang="0">
                    <a:pos x="22" y="9"/>
                  </a:cxn>
                  <a:cxn ang="0">
                    <a:pos x="15" y="28"/>
                  </a:cxn>
                  <a:cxn ang="0">
                    <a:pos x="0" y="19"/>
                  </a:cxn>
                </a:cxnLst>
                <a:rect l="0" t="0" r="r" b="b"/>
                <a:pathLst>
                  <a:path w="26" h="29">
                    <a:moveTo>
                      <a:pt x="0" y="19"/>
                    </a:moveTo>
                    <a:cubicBezTo>
                      <a:pt x="1" y="16"/>
                      <a:pt x="1" y="16"/>
                      <a:pt x="0" y="14"/>
                    </a:cubicBezTo>
                    <a:cubicBezTo>
                      <a:pt x="1" y="3"/>
                      <a:pt x="17" y="0"/>
                      <a:pt x="22" y="9"/>
                    </a:cubicBezTo>
                    <a:cubicBezTo>
                      <a:pt x="26" y="14"/>
                      <a:pt x="23" y="26"/>
                      <a:pt x="15" y="28"/>
                    </a:cubicBezTo>
                    <a:cubicBezTo>
                      <a:pt x="8" y="29"/>
                      <a:pt x="2" y="26"/>
                      <a:pt x="0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0" name="Freeform 772"/>
              <p:cNvSpPr>
                <a:spLocks/>
              </p:cNvSpPr>
              <p:nvPr/>
            </p:nvSpPr>
            <p:spPr bwMode="auto">
              <a:xfrm>
                <a:off x="2191" y="2111"/>
                <a:ext cx="58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0" y="0"/>
                      <a:pt x="28" y="2"/>
                      <a:pt x="31" y="9"/>
                    </a:cubicBezTo>
                    <a:cubicBezTo>
                      <a:pt x="36" y="22"/>
                      <a:pt x="17" y="35"/>
                      <a:pt x="7" y="23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1" name="Freeform 773"/>
              <p:cNvSpPr>
                <a:spLocks/>
              </p:cNvSpPr>
              <p:nvPr/>
            </p:nvSpPr>
            <p:spPr bwMode="auto">
              <a:xfrm>
                <a:off x="4658" y="2111"/>
                <a:ext cx="59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2" y="1"/>
                  </a:cxn>
                  <a:cxn ang="0">
                    <a:pos x="12" y="27"/>
                  </a:cxn>
                  <a:cxn ang="0">
                    <a:pos x="14" y="1"/>
                  </a:cxn>
                </a:cxnLst>
                <a:rect l="0" t="0" r="r" b="b"/>
                <a:pathLst>
                  <a:path w="37" h="32">
                    <a:moveTo>
                      <a:pt x="14" y="1"/>
                    </a:moveTo>
                    <a:cubicBezTo>
                      <a:pt x="19" y="0"/>
                      <a:pt x="20" y="0"/>
                      <a:pt x="22" y="1"/>
                    </a:cubicBezTo>
                    <a:cubicBezTo>
                      <a:pt x="37" y="8"/>
                      <a:pt x="29" y="32"/>
                      <a:pt x="12" y="27"/>
                    </a:cubicBezTo>
                    <a:cubicBezTo>
                      <a:pt x="0" y="23"/>
                      <a:pt x="0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2" name="Freeform 774"/>
              <p:cNvSpPr>
                <a:spLocks/>
              </p:cNvSpPr>
              <p:nvPr/>
            </p:nvSpPr>
            <p:spPr bwMode="auto">
              <a:xfrm>
                <a:off x="2369" y="2111"/>
                <a:ext cx="49" cy="4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9"/>
                  </a:cxn>
                  <a:cxn ang="0">
                    <a:pos x="9" y="26"/>
                  </a:cxn>
                  <a:cxn ang="0">
                    <a:pos x="1" y="12"/>
                  </a:cxn>
                  <a:cxn ang="0">
                    <a:pos x="11" y="1"/>
                  </a:cxn>
                </a:cxnLst>
                <a:rect l="0" t="0" r="r" b="b"/>
                <a:pathLst>
                  <a:path w="30" h="30">
                    <a:moveTo>
                      <a:pt x="11" y="1"/>
                    </a:moveTo>
                    <a:cubicBezTo>
                      <a:pt x="18" y="0"/>
                      <a:pt x="24" y="3"/>
                      <a:pt x="27" y="9"/>
                    </a:cubicBezTo>
                    <a:cubicBezTo>
                      <a:pt x="30" y="19"/>
                      <a:pt x="20" y="30"/>
                      <a:pt x="9" y="26"/>
                    </a:cubicBezTo>
                    <a:cubicBezTo>
                      <a:pt x="6" y="25"/>
                      <a:pt x="0" y="21"/>
                      <a:pt x="1" y="12"/>
                    </a:cubicBezTo>
                    <a:cubicBezTo>
                      <a:pt x="2" y="7"/>
                      <a:pt x="5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3" name="Freeform 775"/>
              <p:cNvSpPr>
                <a:spLocks/>
              </p:cNvSpPr>
              <p:nvPr/>
            </p:nvSpPr>
            <p:spPr bwMode="auto">
              <a:xfrm>
                <a:off x="4476" y="2111"/>
                <a:ext cx="63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20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39" h="33">
                    <a:moveTo>
                      <a:pt x="21" y="1"/>
                    </a:moveTo>
                    <a:cubicBezTo>
                      <a:pt x="31" y="0"/>
                      <a:pt x="39" y="10"/>
                      <a:pt x="35" y="20"/>
                    </a:cubicBezTo>
                    <a:cubicBezTo>
                      <a:pt x="34" y="23"/>
                      <a:pt x="30" y="27"/>
                      <a:pt x="26" y="28"/>
                    </a:cubicBezTo>
                    <a:cubicBezTo>
                      <a:pt x="8" y="33"/>
                      <a:pt x="0" y="3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4" name="Freeform 776"/>
              <p:cNvSpPr>
                <a:spLocks/>
              </p:cNvSpPr>
              <p:nvPr/>
            </p:nvSpPr>
            <p:spPr bwMode="auto">
              <a:xfrm>
                <a:off x="4309" y="2111"/>
                <a:ext cx="63" cy="4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6" y="28"/>
                  </a:cxn>
                  <a:cxn ang="0">
                    <a:pos x="25" y="28"/>
                  </a:cxn>
                  <a:cxn ang="0">
                    <a:pos x="25" y="28"/>
                  </a:cxn>
                  <a:cxn ang="0">
                    <a:pos x="18" y="29"/>
                  </a:cxn>
                  <a:cxn ang="0">
                    <a:pos x="18" y="2"/>
                  </a:cxn>
                </a:cxnLst>
                <a:rect l="0" t="0" r="r" b="b"/>
                <a:pathLst>
                  <a:path w="39" h="29">
                    <a:moveTo>
                      <a:pt x="18" y="2"/>
                    </a:moveTo>
                    <a:cubicBezTo>
                      <a:pt x="31" y="0"/>
                      <a:pt x="39" y="19"/>
                      <a:pt x="26" y="28"/>
                    </a:cubicBezTo>
                    <a:cubicBezTo>
                      <a:pt x="26" y="28"/>
                      <a:pt x="25" y="27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18" y="29"/>
                      <a:pt x="18" y="29"/>
                    </a:cubicBezTo>
                    <a:cubicBezTo>
                      <a:pt x="3" y="27"/>
                      <a:pt x="0" y="5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5" name="Freeform 777"/>
              <p:cNvSpPr>
                <a:spLocks/>
              </p:cNvSpPr>
              <p:nvPr/>
            </p:nvSpPr>
            <p:spPr bwMode="auto">
              <a:xfrm>
                <a:off x="1839" y="2114"/>
                <a:ext cx="62" cy="51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9"/>
                  </a:cxn>
                  <a:cxn ang="0">
                    <a:pos x="25" y="27"/>
                  </a:cxn>
                  <a:cxn ang="0">
                    <a:pos x="21" y="1"/>
                  </a:cxn>
                </a:cxnLst>
                <a:rect l="0" t="0" r="r" b="b"/>
                <a:pathLst>
                  <a:path w="38" h="32">
                    <a:moveTo>
                      <a:pt x="21" y="1"/>
                    </a:moveTo>
                    <a:cubicBezTo>
                      <a:pt x="26" y="0"/>
                      <a:pt x="33" y="3"/>
                      <a:pt x="35" y="9"/>
                    </a:cubicBezTo>
                    <a:cubicBezTo>
                      <a:pt x="38" y="16"/>
                      <a:pt x="34" y="25"/>
                      <a:pt x="25" y="27"/>
                    </a:cubicBezTo>
                    <a:cubicBezTo>
                      <a:pt x="8" y="32"/>
                      <a:pt x="0" y="4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6" name="Freeform 778"/>
              <p:cNvSpPr>
                <a:spLocks/>
              </p:cNvSpPr>
              <p:nvPr/>
            </p:nvSpPr>
            <p:spPr bwMode="auto">
              <a:xfrm>
                <a:off x="2015" y="2112"/>
                <a:ext cx="56" cy="52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3" y="9"/>
                  </a:cxn>
                  <a:cxn ang="0">
                    <a:pos x="25" y="27"/>
                  </a:cxn>
                  <a:cxn ang="0">
                    <a:pos x="18" y="2"/>
                  </a:cxn>
                </a:cxnLst>
                <a:rect l="0" t="0" r="r" b="b"/>
                <a:pathLst>
                  <a:path w="35" h="32">
                    <a:moveTo>
                      <a:pt x="18" y="2"/>
                    </a:moveTo>
                    <a:cubicBezTo>
                      <a:pt x="25" y="0"/>
                      <a:pt x="31" y="4"/>
                      <a:pt x="33" y="9"/>
                    </a:cubicBezTo>
                    <a:cubicBezTo>
                      <a:pt x="35" y="16"/>
                      <a:pt x="32" y="24"/>
                      <a:pt x="25" y="27"/>
                    </a:cubicBezTo>
                    <a:cubicBezTo>
                      <a:pt x="8" y="32"/>
                      <a:pt x="0" y="5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7" name="Freeform 779"/>
              <p:cNvSpPr>
                <a:spLocks/>
              </p:cNvSpPr>
              <p:nvPr/>
            </p:nvSpPr>
            <p:spPr bwMode="auto">
              <a:xfrm>
                <a:off x="4132" y="2114"/>
                <a:ext cx="61" cy="5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5" y="9"/>
                  </a:cxn>
                  <a:cxn ang="0">
                    <a:pos x="25" y="27"/>
                  </a:cxn>
                  <a:cxn ang="0">
                    <a:pos x="20" y="1"/>
                  </a:cxn>
                </a:cxnLst>
                <a:rect l="0" t="0" r="r" b="b"/>
                <a:pathLst>
                  <a:path w="38" h="33">
                    <a:moveTo>
                      <a:pt x="20" y="1"/>
                    </a:moveTo>
                    <a:cubicBezTo>
                      <a:pt x="24" y="0"/>
                      <a:pt x="32" y="2"/>
                      <a:pt x="35" y="9"/>
                    </a:cubicBezTo>
                    <a:cubicBezTo>
                      <a:pt x="38" y="18"/>
                      <a:pt x="32" y="25"/>
                      <a:pt x="25" y="27"/>
                    </a:cubicBezTo>
                    <a:cubicBezTo>
                      <a:pt x="8" y="33"/>
                      <a:pt x="0" y="4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8" name="Freeform 780"/>
              <p:cNvSpPr>
                <a:spLocks/>
              </p:cNvSpPr>
              <p:nvPr/>
            </p:nvSpPr>
            <p:spPr bwMode="auto">
              <a:xfrm>
                <a:off x="3964" y="2114"/>
                <a:ext cx="59" cy="55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6" y="27"/>
                  </a:cxn>
                  <a:cxn ang="0">
                    <a:pos x="7" y="8"/>
                  </a:cxn>
                  <a:cxn ang="0">
                    <a:pos x="18" y="2"/>
                  </a:cxn>
                </a:cxnLst>
                <a:rect l="0" t="0" r="r" b="b"/>
                <a:pathLst>
                  <a:path w="37" h="34">
                    <a:moveTo>
                      <a:pt x="18" y="2"/>
                    </a:moveTo>
                    <a:cubicBezTo>
                      <a:pt x="33" y="0"/>
                      <a:pt x="37" y="21"/>
                      <a:pt x="26" y="27"/>
                    </a:cubicBezTo>
                    <a:cubicBezTo>
                      <a:pt x="14" y="34"/>
                      <a:pt x="0" y="19"/>
                      <a:pt x="7" y="8"/>
                    </a:cubicBezTo>
                    <a:cubicBezTo>
                      <a:pt x="9" y="4"/>
                      <a:pt x="13" y="2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9" name="Freeform 781"/>
              <p:cNvSpPr>
                <a:spLocks/>
              </p:cNvSpPr>
              <p:nvPr/>
            </p:nvSpPr>
            <p:spPr bwMode="auto">
              <a:xfrm>
                <a:off x="1672" y="2111"/>
                <a:ext cx="60" cy="48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9" y="29"/>
                  </a:cxn>
                  <a:cxn ang="0">
                    <a:pos x="16" y="4"/>
                  </a:cxn>
                </a:cxnLst>
                <a:rect l="0" t="0" r="r" b="b"/>
                <a:pathLst>
                  <a:path w="37" h="30">
                    <a:moveTo>
                      <a:pt x="16" y="4"/>
                    </a:moveTo>
                    <a:cubicBezTo>
                      <a:pt x="34" y="0"/>
                      <a:pt x="37" y="29"/>
                      <a:pt x="19" y="29"/>
                    </a:cubicBezTo>
                    <a:cubicBezTo>
                      <a:pt x="4" y="30"/>
                      <a:pt x="0" y="7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0" name="Freeform 782"/>
              <p:cNvSpPr>
                <a:spLocks/>
              </p:cNvSpPr>
              <p:nvPr/>
            </p:nvSpPr>
            <p:spPr bwMode="auto">
              <a:xfrm>
                <a:off x="3794" y="2117"/>
                <a:ext cx="61" cy="5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3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8" h="32">
                    <a:moveTo>
                      <a:pt x="17" y="0"/>
                    </a:moveTo>
                    <a:cubicBezTo>
                      <a:pt x="19" y="0"/>
                      <a:pt x="24" y="1"/>
                      <a:pt x="27" y="3"/>
                    </a:cubicBezTo>
                    <a:cubicBezTo>
                      <a:pt x="38" y="11"/>
                      <a:pt x="29" y="32"/>
                      <a:pt x="14" y="27"/>
                    </a:cubicBezTo>
                    <a:cubicBezTo>
                      <a:pt x="1" y="2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1" name="Freeform 783"/>
              <p:cNvSpPr>
                <a:spLocks/>
              </p:cNvSpPr>
              <p:nvPr/>
            </p:nvSpPr>
            <p:spPr bwMode="auto">
              <a:xfrm>
                <a:off x="1505" y="2119"/>
                <a:ext cx="52" cy="4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14" y="25"/>
                  </a:cxn>
                  <a:cxn ang="0">
                    <a:pos x="4" y="7"/>
                  </a:cxn>
                  <a:cxn ang="0">
                    <a:pos x="15" y="0"/>
                  </a:cxn>
                </a:cxnLst>
                <a:rect l="0" t="0" r="r" b="b"/>
                <a:pathLst>
                  <a:path w="32" h="27">
                    <a:moveTo>
                      <a:pt x="15" y="0"/>
                    </a:moveTo>
                    <a:cubicBezTo>
                      <a:pt x="17" y="0"/>
                      <a:pt x="20" y="0"/>
                      <a:pt x="21" y="1"/>
                    </a:cubicBezTo>
                    <a:cubicBezTo>
                      <a:pt x="32" y="6"/>
                      <a:pt x="30" y="27"/>
                      <a:pt x="14" y="25"/>
                    </a:cubicBezTo>
                    <a:cubicBezTo>
                      <a:pt x="7" y="24"/>
                      <a:pt x="0" y="16"/>
                      <a:pt x="4" y="7"/>
                    </a:cubicBezTo>
                    <a:cubicBezTo>
                      <a:pt x="6" y="3"/>
                      <a:pt x="9" y="0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2" name="Freeform 784"/>
              <p:cNvSpPr>
                <a:spLocks/>
              </p:cNvSpPr>
              <p:nvPr/>
            </p:nvSpPr>
            <p:spPr bwMode="auto">
              <a:xfrm>
                <a:off x="1330" y="2117"/>
                <a:ext cx="50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0"/>
                  </a:cxn>
                  <a:cxn ang="0">
                    <a:pos x="31" y="15"/>
                  </a:cxn>
                  <a:cxn ang="0">
                    <a:pos x="5" y="22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21" y="0"/>
                      <a:pt x="28" y="3"/>
                      <a:pt x="30" y="10"/>
                    </a:cubicBezTo>
                    <a:cubicBezTo>
                      <a:pt x="30" y="11"/>
                      <a:pt x="31" y="14"/>
                      <a:pt x="31" y="15"/>
                    </a:cubicBezTo>
                    <a:cubicBezTo>
                      <a:pt x="30" y="29"/>
                      <a:pt x="12" y="32"/>
                      <a:pt x="5" y="22"/>
                    </a:cubicBezTo>
                    <a:cubicBezTo>
                      <a:pt x="0" y="14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3" name="Freeform 785"/>
              <p:cNvSpPr>
                <a:spLocks/>
              </p:cNvSpPr>
              <p:nvPr/>
            </p:nvSpPr>
            <p:spPr bwMode="auto">
              <a:xfrm>
                <a:off x="3450" y="2120"/>
                <a:ext cx="56" cy="4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0"/>
                  </a:cxn>
                  <a:cxn ang="0">
                    <a:pos x="23" y="26"/>
                  </a:cxn>
                  <a:cxn ang="0">
                    <a:pos x="4" y="10"/>
                  </a:cxn>
                  <a:cxn ang="0">
                    <a:pos x="16" y="0"/>
                  </a:cxn>
                </a:cxnLst>
                <a:rect l="0" t="0" r="r" b="b"/>
                <a:pathLst>
                  <a:path w="35" h="30">
                    <a:moveTo>
                      <a:pt x="16" y="0"/>
                    </a:moveTo>
                    <a:cubicBezTo>
                      <a:pt x="17" y="0"/>
                      <a:pt x="21" y="0"/>
                      <a:pt x="23" y="0"/>
                    </a:cubicBezTo>
                    <a:cubicBezTo>
                      <a:pt x="32" y="4"/>
                      <a:pt x="35" y="21"/>
                      <a:pt x="23" y="26"/>
                    </a:cubicBezTo>
                    <a:cubicBezTo>
                      <a:pt x="14" y="30"/>
                      <a:pt x="0" y="22"/>
                      <a:pt x="4" y="10"/>
                    </a:cubicBezTo>
                    <a:cubicBezTo>
                      <a:pt x="5" y="5"/>
                      <a:pt x="9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4" name="Freeform 786"/>
              <p:cNvSpPr>
                <a:spLocks/>
              </p:cNvSpPr>
              <p:nvPr/>
            </p:nvSpPr>
            <p:spPr bwMode="auto">
              <a:xfrm>
                <a:off x="3628" y="2117"/>
                <a:ext cx="47" cy="5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2"/>
                  </a:cxn>
                  <a:cxn ang="0">
                    <a:pos x="1" y="16"/>
                  </a:cxn>
                  <a:cxn ang="0">
                    <a:pos x="11" y="2"/>
                  </a:cxn>
                </a:cxnLst>
                <a:rect l="0" t="0" r="r" b="b"/>
                <a:pathLst>
                  <a:path w="29" h="33">
                    <a:moveTo>
                      <a:pt x="11" y="2"/>
                    </a:moveTo>
                    <a:cubicBezTo>
                      <a:pt x="18" y="0"/>
                      <a:pt x="25" y="5"/>
                      <a:pt x="26" y="12"/>
                    </a:cubicBezTo>
                    <a:cubicBezTo>
                      <a:pt x="29" y="29"/>
                      <a:pt x="3" y="33"/>
                      <a:pt x="1" y="16"/>
                    </a:cubicBezTo>
                    <a:cubicBezTo>
                      <a:pt x="0" y="10"/>
                      <a:pt x="3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5" name="Freeform 787"/>
              <p:cNvSpPr>
                <a:spLocks/>
              </p:cNvSpPr>
              <p:nvPr/>
            </p:nvSpPr>
            <p:spPr bwMode="auto">
              <a:xfrm>
                <a:off x="3278" y="2117"/>
                <a:ext cx="58" cy="5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1" y="29"/>
                  </a:cxn>
                  <a:cxn ang="0">
                    <a:pos x="4" y="11"/>
                  </a:cxn>
                  <a:cxn ang="0">
                    <a:pos x="7" y="6"/>
                  </a:cxn>
                  <a:cxn ang="0">
                    <a:pos x="10" y="4"/>
                  </a:cxn>
                  <a:cxn ang="0">
                    <a:pos x="16" y="2"/>
                  </a:cxn>
                </a:cxnLst>
                <a:rect l="0" t="0" r="r" b="b"/>
                <a:pathLst>
                  <a:path w="36" h="32">
                    <a:moveTo>
                      <a:pt x="16" y="2"/>
                    </a:moveTo>
                    <a:cubicBezTo>
                      <a:pt x="32" y="0"/>
                      <a:pt x="36" y="25"/>
                      <a:pt x="21" y="29"/>
                    </a:cubicBezTo>
                    <a:cubicBezTo>
                      <a:pt x="10" y="32"/>
                      <a:pt x="0" y="21"/>
                      <a:pt x="4" y="11"/>
                    </a:cubicBezTo>
                    <a:cubicBezTo>
                      <a:pt x="5" y="9"/>
                      <a:pt x="6" y="7"/>
                      <a:pt x="7" y="6"/>
                    </a:cubicBezTo>
                    <a:cubicBezTo>
                      <a:pt x="8" y="5"/>
                      <a:pt x="9" y="5"/>
                      <a:pt x="10" y="4"/>
                    </a:cubicBezTo>
                    <a:cubicBezTo>
                      <a:pt x="11" y="3"/>
                      <a:pt x="12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6" name="Freeform 788"/>
              <p:cNvSpPr>
                <a:spLocks/>
              </p:cNvSpPr>
              <p:nvPr/>
            </p:nvSpPr>
            <p:spPr bwMode="auto">
              <a:xfrm>
                <a:off x="3108" y="2120"/>
                <a:ext cx="51" cy="5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9"/>
                  </a:cxn>
                  <a:cxn ang="0">
                    <a:pos x="1" y="14"/>
                  </a:cxn>
                  <a:cxn ang="0">
                    <a:pos x="14" y="1"/>
                  </a:cxn>
                </a:cxnLst>
                <a:rect l="0" t="0" r="r" b="b"/>
                <a:pathLst>
                  <a:path w="32" h="34">
                    <a:moveTo>
                      <a:pt x="14" y="1"/>
                    </a:moveTo>
                    <a:cubicBezTo>
                      <a:pt x="23" y="0"/>
                      <a:pt x="32" y="9"/>
                      <a:pt x="29" y="19"/>
                    </a:cubicBezTo>
                    <a:cubicBezTo>
                      <a:pt x="24" y="34"/>
                      <a:pt x="0" y="30"/>
                      <a:pt x="1" y="14"/>
                    </a:cubicBezTo>
                    <a:cubicBezTo>
                      <a:pt x="2" y="8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7" name="Freeform 789"/>
              <p:cNvSpPr>
                <a:spLocks/>
              </p:cNvSpPr>
              <p:nvPr/>
            </p:nvSpPr>
            <p:spPr bwMode="auto">
              <a:xfrm>
                <a:off x="2935" y="2119"/>
                <a:ext cx="56" cy="51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4" y="30"/>
                  </a:cxn>
                  <a:cxn ang="0">
                    <a:pos x="13" y="4"/>
                  </a:cxn>
                </a:cxnLst>
                <a:rect l="0" t="0" r="r" b="b"/>
                <a:pathLst>
                  <a:path w="35" h="32">
                    <a:moveTo>
                      <a:pt x="13" y="4"/>
                    </a:moveTo>
                    <a:cubicBezTo>
                      <a:pt x="34" y="0"/>
                      <a:pt x="35" y="32"/>
                      <a:pt x="14" y="30"/>
                    </a:cubicBezTo>
                    <a:cubicBezTo>
                      <a:pt x="1" y="28"/>
                      <a:pt x="0" y="7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8" name="Freeform 790"/>
              <p:cNvSpPr>
                <a:spLocks/>
              </p:cNvSpPr>
              <p:nvPr/>
            </p:nvSpPr>
            <p:spPr bwMode="auto">
              <a:xfrm>
                <a:off x="2761" y="2125"/>
                <a:ext cx="50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16"/>
                  </a:cxn>
                  <a:cxn ang="0">
                    <a:pos x="9" y="23"/>
                  </a:cxn>
                  <a:cxn ang="0">
                    <a:pos x="16" y="1"/>
                  </a:cxn>
                </a:cxnLst>
                <a:rect l="0" t="0" r="r" b="b"/>
                <a:pathLst>
                  <a:path w="31" h="28">
                    <a:moveTo>
                      <a:pt x="16" y="1"/>
                    </a:moveTo>
                    <a:cubicBezTo>
                      <a:pt x="23" y="0"/>
                      <a:pt x="31" y="7"/>
                      <a:pt x="29" y="16"/>
                    </a:cubicBezTo>
                    <a:cubicBezTo>
                      <a:pt x="26" y="25"/>
                      <a:pt x="15" y="28"/>
                      <a:pt x="9" y="23"/>
                    </a:cubicBezTo>
                    <a:cubicBezTo>
                      <a:pt x="0" y="16"/>
                      <a:pt x="5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9" name="Freeform 791"/>
              <p:cNvSpPr>
                <a:spLocks/>
              </p:cNvSpPr>
              <p:nvPr/>
            </p:nvSpPr>
            <p:spPr bwMode="auto">
              <a:xfrm>
                <a:off x="4874" y="2125"/>
                <a:ext cx="61" cy="5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4" y="9"/>
                  </a:cxn>
                  <a:cxn ang="0">
                    <a:pos x="25" y="28"/>
                  </a:cxn>
                  <a:cxn ang="0">
                    <a:pos x="20" y="1"/>
                  </a:cxn>
                </a:cxnLst>
                <a:rect l="0" t="0" r="r" b="b"/>
                <a:pathLst>
                  <a:path w="38" h="33">
                    <a:moveTo>
                      <a:pt x="20" y="1"/>
                    </a:moveTo>
                    <a:cubicBezTo>
                      <a:pt x="24" y="0"/>
                      <a:pt x="32" y="3"/>
                      <a:pt x="34" y="9"/>
                    </a:cubicBezTo>
                    <a:cubicBezTo>
                      <a:pt x="38" y="17"/>
                      <a:pt x="32" y="26"/>
                      <a:pt x="25" y="28"/>
                    </a:cubicBezTo>
                    <a:cubicBezTo>
                      <a:pt x="8" y="33"/>
                      <a:pt x="0" y="5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0" name="Freeform 792"/>
              <p:cNvSpPr>
                <a:spLocks/>
              </p:cNvSpPr>
              <p:nvPr/>
            </p:nvSpPr>
            <p:spPr bwMode="auto">
              <a:xfrm>
                <a:off x="1183" y="2127"/>
                <a:ext cx="21" cy="2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15"/>
                  </a:cxn>
                  <a:cxn ang="0">
                    <a:pos x="0" y="1"/>
                  </a:cxn>
                </a:cxnLst>
                <a:rect l="0" t="0" r="r" b="b"/>
                <a:pathLst>
                  <a:path w="13" h="15">
                    <a:moveTo>
                      <a:pt x="0" y="1"/>
                    </a:moveTo>
                    <a:cubicBezTo>
                      <a:pt x="9" y="0"/>
                      <a:pt x="13" y="10"/>
                      <a:pt x="8" y="15"/>
                    </a:cubicBezTo>
                    <a:cubicBezTo>
                      <a:pt x="3" y="12"/>
                      <a:pt x="1" y="5"/>
                      <a:pt x="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1" name="Freeform 793"/>
              <p:cNvSpPr>
                <a:spLocks/>
              </p:cNvSpPr>
              <p:nvPr/>
            </p:nvSpPr>
            <p:spPr bwMode="auto">
              <a:xfrm>
                <a:off x="2243" y="2125"/>
                <a:ext cx="59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6"/>
                  </a:cxn>
                  <a:cxn ang="0">
                    <a:pos x="12" y="29"/>
                  </a:cxn>
                  <a:cxn ang="0">
                    <a:pos x="16" y="2"/>
                  </a:cxn>
                </a:cxnLst>
                <a:rect l="0" t="0" r="r" b="b"/>
                <a:pathLst>
                  <a:path w="37" h="31">
                    <a:moveTo>
                      <a:pt x="16" y="2"/>
                    </a:moveTo>
                    <a:cubicBezTo>
                      <a:pt x="28" y="0"/>
                      <a:pt x="37" y="16"/>
                      <a:pt x="27" y="26"/>
                    </a:cubicBezTo>
                    <a:cubicBezTo>
                      <a:pt x="24" y="29"/>
                      <a:pt x="17" y="31"/>
                      <a:pt x="12" y="29"/>
                    </a:cubicBezTo>
                    <a:cubicBezTo>
                      <a:pt x="0" y="23"/>
                      <a:pt x="1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2" name="Freeform 794"/>
              <p:cNvSpPr>
                <a:spLocks/>
              </p:cNvSpPr>
              <p:nvPr/>
            </p:nvSpPr>
            <p:spPr bwMode="auto">
              <a:xfrm>
                <a:off x="2594" y="2125"/>
                <a:ext cx="45" cy="50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6"/>
                  </a:cxn>
                  <a:cxn ang="0">
                    <a:pos x="1" y="13"/>
                  </a:cxn>
                  <a:cxn ang="0">
                    <a:pos x="11" y="2"/>
                  </a:cxn>
                </a:cxnLst>
                <a:rect l="0" t="0" r="r" b="b"/>
                <a:pathLst>
                  <a:path w="28" h="31">
                    <a:moveTo>
                      <a:pt x="11" y="2"/>
                    </a:moveTo>
                    <a:cubicBezTo>
                      <a:pt x="21" y="0"/>
                      <a:pt x="28" y="7"/>
                      <a:pt x="26" y="16"/>
                    </a:cubicBezTo>
                    <a:cubicBezTo>
                      <a:pt x="24" y="31"/>
                      <a:pt x="0" y="30"/>
                      <a:pt x="1" y="13"/>
                    </a:cubicBezTo>
                    <a:cubicBezTo>
                      <a:pt x="2" y="8"/>
                      <a:pt x="5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3" name="Freeform 795"/>
              <p:cNvSpPr>
                <a:spLocks/>
              </p:cNvSpPr>
              <p:nvPr/>
            </p:nvSpPr>
            <p:spPr bwMode="auto">
              <a:xfrm>
                <a:off x="2418" y="2127"/>
                <a:ext cx="49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1"/>
                  </a:cxn>
                  <a:cxn ang="0">
                    <a:pos x="11" y="27"/>
                  </a:cxn>
                  <a:cxn ang="0">
                    <a:pos x="13" y="2"/>
                  </a:cxn>
                </a:cxnLst>
                <a:rect l="0" t="0" r="r" b="b"/>
                <a:pathLst>
                  <a:path w="31" h="30">
                    <a:moveTo>
                      <a:pt x="13" y="2"/>
                    </a:moveTo>
                    <a:cubicBezTo>
                      <a:pt x="22" y="0"/>
                      <a:pt x="28" y="5"/>
                      <a:pt x="29" y="11"/>
                    </a:cubicBezTo>
                    <a:cubicBezTo>
                      <a:pt x="31" y="22"/>
                      <a:pt x="21" y="30"/>
                      <a:pt x="11" y="27"/>
                    </a:cubicBezTo>
                    <a:cubicBezTo>
                      <a:pt x="1" y="23"/>
                      <a:pt x="0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4" name="Freeform 796"/>
              <p:cNvSpPr>
                <a:spLocks/>
              </p:cNvSpPr>
              <p:nvPr/>
            </p:nvSpPr>
            <p:spPr bwMode="auto">
              <a:xfrm>
                <a:off x="4711" y="2128"/>
                <a:ext cx="46" cy="4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1" y="1"/>
                  </a:cxn>
                  <a:cxn ang="0">
                    <a:pos x="29" y="13"/>
                  </a:cxn>
                  <a:cxn ang="0">
                    <a:pos x="11" y="26"/>
                  </a:cxn>
                  <a:cxn ang="0">
                    <a:pos x="13" y="1"/>
                  </a:cxn>
                </a:cxnLst>
                <a:rect l="0" t="0" r="r" b="b"/>
                <a:pathLst>
                  <a:path w="29" h="29">
                    <a:moveTo>
                      <a:pt x="13" y="1"/>
                    </a:moveTo>
                    <a:cubicBezTo>
                      <a:pt x="16" y="0"/>
                      <a:pt x="18" y="0"/>
                      <a:pt x="21" y="1"/>
                    </a:cubicBezTo>
                    <a:cubicBezTo>
                      <a:pt x="25" y="2"/>
                      <a:pt x="29" y="8"/>
                      <a:pt x="29" y="13"/>
                    </a:cubicBezTo>
                    <a:cubicBezTo>
                      <a:pt x="29" y="21"/>
                      <a:pt x="21" y="29"/>
                      <a:pt x="11" y="26"/>
                    </a:cubicBezTo>
                    <a:cubicBezTo>
                      <a:pt x="0" y="22"/>
                      <a:pt x="0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5" name="Freeform 797"/>
              <p:cNvSpPr>
                <a:spLocks/>
              </p:cNvSpPr>
              <p:nvPr/>
            </p:nvSpPr>
            <p:spPr bwMode="auto">
              <a:xfrm>
                <a:off x="4535" y="2124"/>
                <a:ext cx="60" cy="56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31"/>
                  </a:cxn>
                  <a:cxn ang="0">
                    <a:pos x="14" y="4"/>
                  </a:cxn>
                </a:cxnLst>
                <a:rect l="0" t="0" r="r" b="b"/>
                <a:pathLst>
                  <a:path w="37" h="35">
                    <a:moveTo>
                      <a:pt x="14" y="4"/>
                    </a:moveTo>
                    <a:cubicBezTo>
                      <a:pt x="37" y="0"/>
                      <a:pt x="35" y="35"/>
                      <a:pt x="14" y="31"/>
                    </a:cubicBezTo>
                    <a:cubicBezTo>
                      <a:pt x="1" y="28"/>
                      <a:pt x="0" y="7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6" name="Freeform 798"/>
              <p:cNvSpPr>
                <a:spLocks/>
              </p:cNvSpPr>
              <p:nvPr/>
            </p:nvSpPr>
            <p:spPr bwMode="auto">
              <a:xfrm>
                <a:off x="5019" y="2130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4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7" name="Freeform 799"/>
              <p:cNvSpPr>
                <a:spLocks/>
              </p:cNvSpPr>
              <p:nvPr/>
            </p:nvSpPr>
            <p:spPr bwMode="auto">
              <a:xfrm>
                <a:off x="1904" y="2130"/>
                <a:ext cx="48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6"/>
                  </a:cxn>
                  <a:cxn ang="0">
                    <a:pos x="1" y="19"/>
                  </a:cxn>
                  <a:cxn ang="0">
                    <a:pos x="1" y="11"/>
                  </a:cxn>
                  <a:cxn ang="0">
                    <a:pos x="13" y="1"/>
                  </a:cxn>
                </a:cxnLst>
                <a:rect l="0" t="0" r="r" b="b"/>
                <a:pathLst>
                  <a:path w="30" h="32">
                    <a:moveTo>
                      <a:pt x="13" y="1"/>
                    </a:moveTo>
                    <a:cubicBezTo>
                      <a:pt x="20" y="0"/>
                      <a:pt x="30" y="8"/>
                      <a:pt x="28" y="16"/>
                    </a:cubicBezTo>
                    <a:cubicBezTo>
                      <a:pt x="26" y="31"/>
                      <a:pt x="6" y="32"/>
                      <a:pt x="1" y="19"/>
                    </a:cubicBezTo>
                    <a:cubicBezTo>
                      <a:pt x="0" y="17"/>
                      <a:pt x="0" y="13"/>
                      <a:pt x="1" y="11"/>
                    </a:cubicBezTo>
                    <a:cubicBezTo>
                      <a:pt x="2" y="6"/>
                      <a:pt x="7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8" name="Freeform 800"/>
              <p:cNvSpPr>
                <a:spLocks/>
              </p:cNvSpPr>
              <p:nvPr/>
            </p:nvSpPr>
            <p:spPr bwMode="auto">
              <a:xfrm>
                <a:off x="4193" y="2130"/>
                <a:ext cx="50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7"/>
                  </a:cxn>
                  <a:cxn ang="0">
                    <a:pos x="12" y="28"/>
                  </a:cxn>
                  <a:cxn ang="0">
                    <a:pos x="3" y="9"/>
                  </a:cxn>
                  <a:cxn ang="0">
                    <a:pos x="15" y="1"/>
                  </a:cxn>
                </a:cxnLst>
                <a:rect l="0" t="0" r="r" b="b"/>
                <a:pathLst>
                  <a:path w="31" h="31">
                    <a:moveTo>
                      <a:pt x="15" y="1"/>
                    </a:moveTo>
                    <a:cubicBezTo>
                      <a:pt x="25" y="0"/>
                      <a:pt x="31" y="11"/>
                      <a:pt x="29" y="17"/>
                    </a:cubicBezTo>
                    <a:cubicBezTo>
                      <a:pt x="28" y="23"/>
                      <a:pt x="21" y="31"/>
                      <a:pt x="12" y="28"/>
                    </a:cubicBezTo>
                    <a:cubicBezTo>
                      <a:pt x="4" y="26"/>
                      <a:pt x="0" y="16"/>
                      <a:pt x="3" y="9"/>
                    </a:cubicBezTo>
                    <a:cubicBezTo>
                      <a:pt x="5" y="5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9" name="Freeform 801"/>
              <p:cNvSpPr>
                <a:spLocks/>
              </p:cNvSpPr>
              <p:nvPr/>
            </p:nvSpPr>
            <p:spPr bwMode="auto">
              <a:xfrm>
                <a:off x="4360" y="2125"/>
                <a:ext cx="61" cy="5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1" y="31"/>
                  </a:cxn>
                  <a:cxn ang="0">
                    <a:pos x="16" y="4"/>
                  </a:cxn>
                </a:cxnLst>
                <a:rect l="0" t="0" r="r" b="b"/>
                <a:pathLst>
                  <a:path w="38" h="33">
                    <a:moveTo>
                      <a:pt x="16" y="4"/>
                    </a:moveTo>
                    <a:cubicBezTo>
                      <a:pt x="35" y="0"/>
                      <a:pt x="38" y="29"/>
                      <a:pt x="21" y="31"/>
                    </a:cubicBezTo>
                    <a:cubicBezTo>
                      <a:pt x="4" y="33"/>
                      <a:pt x="0" y="8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0" name="Freeform 802"/>
              <p:cNvSpPr>
                <a:spLocks/>
              </p:cNvSpPr>
              <p:nvPr/>
            </p:nvSpPr>
            <p:spPr bwMode="auto">
              <a:xfrm>
                <a:off x="1725" y="2130"/>
                <a:ext cx="60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2"/>
                  </a:cxn>
                  <a:cxn ang="0">
                    <a:pos x="9" y="26"/>
                  </a:cxn>
                  <a:cxn ang="0">
                    <a:pos x="16" y="2"/>
                  </a:cxn>
                </a:cxnLst>
                <a:rect l="0" t="0" r="r" b="b"/>
                <a:pathLst>
                  <a:path w="37" h="31">
                    <a:moveTo>
                      <a:pt x="16" y="2"/>
                    </a:moveTo>
                    <a:cubicBezTo>
                      <a:pt x="26" y="0"/>
                      <a:pt x="37" y="12"/>
                      <a:pt x="30" y="22"/>
                    </a:cubicBezTo>
                    <a:cubicBezTo>
                      <a:pt x="26" y="28"/>
                      <a:pt x="16" y="31"/>
                      <a:pt x="9" y="26"/>
                    </a:cubicBezTo>
                    <a:cubicBezTo>
                      <a:pt x="0" y="18"/>
                      <a:pt x="4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1" name="Freeform 803"/>
              <p:cNvSpPr>
                <a:spLocks/>
              </p:cNvSpPr>
              <p:nvPr/>
            </p:nvSpPr>
            <p:spPr bwMode="auto">
              <a:xfrm>
                <a:off x="2076" y="2130"/>
                <a:ext cx="46" cy="4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2"/>
                  </a:cxn>
                  <a:cxn ang="0">
                    <a:pos x="10" y="26"/>
                  </a:cxn>
                  <a:cxn ang="0">
                    <a:pos x="6" y="4"/>
                  </a:cxn>
                  <a:cxn ang="0">
                    <a:pos x="13" y="2"/>
                  </a:cxn>
                </a:cxnLst>
                <a:rect l="0" t="0" r="r" b="b"/>
                <a:pathLst>
                  <a:path w="29" h="28">
                    <a:moveTo>
                      <a:pt x="13" y="2"/>
                    </a:moveTo>
                    <a:cubicBezTo>
                      <a:pt x="21" y="0"/>
                      <a:pt x="26" y="5"/>
                      <a:pt x="27" y="12"/>
                    </a:cubicBezTo>
                    <a:cubicBezTo>
                      <a:pt x="29" y="22"/>
                      <a:pt x="19" y="28"/>
                      <a:pt x="10" y="26"/>
                    </a:cubicBezTo>
                    <a:cubicBezTo>
                      <a:pt x="2" y="23"/>
                      <a:pt x="0" y="10"/>
                      <a:pt x="6" y="4"/>
                    </a:cubicBezTo>
                    <a:cubicBezTo>
                      <a:pt x="8" y="3"/>
                      <a:pt x="9" y="2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2" name="Freeform 804"/>
              <p:cNvSpPr>
                <a:spLocks/>
              </p:cNvSpPr>
              <p:nvPr/>
            </p:nvSpPr>
            <p:spPr bwMode="auto">
              <a:xfrm>
                <a:off x="4017" y="2132"/>
                <a:ext cx="56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9"/>
                  </a:cxn>
                  <a:cxn ang="0">
                    <a:pos x="22" y="28"/>
                  </a:cxn>
                  <a:cxn ang="0">
                    <a:pos x="8" y="5"/>
                  </a:cxn>
                  <a:cxn ang="0">
                    <a:pos x="17" y="1"/>
                  </a:cxn>
                </a:cxnLst>
                <a:rect l="0" t="0" r="r" b="b"/>
                <a:pathLst>
                  <a:path w="35" h="31">
                    <a:moveTo>
                      <a:pt x="17" y="1"/>
                    </a:moveTo>
                    <a:cubicBezTo>
                      <a:pt x="22" y="0"/>
                      <a:pt x="29" y="2"/>
                      <a:pt x="32" y="9"/>
                    </a:cubicBezTo>
                    <a:cubicBezTo>
                      <a:pt x="35" y="17"/>
                      <a:pt x="30" y="26"/>
                      <a:pt x="22" y="28"/>
                    </a:cubicBezTo>
                    <a:cubicBezTo>
                      <a:pt x="10" y="31"/>
                      <a:pt x="0" y="15"/>
                      <a:pt x="8" y="5"/>
                    </a:cubicBezTo>
                    <a:cubicBezTo>
                      <a:pt x="10" y="3"/>
                      <a:pt x="1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3" name="Freeform 805"/>
              <p:cNvSpPr>
                <a:spLocks/>
              </p:cNvSpPr>
              <p:nvPr/>
            </p:nvSpPr>
            <p:spPr bwMode="auto">
              <a:xfrm>
                <a:off x="3851" y="2133"/>
                <a:ext cx="50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8"/>
                  </a:cxn>
                  <a:cxn ang="0">
                    <a:pos x="1" y="18"/>
                  </a:cxn>
                  <a:cxn ang="0">
                    <a:pos x="4" y="4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21" y="0"/>
                      <a:pt x="31" y="8"/>
                      <a:pt x="28" y="18"/>
                    </a:cubicBezTo>
                    <a:cubicBezTo>
                      <a:pt x="24" y="29"/>
                      <a:pt x="5" y="32"/>
                      <a:pt x="1" y="18"/>
                    </a:cubicBezTo>
                    <a:cubicBezTo>
                      <a:pt x="0" y="14"/>
                      <a:pt x="1" y="8"/>
                      <a:pt x="4" y="4"/>
                    </a:cubicBezTo>
                    <a:cubicBezTo>
                      <a:pt x="6" y="2"/>
                      <a:pt x="9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4" name="Freeform 806"/>
              <p:cNvSpPr>
                <a:spLocks/>
              </p:cNvSpPr>
              <p:nvPr/>
            </p:nvSpPr>
            <p:spPr bwMode="auto">
              <a:xfrm>
                <a:off x="1560" y="2133"/>
                <a:ext cx="53" cy="5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9"/>
                  </a:cxn>
                  <a:cxn ang="0">
                    <a:pos x="0" y="17"/>
                  </a:cxn>
                  <a:cxn ang="0">
                    <a:pos x="1" y="8"/>
                  </a:cxn>
                  <a:cxn ang="0">
                    <a:pos x="11" y="1"/>
                  </a:cxn>
                </a:cxnLst>
                <a:rect l="0" t="0" r="r" b="b"/>
                <a:pathLst>
                  <a:path w="33" h="34">
                    <a:moveTo>
                      <a:pt x="11" y="1"/>
                    </a:moveTo>
                    <a:cubicBezTo>
                      <a:pt x="18" y="0"/>
                      <a:pt x="25" y="3"/>
                      <a:pt x="27" y="9"/>
                    </a:cubicBezTo>
                    <a:cubicBezTo>
                      <a:pt x="33" y="28"/>
                      <a:pt x="5" y="34"/>
                      <a:pt x="0" y="17"/>
                    </a:cubicBezTo>
                    <a:cubicBezTo>
                      <a:pt x="0" y="16"/>
                      <a:pt x="0" y="11"/>
                      <a:pt x="1" y="8"/>
                    </a:cubicBezTo>
                    <a:cubicBezTo>
                      <a:pt x="3" y="5"/>
                      <a:pt x="5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5" name="Freeform 807"/>
              <p:cNvSpPr>
                <a:spLocks/>
              </p:cNvSpPr>
              <p:nvPr/>
            </p:nvSpPr>
            <p:spPr bwMode="auto">
              <a:xfrm>
                <a:off x="1382" y="2135"/>
                <a:ext cx="51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5"/>
                  </a:cxn>
                  <a:cxn ang="0">
                    <a:pos x="13" y="26"/>
                  </a:cxn>
                  <a:cxn ang="0">
                    <a:pos x="16" y="1"/>
                  </a:cxn>
                </a:cxnLst>
                <a:rect l="0" t="0" r="r" b="b"/>
                <a:pathLst>
                  <a:path w="32" h="29">
                    <a:moveTo>
                      <a:pt x="16" y="1"/>
                    </a:moveTo>
                    <a:cubicBezTo>
                      <a:pt x="24" y="0"/>
                      <a:pt x="32" y="7"/>
                      <a:pt x="31" y="15"/>
                    </a:cubicBezTo>
                    <a:cubicBezTo>
                      <a:pt x="29" y="22"/>
                      <a:pt x="21" y="29"/>
                      <a:pt x="13" y="26"/>
                    </a:cubicBezTo>
                    <a:cubicBezTo>
                      <a:pt x="1" y="23"/>
                      <a:pt x="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57" name="Group 1009"/>
            <p:cNvGrpSpPr>
              <a:grpSpLocks/>
            </p:cNvGrpSpPr>
            <p:nvPr/>
          </p:nvGrpSpPr>
          <p:grpSpPr bwMode="auto">
            <a:xfrm>
              <a:off x="1186" y="2133"/>
              <a:ext cx="4547" cy="211"/>
              <a:chOff x="1186" y="2133"/>
              <a:chExt cx="4547" cy="211"/>
            </a:xfrm>
          </p:grpSpPr>
          <p:sp>
            <p:nvSpPr>
              <p:cNvPr id="2857" name="Freeform 809"/>
              <p:cNvSpPr>
                <a:spLocks/>
              </p:cNvSpPr>
              <p:nvPr/>
            </p:nvSpPr>
            <p:spPr bwMode="auto">
              <a:xfrm>
                <a:off x="3670" y="2133"/>
                <a:ext cx="59" cy="4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0" y="28"/>
                  </a:cxn>
                  <a:cxn ang="0">
                    <a:pos x="18" y="2"/>
                  </a:cxn>
                </a:cxnLst>
                <a:rect l="0" t="0" r="r" b="b"/>
                <a:pathLst>
                  <a:path w="37" h="29">
                    <a:moveTo>
                      <a:pt x="18" y="2"/>
                    </a:moveTo>
                    <a:cubicBezTo>
                      <a:pt x="37" y="0"/>
                      <a:pt x="37" y="28"/>
                      <a:pt x="20" y="28"/>
                    </a:cubicBezTo>
                    <a:cubicBezTo>
                      <a:pt x="5" y="29"/>
                      <a:pt x="0" y="4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8" name="Freeform 810"/>
              <p:cNvSpPr>
                <a:spLocks/>
              </p:cNvSpPr>
              <p:nvPr/>
            </p:nvSpPr>
            <p:spPr bwMode="auto">
              <a:xfrm>
                <a:off x="3501" y="2136"/>
                <a:ext cx="55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9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4" h="30">
                    <a:moveTo>
                      <a:pt x="17" y="0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4" y="18"/>
                      <a:pt x="25" y="30"/>
                      <a:pt x="14" y="27"/>
                    </a:cubicBezTo>
                    <a:cubicBezTo>
                      <a:pt x="0" y="24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9" name="Freeform 811"/>
              <p:cNvSpPr>
                <a:spLocks/>
              </p:cNvSpPr>
              <p:nvPr/>
            </p:nvSpPr>
            <p:spPr bwMode="auto">
              <a:xfrm>
                <a:off x="1213" y="2135"/>
                <a:ext cx="48" cy="4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7"/>
                  </a:cxn>
                  <a:cxn ang="0">
                    <a:pos x="18" y="27"/>
                  </a:cxn>
                  <a:cxn ang="0">
                    <a:pos x="2" y="12"/>
                  </a:cxn>
                  <a:cxn ang="0">
                    <a:pos x="12" y="2"/>
                  </a:cxn>
                </a:cxnLst>
                <a:rect l="0" t="0" r="r" b="b"/>
                <a:pathLst>
                  <a:path w="30" h="29">
                    <a:moveTo>
                      <a:pt x="12" y="2"/>
                    </a:moveTo>
                    <a:cubicBezTo>
                      <a:pt x="22" y="0"/>
                      <a:pt x="30" y="8"/>
                      <a:pt x="28" y="17"/>
                    </a:cubicBezTo>
                    <a:cubicBezTo>
                      <a:pt x="27" y="21"/>
                      <a:pt x="23" y="26"/>
                      <a:pt x="18" y="27"/>
                    </a:cubicBezTo>
                    <a:cubicBezTo>
                      <a:pt x="9" y="29"/>
                      <a:pt x="0" y="22"/>
                      <a:pt x="2" y="12"/>
                    </a:cubicBezTo>
                    <a:cubicBezTo>
                      <a:pt x="3" y="7"/>
                      <a:pt x="6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0" name="Freeform 812"/>
              <p:cNvSpPr>
                <a:spLocks/>
              </p:cNvSpPr>
              <p:nvPr/>
            </p:nvSpPr>
            <p:spPr bwMode="auto">
              <a:xfrm>
                <a:off x="3333" y="2135"/>
                <a:ext cx="54" cy="5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1" y="14"/>
                  </a:cxn>
                  <a:cxn ang="0">
                    <a:pos x="14" y="2"/>
                  </a:cxn>
                </a:cxnLst>
                <a:rect l="0" t="0" r="r" b="b"/>
                <a:pathLst>
                  <a:path w="34" h="36">
                    <a:moveTo>
                      <a:pt x="14" y="2"/>
                    </a:moveTo>
                    <a:cubicBezTo>
                      <a:pt x="25" y="0"/>
                      <a:pt x="34" y="16"/>
                      <a:pt x="25" y="25"/>
                    </a:cubicBezTo>
                    <a:cubicBezTo>
                      <a:pt x="14" y="36"/>
                      <a:pt x="0" y="23"/>
                      <a:pt x="1" y="14"/>
                    </a:cubicBezTo>
                    <a:cubicBezTo>
                      <a:pt x="2" y="8"/>
                      <a:pt x="6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1" name="Freeform 813"/>
              <p:cNvSpPr>
                <a:spLocks/>
              </p:cNvSpPr>
              <p:nvPr/>
            </p:nvSpPr>
            <p:spPr bwMode="auto">
              <a:xfrm>
                <a:off x="3150" y="2136"/>
                <a:ext cx="62" cy="55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5" y="19"/>
                  </a:cxn>
                  <a:cxn ang="0">
                    <a:pos x="26" y="29"/>
                  </a:cxn>
                  <a:cxn ang="0">
                    <a:pos x="20" y="2"/>
                  </a:cxn>
                </a:cxnLst>
                <a:rect l="0" t="0" r="r" b="b"/>
                <a:pathLst>
                  <a:path w="39" h="34">
                    <a:moveTo>
                      <a:pt x="20" y="2"/>
                    </a:moveTo>
                    <a:cubicBezTo>
                      <a:pt x="28" y="0"/>
                      <a:pt x="39" y="9"/>
                      <a:pt x="35" y="19"/>
                    </a:cubicBezTo>
                    <a:cubicBezTo>
                      <a:pt x="34" y="23"/>
                      <a:pt x="30" y="27"/>
                      <a:pt x="26" y="29"/>
                    </a:cubicBezTo>
                    <a:cubicBezTo>
                      <a:pt x="9" y="34"/>
                      <a:pt x="0" y="6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2" name="Freeform 814"/>
              <p:cNvSpPr>
                <a:spLocks/>
              </p:cNvSpPr>
              <p:nvPr/>
            </p:nvSpPr>
            <p:spPr bwMode="auto">
              <a:xfrm>
                <a:off x="2984" y="2141"/>
                <a:ext cx="53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7"/>
                  </a:cxn>
                  <a:cxn ang="0">
                    <a:pos x="9" y="23"/>
                  </a:cxn>
                  <a:cxn ang="0">
                    <a:pos x="16" y="1"/>
                  </a:cxn>
                </a:cxnLst>
                <a:rect l="0" t="0" r="r" b="b"/>
                <a:pathLst>
                  <a:path w="33" h="28">
                    <a:moveTo>
                      <a:pt x="16" y="1"/>
                    </a:moveTo>
                    <a:cubicBezTo>
                      <a:pt x="25" y="0"/>
                      <a:pt x="33" y="8"/>
                      <a:pt x="30" y="17"/>
                    </a:cubicBezTo>
                    <a:cubicBezTo>
                      <a:pt x="27" y="27"/>
                      <a:pt x="15" y="28"/>
                      <a:pt x="9" y="23"/>
                    </a:cubicBezTo>
                    <a:cubicBezTo>
                      <a:pt x="0" y="15"/>
                      <a:pt x="6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3" name="Freeform 815"/>
              <p:cNvSpPr>
                <a:spLocks/>
              </p:cNvSpPr>
              <p:nvPr/>
            </p:nvSpPr>
            <p:spPr bwMode="auto">
              <a:xfrm>
                <a:off x="2474" y="2144"/>
                <a:ext cx="48" cy="4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6" y="18"/>
                  </a:cxn>
                  <a:cxn ang="0">
                    <a:pos x="2" y="21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13" y="0"/>
                  </a:cxn>
                </a:cxnLst>
                <a:rect l="0" t="0" r="r" b="b"/>
                <a:pathLst>
                  <a:path w="30" h="30">
                    <a:moveTo>
                      <a:pt x="13" y="0"/>
                    </a:moveTo>
                    <a:cubicBezTo>
                      <a:pt x="20" y="0"/>
                      <a:pt x="30" y="8"/>
                      <a:pt x="26" y="18"/>
                    </a:cubicBezTo>
                    <a:cubicBezTo>
                      <a:pt x="23" y="27"/>
                      <a:pt x="8" y="30"/>
                      <a:pt x="2" y="21"/>
                    </a:cubicBezTo>
                    <a:cubicBezTo>
                      <a:pt x="0" y="18"/>
                      <a:pt x="0" y="12"/>
                      <a:pt x="2" y="7"/>
                    </a:cubicBezTo>
                    <a:cubicBezTo>
                      <a:pt x="3" y="5"/>
                      <a:pt x="2" y="7"/>
                      <a:pt x="3" y="5"/>
                    </a:cubicBezTo>
                    <a:cubicBezTo>
                      <a:pt x="5" y="3"/>
                      <a:pt x="8" y="1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4" name="Freeform 816"/>
              <p:cNvSpPr>
                <a:spLocks/>
              </p:cNvSpPr>
              <p:nvPr/>
            </p:nvSpPr>
            <p:spPr bwMode="auto">
              <a:xfrm>
                <a:off x="4759" y="2144"/>
                <a:ext cx="62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3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9" h="31">
                    <a:moveTo>
                      <a:pt x="17" y="0"/>
                    </a:moveTo>
                    <a:cubicBezTo>
                      <a:pt x="19" y="0"/>
                      <a:pt x="24" y="1"/>
                      <a:pt x="27" y="3"/>
                    </a:cubicBezTo>
                    <a:cubicBezTo>
                      <a:pt x="39" y="13"/>
                      <a:pt x="27" y="31"/>
                      <a:pt x="14" y="27"/>
                    </a:cubicBezTo>
                    <a:cubicBezTo>
                      <a:pt x="0" y="23"/>
                      <a:pt x="1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5" name="Freeform 817"/>
              <p:cNvSpPr>
                <a:spLocks/>
              </p:cNvSpPr>
              <p:nvPr/>
            </p:nvSpPr>
            <p:spPr bwMode="auto">
              <a:xfrm>
                <a:off x="2296" y="2144"/>
                <a:ext cx="52" cy="4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5" y="2"/>
                  </a:cxn>
                  <a:cxn ang="0">
                    <a:pos x="28" y="23"/>
                  </a:cxn>
                  <a:cxn ang="0">
                    <a:pos x="14" y="28"/>
                  </a:cxn>
                  <a:cxn ang="0">
                    <a:pos x="16" y="1"/>
                  </a:cxn>
                </a:cxnLst>
                <a:rect l="0" t="0" r="r" b="b"/>
                <a:pathLst>
                  <a:path w="33" h="29">
                    <a:moveTo>
                      <a:pt x="16" y="1"/>
                    </a:moveTo>
                    <a:cubicBezTo>
                      <a:pt x="18" y="0"/>
                      <a:pt x="21" y="0"/>
                      <a:pt x="25" y="2"/>
                    </a:cubicBezTo>
                    <a:cubicBezTo>
                      <a:pt x="31" y="6"/>
                      <a:pt x="33" y="17"/>
                      <a:pt x="28" y="23"/>
                    </a:cubicBezTo>
                    <a:cubicBezTo>
                      <a:pt x="25" y="27"/>
                      <a:pt x="18" y="29"/>
                      <a:pt x="14" y="28"/>
                    </a:cubicBezTo>
                    <a:cubicBezTo>
                      <a:pt x="0" y="23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6" name="Freeform 818"/>
              <p:cNvSpPr>
                <a:spLocks/>
              </p:cNvSpPr>
              <p:nvPr/>
            </p:nvSpPr>
            <p:spPr bwMode="auto">
              <a:xfrm>
                <a:off x="2644" y="2143"/>
                <a:ext cx="45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15"/>
                  </a:cxn>
                  <a:cxn ang="0">
                    <a:pos x="7" y="23"/>
                  </a:cxn>
                  <a:cxn ang="0">
                    <a:pos x="14" y="2"/>
                  </a:cxn>
                </a:cxnLst>
                <a:rect l="0" t="0" r="r" b="b"/>
                <a:pathLst>
                  <a:path w="28" h="31">
                    <a:moveTo>
                      <a:pt x="14" y="2"/>
                    </a:moveTo>
                    <a:cubicBezTo>
                      <a:pt x="20" y="0"/>
                      <a:pt x="28" y="7"/>
                      <a:pt x="27" y="15"/>
                    </a:cubicBezTo>
                    <a:cubicBezTo>
                      <a:pt x="27" y="22"/>
                      <a:pt x="15" y="31"/>
                      <a:pt x="7" y="23"/>
                    </a:cubicBezTo>
                    <a:cubicBezTo>
                      <a:pt x="0" y="17"/>
                      <a:pt x="2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7" name="Freeform 819"/>
              <p:cNvSpPr>
                <a:spLocks/>
              </p:cNvSpPr>
              <p:nvPr/>
            </p:nvSpPr>
            <p:spPr bwMode="auto">
              <a:xfrm>
                <a:off x="4588" y="2146"/>
                <a:ext cx="55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1"/>
                  </a:cxn>
                  <a:cxn ang="0">
                    <a:pos x="11" y="26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28" y="0"/>
                      <a:pt x="34" y="12"/>
                      <a:pt x="28" y="21"/>
                    </a:cubicBezTo>
                    <a:cubicBezTo>
                      <a:pt x="25" y="26"/>
                      <a:pt x="18" y="30"/>
                      <a:pt x="11" y="26"/>
                    </a:cubicBezTo>
                    <a:cubicBezTo>
                      <a:pt x="1" y="21"/>
                      <a:pt x="0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8" name="Freeform 820"/>
              <p:cNvSpPr>
                <a:spLocks/>
              </p:cNvSpPr>
              <p:nvPr/>
            </p:nvSpPr>
            <p:spPr bwMode="auto">
              <a:xfrm>
                <a:off x="2127" y="2148"/>
                <a:ext cx="48" cy="4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10"/>
                  </a:cxn>
                  <a:cxn ang="0">
                    <a:pos x="12" y="26"/>
                  </a:cxn>
                  <a:cxn ang="0">
                    <a:pos x="2" y="10"/>
                  </a:cxn>
                  <a:cxn ang="0">
                    <a:pos x="14" y="0"/>
                  </a:cxn>
                </a:cxnLst>
                <a:rect l="0" t="0" r="r" b="b"/>
                <a:pathLst>
                  <a:path w="30" h="28">
                    <a:moveTo>
                      <a:pt x="14" y="0"/>
                    </a:moveTo>
                    <a:cubicBezTo>
                      <a:pt x="19" y="0"/>
                      <a:pt x="26" y="4"/>
                      <a:pt x="28" y="10"/>
                    </a:cubicBezTo>
                    <a:cubicBezTo>
                      <a:pt x="30" y="20"/>
                      <a:pt x="20" y="28"/>
                      <a:pt x="12" y="26"/>
                    </a:cubicBezTo>
                    <a:cubicBezTo>
                      <a:pt x="6" y="25"/>
                      <a:pt x="0" y="19"/>
                      <a:pt x="2" y="10"/>
                    </a:cubicBezTo>
                    <a:cubicBezTo>
                      <a:pt x="3" y="6"/>
                      <a:pt x="7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9" name="Freeform 821"/>
              <p:cNvSpPr>
                <a:spLocks/>
              </p:cNvSpPr>
              <p:nvPr/>
            </p:nvSpPr>
            <p:spPr bwMode="auto">
              <a:xfrm>
                <a:off x="5637" y="2141"/>
                <a:ext cx="32" cy="24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0" y="8"/>
                  </a:cxn>
                  <a:cxn ang="0">
                    <a:pos x="15" y="15"/>
                  </a:cxn>
                </a:cxnLst>
                <a:rect l="0" t="0" r="r" b="b"/>
                <a:pathLst>
                  <a:path w="20" h="15">
                    <a:moveTo>
                      <a:pt x="15" y="15"/>
                    </a:moveTo>
                    <a:cubicBezTo>
                      <a:pt x="12" y="11"/>
                      <a:pt x="9" y="6"/>
                      <a:pt x="0" y="8"/>
                    </a:cubicBezTo>
                    <a:cubicBezTo>
                      <a:pt x="4" y="0"/>
                      <a:pt x="20" y="4"/>
                      <a:pt x="15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0" name="Freeform 822"/>
              <p:cNvSpPr>
                <a:spLocks/>
              </p:cNvSpPr>
              <p:nvPr/>
            </p:nvSpPr>
            <p:spPr bwMode="auto">
              <a:xfrm>
                <a:off x="4243" y="2148"/>
                <a:ext cx="58" cy="5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6" h="35">
                    <a:moveTo>
                      <a:pt x="15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6" y="23"/>
                      <a:pt x="16" y="35"/>
                      <a:pt x="6" y="23"/>
                    </a:cubicBezTo>
                    <a:cubicBezTo>
                      <a:pt x="0" y="16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1" name="Freeform 823"/>
              <p:cNvSpPr>
                <a:spLocks/>
              </p:cNvSpPr>
              <p:nvPr/>
            </p:nvSpPr>
            <p:spPr bwMode="auto">
              <a:xfrm>
                <a:off x="4415" y="2143"/>
                <a:ext cx="56" cy="4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6" y="29"/>
                  </a:cxn>
                  <a:cxn ang="0">
                    <a:pos x="15" y="4"/>
                  </a:cxn>
                </a:cxnLst>
                <a:rect l="0" t="0" r="r" b="b"/>
                <a:pathLst>
                  <a:path w="35" h="30">
                    <a:moveTo>
                      <a:pt x="15" y="4"/>
                    </a:moveTo>
                    <a:cubicBezTo>
                      <a:pt x="34" y="0"/>
                      <a:pt x="35" y="30"/>
                      <a:pt x="16" y="29"/>
                    </a:cubicBezTo>
                    <a:cubicBezTo>
                      <a:pt x="3" y="28"/>
                      <a:pt x="0" y="7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2" name="Freeform 824"/>
              <p:cNvSpPr>
                <a:spLocks/>
              </p:cNvSpPr>
              <p:nvPr/>
            </p:nvSpPr>
            <p:spPr bwMode="auto">
              <a:xfrm>
                <a:off x="1770" y="2148"/>
                <a:ext cx="66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3" y="23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41" h="33">
                    <a:moveTo>
                      <a:pt x="21" y="1"/>
                    </a:moveTo>
                    <a:cubicBezTo>
                      <a:pt x="32" y="0"/>
                      <a:pt x="41" y="13"/>
                      <a:pt x="33" y="23"/>
                    </a:cubicBezTo>
                    <a:cubicBezTo>
                      <a:pt x="32" y="25"/>
                      <a:pt x="28" y="27"/>
                      <a:pt x="26" y="28"/>
                    </a:cubicBezTo>
                    <a:cubicBezTo>
                      <a:pt x="9" y="33"/>
                      <a:pt x="0" y="4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3" name="Freeform 825"/>
              <p:cNvSpPr>
                <a:spLocks/>
              </p:cNvSpPr>
              <p:nvPr/>
            </p:nvSpPr>
            <p:spPr bwMode="auto">
              <a:xfrm>
                <a:off x="1955" y="2146"/>
                <a:ext cx="45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3"/>
                  </a:cxn>
                  <a:cxn ang="0">
                    <a:pos x="1" y="14"/>
                  </a:cxn>
                  <a:cxn ang="0">
                    <a:pos x="12" y="2"/>
                  </a:cxn>
                </a:cxnLst>
                <a:rect l="0" t="0" r="r" b="b"/>
                <a:pathLst>
                  <a:path w="28" h="32">
                    <a:moveTo>
                      <a:pt x="12" y="2"/>
                    </a:moveTo>
                    <a:cubicBezTo>
                      <a:pt x="20" y="0"/>
                      <a:pt x="27" y="6"/>
                      <a:pt x="27" y="13"/>
                    </a:cubicBezTo>
                    <a:cubicBezTo>
                      <a:pt x="28" y="32"/>
                      <a:pt x="0" y="32"/>
                      <a:pt x="1" y="14"/>
                    </a:cubicBezTo>
                    <a:cubicBezTo>
                      <a:pt x="2" y="8"/>
                      <a:pt x="5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4" name="Freeform 826"/>
              <p:cNvSpPr>
                <a:spLocks/>
              </p:cNvSpPr>
              <p:nvPr/>
            </p:nvSpPr>
            <p:spPr bwMode="auto">
              <a:xfrm>
                <a:off x="4073" y="2148"/>
                <a:ext cx="53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21"/>
                  </a:cxn>
                  <a:cxn ang="0">
                    <a:pos x="2" y="19"/>
                  </a:cxn>
                  <a:cxn ang="0">
                    <a:pos x="14" y="2"/>
                  </a:cxn>
                </a:cxnLst>
                <a:rect l="0" t="0" r="r" b="b"/>
                <a:pathLst>
                  <a:path w="33" h="32">
                    <a:moveTo>
                      <a:pt x="14" y="2"/>
                    </a:moveTo>
                    <a:cubicBezTo>
                      <a:pt x="24" y="0"/>
                      <a:pt x="33" y="11"/>
                      <a:pt x="28" y="21"/>
                    </a:cubicBezTo>
                    <a:cubicBezTo>
                      <a:pt x="23" y="32"/>
                      <a:pt x="6" y="31"/>
                      <a:pt x="2" y="19"/>
                    </a:cubicBezTo>
                    <a:cubicBezTo>
                      <a:pt x="0" y="11"/>
                      <a:pt x="6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5" name="Freeform 827"/>
              <p:cNvSpPr>
                <a:spLocks/>
              </p:cNvSpPr>
              <p:nvPr/>
            </p:nvSpPr>
            <p:spPr bwMode="auto">
              <a:xfrm>
                <a:off x="4940" y="2148"/>
                <a:ext cx="34" cy="32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9" y="20"/>
                  </a:cxn>
                  <a:cxn ang="0">
                    <a:pos x="6" y="3"/>
                  </a:cxn>
                  <a:cxn ang="0">
                    <a:pos x="21" y="7"/>
                  </a:cxn>
                </a:cxnLst>
                <a:rect l="0" t="0" r="r" b="b"/>
                <a:pathLst>
                  <a:path w="21" h="20">
                    <a:moveTo>
                      <a:pt x="21" y="7"/>
                    </a:moveTo>
                    <a:cubicBezTo>
                      <a:pt x="17" y="11"/>
                      <a:pt x="12" y="15"/>
                      <a:pt x="9" y="20"/>
                    </a:cubicBezTo>
                    <a:cubicBezTo>
                      <a:pt x="2" y="18"/>
                      <a:pt x="0" y="8"/>
                      <a:pt x="6" y="3"/>
                    </a:cubicBezTo>
                    <a:cubicBezTo>
                      <a:pt x="11" y="0"/>
                      <a:pt x="19" y="1"/>
                      <a:pt x="21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6" name="Freeform 828"/>
              <p:cNvSpPr>
                <a:spLocks/>
              </p:cNvSpPr>
              <p:nvPr/>
            </p:nvSpPr>
            <p:spPr bwMode="auto">
              <a:xfrm>
                <a:off x="3904" y="2149"/>
                <a:ext cx="55" cy="6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6" y="9"/>
                  </a:cxn>
                  <a:cxn ang="0">
                    <a:pos x="0" y="15"/>
                  </a:cxn>
                  <a:cxn ang="0">
                    <a:pos x="12" y="1"/>
                  </a:cxn>
                </a:cxnLst>
                <a:rect l="0" t="0" r="r" b="b"/>
                <a:pathLst>
                  <a:path w="34" h="37">
                    <a:moveTo>
                      <a:pt x="12" y="1"/>
                    </a:moveTo>
                    <a:cubicBezTo>
                      <a:pt x="16" y="0"/>
                      <a:pt x="24" y="3"/>
                      <a:pt x="26" y="9"/>
                    </a:cubicBezTo>
                    <a:cubicBezTo>
                      <a:pt x="34" y="28"/>
                      <a:pt x="1" y="37"/>
                      <a:pt x="0" y="15"/>
                    </a:cubicBezTo>
                    <a:cubicBezTo>
                      <a:pt x="0" y="9"/>
                      <a:pt x="3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7" name="Freeform 829"/>
              <p:cNvSpPr>
                <a:spLocks/>
              </p:cNvSpPr>
              <p:nvPr/>
            </p:nvSpPr>
            <p:spPr bwMode="auto">
              <a:xfrm>
                <a:off x="1603" y="2149"/>
                <a:ext cx="58" cy="4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9"/>
                  </a:cxn>
                  <a:cxn ang="0">
                    <a:pos x="17" y="28"/>
                  </a:cxn>
                  <a:cxn ang="0">
                    <a:pos x="15" y="2"/>
                  </a:cxn>
                </a:cxnLst>
                <a:rect l="0" t="0" r="r" b="b"/>
                <a:pathLst>
                  <a:path w="36" h="29">
                    <a:moveTo>
                      <a:pt x="15" y="2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6" y="18"/>
                      <a:pt x="27" y="29"/>
                      <a:pt x="17" y="28"/>
                    </a:cubicBezTo>
                    <a:cubicBezTo>
                      <a:pt x="4" y="26"/>
                      <a:pt x="0" y="6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8" name="Freeform 830"/>
              <p:cNvSpPr>
                <a:spLocks/>
              </p:cNvSpPr>
              <p:nvPr/>
            </p:nvSpPr>
            <p:spPr bwMode="auto">
              <a:xfrm>
                <a:off x="3729" y="2151"/>
                <a:ext cx="53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9"/>
                  </a:cxn>
                  <a:cxn ang="0">
                    <a:pos x="10" y="27"/>
                  </a:cxn>
                  <a:cxn ang="0">
                    <a:pos x="3" y="7"/>
                  </a:cxn>
                  <a:cxn ang="0">
                    <a:pos x="13" y="1"/>
                  </a:cxn>
                </a:cxnLst>
                <a:rect l="0" t="0" r="r" b="b"/>
                <a:pathLst>
                  <a:path w="33" h="32">
                    <a:moveTo>
                      <a:pt x="13" y="1"/>
                    </a:moveTo>
                    <a:cubicBezTo>
                      <a:pt x="20" y="0"/>
                      <a:pt x="26" y="4"/>
                      <a:pt x="28" y="9"/>
                    </a:cubicBezTo>
                    <a:cubicBezTo>
                      <a:pt x="33" y="20"/>
                      <a:pt x="22" y="32"/>
                      <a:pt x="10" y="27"/>
                    </a:cubicBezTo>
                    <a:cubicBezTo>
                      <a:pt x="2" y="24"/>
                      <a:pt x="0" y="13"/>
                      <a:pt x="3" y="7"/>
                    </a:cubicBezTo>
                    <a:cubicBezTo>
                      <a:pt x="5" y="4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9" name="Freeform 831"/>
              <p:cNvSpPr>
                <a:spLocks/>
              </p:cNvSpPr>
              <p:nvPr/>
            </p:nvSpPr>
            <p:spPr bwMode="auto">
              <a:xfrm>
                <a:off x="1438" y="2152"/>
                <a:ext cx="48" cy="47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14" y="1"/>
                  </a:cxn>
                  <a:cxn ang="0">
                    <a:pos x="27" y="18"/>
                  </a:cxn>
                  <a:cxn ang="0">
                    <a:pos x="2" y="17"/>
                  </a:cxn>
                </a:cxnLst>
                <a:rect l="0" t="0" r="r" b="b"/>
                <a:pathLst>
                  <a:path w="30" h="29">
                    <a:moveTo>
                      <a:pt x="2" y="17"/>
                    </a:moveTo>
                    <a:cubicBezTo>
                      <a:pt x="0" y="7"/>
                      <a:pt x="8" y="1"/>
                      <a:pt x="14" y="1"/>
                    </a:cubicBezTo>
                    <a:cubicBezTo>
                      <a:pt x="23" y="0"/>
                      <a:pt x="30" y="10"/>
                      <a:pt x="27" y="18"/>
                    </a:cubicBezTo>
                    <a:cubicBezTo>
                      <a:pt x="23" y="27"/>
                      <a:pt x="6" y="29"/>
                      <a:pt x="2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0" name="Freeform 832"/>
              <p:cNvSpPr>
                <a:spLocks/>
              </p:cNvSpPr>
              <p:nvPr/>
            </p:nvSpPr>
            <p:spPr bwMode="auto">
              <a:xfrm>
                <a:off x="3554" y="2152"/>
                <a:ext cx="55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21"/>
                  </a:cxn>
                  <a:cxn ang="0">
                    <a:pos x="6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5" y="0"/>
                      <a:pt x="34" y="11"/>
                      <a:pt x="29" y="21"/>
                    </a:cubicBezTo>
                    <a:cubicBezTo>
                      <a:pt x="26" y="28"/>
                      <a:pt x="13" y="31"/>
                      <a:pt x="6" y="24"/>
                    </a:cubicBezTo>
                    <a:cubicBezTo>
                      <a:pt x="0" y="16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1" name="Freeform 833"/>
              <p:cNvSpPr>
                <a:spLocks/>
              </p:cNvSpPr>
              <p:nvPr/>
            </p:nvSpPr>
            <p:spPr bwMode="auto">
              <a:xfrm>
                <a:off x="1258" y="2154"/>
                <a:ext cx="53" cy="4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2" y="10"/>
                  </a:cxn>
                  <a:cxn ang="0">
                    <a:pos x="23" y="25"/>
                  </a:cxn>
                  <a:cxn ang="0">
                    <a:pos x="19" y="1"/>
                  </a:cxn>
                </a:cxnLst>
                <a:rect l="0" t="0" r="r" b="b"/>
                <a:pathLst>
                  <a:path w="33" h="30">
                    <a:moveTo>
                      <a:pt x="19" y="1"/>
                    </a:moveTo>
                    <a:cubicBezTo>
                      <a:pt x="24" y="0"/>
                      <a:pt x="30" y="3"/>
                      <a:pt x="32" y="10"/>
                    </a:cubicBezTo>
                    <a:cubicBezTo>
                      <a:pt x="33" y="15"/>
                      <a:pt x="30" y="24"/>
                      <a:pt x="23" y="25"/>
                    </a:cubicBezTo>
                    <a:cubicBezTo>
                      <a:pt x="5" y="30"/>
                      <a:pt x="0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2" name="Freeform 834"/>
              <p:cNvSpPr>
                <a:spLocks/>
              </p:cNvSpPr>
              <p:nvPr/>
            </p:nvSpPr>
            <p:spPr bwMode="auto">
              <a:xfrm>
                <a:off x="3381" y="2154"/>
                <a:ext cx="56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5" h="31">
                    <a:moveTo>
                      <a:pt x="17" y="1"/>
                    </a:moveTo>
                    <a:cubicBezTo>
                      <a:pt x="23" y="0"/>
                      <a:pt x="28" y="4"/>
                      <a:pt x="30" y="9"/>
                    </a:cubicBezTo>
                    <a:cubicBezTo>
                      <a:pt x="35" y="20"/>
                      <a:pt x="23" y="31"/>
                      <a:pt x="12" y="27"/>
                    </a:cubicBezTo>
                    <a:cubicBezTo>
                      <a:pt x="0" y="22"/>
                      <a:pt x="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3" name="Freeform 835"/>
              <p:cNvSpPr>
                <a:spLocks/>
              </p:cNvSpPr>
              <p:nvPr/>
            </p:nvSpPr>
            <p:spPr bwMode="auto">
              <a:xfrm>
                <a:off x="3208" y="2152"/>
                <a:ext cx="59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5"/>
                  </a:cxn>
                  <a:cxn ang="0">
                    <a:pos x="20" y="30"/>
                  </a:cxn>
                  <a:cxn ang="0">
                    <a:pos x="9" y="26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27" y="0"/>
                      <a:pt x="37" y="15"/>
                      <a:pt x="29" y="25"/>
                    </a:cubicBezTo>
                    <a:cubicBezTo>
                      <a:pt x="28" y="26"/>
                      <a:pt x="23" y="29"/>
                      <a:pt x="20" y="30"/>
                    </a:cubicBezTo>
                    <a:cubicBezTo>
                      <a:pt x="17" y="30"/>
                      <a:pt x="12" y="29"/>
                      <a:pt x="9" y="26"/>
                    </a:cubicBezTo>
                    <a:cubicBezTo>
                      <a:pt x="0" y="19"/>
                      <a:pt x="4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4" name="Freeform 836"/>
              <p:cNvSpPr>
                <a:spLocks/>
              </p:cNvSpPr>
              <p:nvPr/>
            </p:nvSpPr>
            <p:spPr bwMode="auto">
              <a:xfrm>
                <a:off x="3034" y="2156"/>
                <a:ext cx="56" cy="4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0"/>
                  </a:cxn>
                  <a:cxn ang="0">
                    <a:pos x="17" y="27"/>
                  </a:cxn>
                  <a:cxn ang="0">
                    <a:pos x="16" y="2"/>
                  </a:cxn>
                </a:cxnLst>
                <a:rect l="0" t="0" r="r" b="b"/>
                <a:pathLst>
                  <a:path w="35" h="28">
                    <a:moveTo>
                      <a:pt x="16" y="2"/>
                    </a:moveTo>
                    <a:cubicBezTo>
                      <a:pt x="24" y="0"/>
                      <a:pt x="29" y="4"/>
                      <a:pt x="31" y="10"/>
                    </a:cubicBezTo>
                    <a:cubicBezTo>
                      <a:pt x="35" y="21"/>
                      <a:pt x="25" y="28"/>
                      <a:pt x="17" y="27"/>
                    </a:cubicBezTo>
                    <a:cubicBezTo>
                      <a:pt x="4" y="26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5" name="Freeform 837"/>
              <p:cNvSpPr>
                <a:spLocks/>
              </p:cNvSpPr>
              <p:nvPr/>
            </p:nvSpPr>
            <p:spPr bwMode="auto">
              <a:xfrm>
                <a:off x="2694" y="2160"/>
                <a:ext cx="51" cy="44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2" y="2"/>
                  </a:cxn>
                  <a:cxn ang="0">
                    <a:pos x="16" y="26"/>
                  </a:cxn>
                  <a:cxn ang="0">
                    <a:pos x="7" y="4"/>
                  </a:cxn>
                  <a:cxn ang="0">
                    <a:pos x="14" y="1"/>
                  </a:cxn>
                </a:cxnLst>
                <a:rect l="0" t="0" r="r" b="b"/>
                <a:pathLst>
                  <a:path w="32" h="27">
                    <a:moveTo>
                      <a:pt x="14" y="1"/>
                    </a:moveTo>
                    <a:cubicBezTo>
                      <a:pt x="17" y="0"/>
                      <a:pt x="20" y="0"/>
                      <a:pt x="22" y="2"/>
                    </a:cubicBezTo>
                    <a:cubicBezTo>
                      <a:pt x="32" y="7"/>
                      <a:pt x="31" y="26"/>
                      <a:pt x="16" y="26"/>
                    </a:cubicBezTo>
                    <a:cubicBezTo>
                      <a:pt x="5" y="27"/>
                      <a:pt x="0" y="12"/>
                      <a:pt x="7" y="4"/>
                    </a:cubicBezTo>
                    <a:cubicBezTo>
                      <a:pt x="8" y="2"/>
                      <a:pt x="11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6" name="Freeform 838"/>
              <p:cNvSpPr>
                <a:spLocks/>
              </p:cNvSpPr>
              <p:nvPr/>
            </p:nvSpPr>
            <p:spPr bwMode="auto">
              <a:xfrm>
                <a:off x="4812" y="2162"/>
                <a:ext cx="54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6" y="2"/>
                  </a:cxn>
                  <a:cxn ang="0">
                    <a:pos x="21" y="27"/>
                  </a:cxn>
                  <a:cxn ang="0">
                    <a:pos x="7" y="22"/>
                  </a:cxn>
                  <a:cxn ang="0">
                    <a:pos x="17" y="0"/>
                  </a:cxn>
                </a:cxnLst>
                <a:rect l="0" t="0" r="r" b="b"/>
                <a:pathLst>
                  <a:path w="34" h="28">
                    <a:moveTo>
                      <a:pt x="17" y="0"/>
                    </a:moveTo>
                    <a:cubicBezTo>
                      <a:pt x="19" y="0"/>
                      <a:pt x="24" y="0"/>
                      <a:pt x="26" y="2"/>
                    </a:cubicBezTo>
                    <a:cubicBezTo>
                      <a:pt x="34" y="8"/>
                      <a:pt x="33" y="23"/>
                      <a:pt x="21" y="27"/>
                    </a:cubicBezTo>
                    <a:cubicBezTo>
                      <a:pt x="16" y="28"/>
                      <a:pt x="10" y="26"/>
                      <a:pt x="7" y="22"/>
                    </a:cubicBezTo>
                    <a:cubicBezTo>
                      <a:pt x="0" y="13"/>
                      <a:pt x="6" y="0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7" name="Freeform 839"/>
              <p:cNvSpPr>
                <a:spLocks/>
              </p:cNvSpPr>
              <p:nvPr/>
            </p:nvSpPr>
            <p:spPr bwMode="auto">
              <a:xfrm>
                <a:off x="2352" y="2160"/>
                <a:ext cx="53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22"/>
                  </a:cxn>
                  <a:cxn ang="0">
                    <a:pos x="4" y="23"/>
                  </a:cxn>
                  <a:cxn ang="0">
                    <a:pos x="1" y="11"/>
                  </a:cxn>
                  <a:cxn ang="0">
                    <a:pos x="14" y="1"/>
                  </a:cxn>
                </a:cxnLst>
                <a:rect l="0" t="0" r="r" b="b"/>
                <a:pathLst>
                  <a:path w="33" h="31">
                    <a:moveTo>
                      <a:pt x="14" y="1"/>
                    </a:moveTo>
                    <a:cubicBezTo>
                      <a:pt x="23" y="0"/>
                      <a:pt x="33" y="11"/>
                      <a:pt x="27" y="22"/>
                    </a:cubicBezTo>
                    <a:cubicBezTo>
                      <a:pt x="22" y="30"/>
                      <a:pt x="9" y="31"/>
                      <a:pt x="4" y="23"/>
                    </a:cubicBezTo>
                    <a:cubicBezTo>
                      <a:pt x="3" y="23"/>
                      <a:pt x="0" y="18"/>
                      <a:pt x="1" y="11"/>
                    </a:cubicBezTo>
                    <a:cubicBezTo>
                      <a:pt x="2" y="7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8" name="Freeform 840"/>
              <p:cNvSpPr>
                <a:spLocks/>
              </p:cNvSpPr>
              <p:nvPr/>
            </p:nvSpPr>
            <p:spPr bwMode="auto">
              <a:xfrm>
                <a:off x="2524" y="2160"/>
                <a:ext cx="48" cy="52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11"/>
                  </a:cxn>
                  <a:cxn ang="0">
                    <a:pos x="2" y="12"/>
                  </a:cxn>
                  <a:cxn ang="0">
                    <a:pos x="12" y="1"/>
                  </a:cxn>
                </a:cxnLst>
                <a:rect l="0" t="0" r="r" b="b"/>
                <a:pathLst>
                  <a:path w="30" h="32">
                    <a:moveTo>
                      <a:pt x="12" y="1"/>
                    </a:moveTo>
                    <a:cubicBezTo>
                      <a:pt x="19" y="0"/>
                      <a:pt x="27" y="4"/>
                      <a:pt x="28" y="11"/>
                    </a:cubicBezTo>
                    <a:cubicBezTo>
                      <a:pt x="30" y="31"/>
                      <a:pt x="0" y="32"/>
                      <a:pt x="2" y="12"/>
                    </a:cubicBezTo>
                    <a:cubicBezTo>
                      <a:pt x="2" y="8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9" name="Freeform 841"/>
              <p:cNvSpPr>
                <a:spLocks/>
              </p:cNvSpPr>
              <p:nvPr/>
            </p:nvSpPr>
            <p:spPr bwMode="auto">
              <a:xfrm>
                <a:off x="4643" y="2162"/>
                <a:ext cx="53" cy="4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3"/>
                  </a:cxn>
                  <a:cxn ang="0">
                    <a:pos x="17" y="28"/>
                  </a:cxn>
                  <a:cxn ang="0">
                    <a:pos x="1" y="16"/>
                  </a:cxn>
                  <a:cxn ang="0">
                    <a:pos x="6" y="3"/>
                  </a:cxn>
                  <a:cxn ang="0">
                    <a:pos x="13" y="1"/>
                  </a:cxn>
                </a:cxnLst>
                <a:rect l="0" t="0" r="r" b="b"/>
                <a:pathLst>
                  <a:path w="33" h="29">
                    <a:moveTo>
                      <a:pt x="13" y="1"/>
                    </a:moveTo>
                    <a:cubicBezTo>
                      <a:pt x="15" y="0"/>
                      <a:pt x="21" y="1"/>
                      <a:pt x="24" y="3"/>
                    </a:cubicBezTo>
                    <a:cubicBezTo>
                      <a:pt x="33" y="10"/>
                      <a:pt x="29" y="26"/>
                      <a:pt x="17" y="28"/>
                    </a:cubicBezTo>
                    <a:cubicBezTo>
                      <a:pt x="10" y="29"/>
                      <a:pt x="2" y="23"/>
                      <a:pt x="1" y="16"/>
                    </a:cubicBezTo>
                    <a:cubicBezTo>
                      <a:pt x="0" y="12"/>
                      <a:pt x="3" y="6"/>
                      <a:pt x="6" y="3"/>
                    </a:cubicBezTo>
                    <a:cubicBezTo>
                      <a:pt x="8" y="2"/>
                      <a:pt x="11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0" name="Freeform 842"/>
              <p:cNvSpPr>
                <a:spLocks/>
              </p:cNvSpPr>
              <p:nvPr/>
            </p:nvSpPr>
            <p:spPr bwMode="auto">
              <a:xfrm>
                <a:off x="2175" y="2162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1" y="28"/>
                  </a:cxn>
                  <a:cxn ang="0">
                    <a:pos x="4" y="11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3" y="18"/>
                      <a:pt x="28" y="26"/>
                      <a:pt x="21" y="28"/>
                    </a:cubicBezTo>
                    <a:cubicBezTo>
                      <a:pt x="12" y="31"/>
                      <a:pt x="0" y="22"/>
                      <a:pt x="4" y="11"/>
                    </a:cubicBezTo>
                    <a:cubicBezTo>
                      <a:pt x="5" y="7"/>
                      <a:pt x="8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1" name="Freeform 843"/>
              <p:cNvSpPr>
                <a:spLocks/>
              </p:cNvSpPr>
              <p:nvPr/>
            </p:nvSpPr>
            <p:spPr bwMode="auto">
              <a:xfrm>
                <a:off x="4296" y="2164"/>
                <a:ext cx="53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4" y="21"/>
                  </a:cxn>
                  <a:cxn ang="0">
                    <a:pos x="15" y="1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25" y="0"/>
                      <a:pt x="33" y="10"/>
                      <a:pt x="30" y="19"/>
                    </a:cubicBezTo>
                    <a:cubicBezTo>
                      <a:pt x="26" y="30"/>
                      <a:pt x="9" y="32"/>
                      <a:pt x="4" y="21"/>
                    </a:cubicBezTo>
                    <a:cubicBezTo>
                      <a:pt x="0" y="13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2" name="Freeform 844"/>
              <p:cNvSpPr>
                <a:spLocks/>
              </p:cNvSpPr>
              <p:nvPr/>
            </p:nvSpPr>
            <p:spPr bwMode="auto">
              <a:xfrm>
                <a:off x="4470" y="2164"/>
                <a:ext cx="53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5" y="23"/>
                  </a:cxn>
                  <a:cxn ang="0">
                    <a:pos x="5" y="21"/>
                  </a:cxn>
                  <a:cxn ang="0">
                    <a:pos x="15" y="1"/>
                  </a:cxn>
                </a:cxnLst>
                <a:rect l="0" t="0" r="r" b="b"/>
                <a:pathLst>
                  <a:path w="33" h="28">
                    <a:moveTo>
                      <a:pt x="15" y="1"/>
                    </a:moveTo>
                    <a:cubicBezTo>
                      <a:pt x="27" y="0"/>
                      <a:pt x="33" y="15"/>
                      <a:pt x="25" y="23"/>
                    </a:cubicBezTo>
                    <a:cubicBezTo>
                      <a:pt x="19" y="28"/>
                      <a:pt x="9" y="28"/>
                      <a:pt x="5" y="21"/>
                    </a:cubicBezTo>
                    <a:cubicBezTo>
                      <a:pt x="0" y="14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3" name="Freeform 845"/>
              <p:cNvSpPr>
                <a:spLocks/>
              </p:cNvSpPr>
              <p:nvPr/>
            </p:nvSpPr>
            <p:spPr bwMode="auto">
              <a:xfrm>
                <a:off x="1830" y="2164"/>
                <a:ext cx="56" cy="5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0" y="21"/>
                  </a:cxn>
                  <a:cxn ang="0">
                    <a:pos x="12" y="28"/>
                  </a:cxn>
                  <a:cxn ang="0">
                    <a:pos x="17" y="2"/>
                  </a:cxn>
                </a:cxnLst>
                <a:rect l="0" t="0" r="r" b="b"/>
                <a:pathLst>
                  <a:path w="35" h="31">
                    <a:moveTo>
                      <a:pt x="17" y="2"/>
                    </a:moveTo>
                    <a:cubicBezTo>
                      <a:pt x="26" y="0"/>
                      <a:pt x="35" y="11"/>
                      <a:pt x="30" y="21"/>
                    </a:cubicBezTo>
                    <a:cubicBezTo>
                      <a:pt x="27" y="27"/>
                      <a:pt x="19" y="31"/>
                      <a:pt x="12" y="28"/>
                    </a:cubicBezTo>
                    <a:cubicBezTo>
                      <a:pt x="0" y="23"/>
                      <a:pt x="1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4" name="Freeform 846"/>
              <p:cNvSpPr>
                <a:spLocks/>
              </p:cNvSpPr>
              <p:nvPr/>
            </p:nvSpPr>
            <p:spPr bwMode="auto">
              <a:xfrm>
                <a:off x="2005" y="2164"/>
                <a:ext cx="51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19"/>
                  </a:cxn>
                  <a:cxn ang="0">
                    <a:pos x="11" y="26"/>
                  </a:cxn>
                  <a:cxn ang="0">
                    <a:pos x="14" y="2"/>
                  </a:cxn>
                </a:cxnLst>
                <a:rect l="0" t="0" r="r" b="b"/>
                <a:pathLst>
                  <a:path w="32" h="29">
                    <a:moveTo>
                      <a:pt x="14" y="2"/>
                    </a:moveTo>
                    <a:cubicBezTo>
                      <a:pt x="22" y="0"/>
                      <a:pt x="32" y="9"/>
                      <a:pt x="28" y="19"/>
                    </a:cubicBezTo>
                    <a:cubicBezTo>
                      <a:pt x="26" y="25"/>
                      <a:pt x="18" y="29"/>
                      <a:pt x="11" y="26"/>
                    </a:cubicBezTo>
                    <a:cubicBezTo>
                      <a:pt x="0" y="22"/>
                      <a:pt x="0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5" name="Freeform 847"/>
              <p:cNvSpPr>
                <a:spLocks/>
              </p:cNvSpPr>
              <p:nvPr/>
            </p:nvSpPr>
            <p:spPr bwMode="auto">
              <a:xfrm>
                <a:off x="2866" y="2165"/>
                <a:ext cx="46" cy="40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24" y="2"/>
                  </a:cxn>
                  <a:cxn ang="0">
                    <a:pos x="24" y="17"/>
                  </a:cxn>
                  <a:cxn ang="0">
                    <a:pos x="9" y="2"/>
                  </a:cxn>
                </a:cxnLst>
                <a:rect l="0" t="0" r="r" b="b"/>
                <a:pathLst>
                  <a:path w="29" h="25">
                    <a:moveTo>
                      <a:pt x="9" y="2"/>
                    </a:moveTo>
                    <a:cubicBezTo>
                      <a:pt x="15" y="3"/>
                      <a:pt x="20" y="0"/>
                      <a:pt x="24" y="2"/>
                    </a:cubicBezTo>
                    <a:cubicBezTo>
                      <a:pt x="25" y="7"/>
                      <a:pt x="29" y="12"/>
                      <a:pt x="24" y="17"/>
                    </a:cubicBezTo>
                    <a:cubicBezTo>
                      <a:pt x="16" y="25"/>
                      <a:pt x="0" y="13"/>
                      <a:pt x="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6" name="Freeform 848"/>
              <p:cNvSpPr>
                <a:spLocks/>
              </p:cNvSpPr>
              <p:nvPr/>
            </p:nvSpPr>
            <p:spPr bwMode="auto">
              <a:xfrm>
                <a:off x="4123" y="2167"/>
                <a:ext cx="54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6" y="3"/>
                  </a:cxn>
                  <a:cxn ang="0">
                    <a:pos x="22" y="27"/>
                  </a:cxn>
                  <a:cxn ang="0">
                    <a:pos x="12" y="27"/>
                  </a:cxn>
                  <a:cxn ang="0">
                    <a:pos x="17" y="0"/>
                  </a:cxn>
                </a:cxnLst>
                <a:rect l="0" t="0" r="r" b="b"/>
                <a:pathLst>
                  <a:path w="34" h="28">
                    <a:moveTo>
                      <a:pt x="17" y="0"/>
                    </a:moveTo>
                    <a:cubicBezTo>
                      <a:pt x="19" y="0"/>
                      <a:pt x="23" y="1"/>
                      <a:pt x="26" y="3"/>
                    </a:cubicBezTo>
                    <a:cubicBezTo>
                      <a:pt x="34" y="9"/>
                      <a:pt x="31" y="23"/>
                      <a:pt x="22" y="27"/>
                    </a:cubicBezTo>
                    <a:cubicBezTo>
                      <a:pt x="19" y="28"/>
                      <a:pt x="15" y="28"/>
                      <a:pt x="12" y="27"/>
                    </a:cubicBezTo>
                    <a:cubicBezTo>
                      <a:pt x="0" y="22"/>
                      <a:pt x="0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7" name="Freeform 849"/>
              <p:cNvSpPr>
                <a:spLocks/>
              </p:cNvSpPr>
              <p:nvPr/>
            </p:nvSpPr>
            <p:spPr bwMode="auto">
              <a:xfrm>
                <a:off x="3954" y="2165"/>
                <a:ext cx="52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19"/>
                  </a:cxn>
                  <a:cxn ang="0">
                    <a:pos x="2" y="18"/>
                  </a:cxn>
                  <a:cxn ang="0">
                    <a:pos x="14" y="2"/>
                  </a:cxn>
                </a:cxnLst>
                <a:rect l="0" t="0" r="r" b="b"/>
                <a:pathLst>
                  <a:path w="32" h="33">
                    <a:moveTo>
                      <a:pt x="14" y="2"/>
                    </a:moveTo>
                    <a:cubicBezTo>
                      <a:pt x="21" y="0"/>
                      <a:pt x="32" y="8"/>
                      <a:pt x="28" y="19"/>
                    </a:cubicBezTo>
                    <a:cubicBezTo>
                      <a:pt x="25" y="31"/>
                      <a:pt x="5" y="33"/>
                      <a:pt x="2" y="18"/>
                    </a:cubicBezTo>
                    <a:cubicBezTo>
                      <a:pt x="0" y="11"/>
                      <a:pt x="4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8" name="Freeform 850"/>
              <p:cNvSpPr>
                <a:spLocks/>
              </p:cNvSpPr>
              <p:nvPr/>
            </p:nvSpPr>
            <p:spPr bwMode="auto">
              <a:xfrm>
                <a:off x="5693" y="2159"/>
                <a:ext cx="29" cy="26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0" y="9"/>
                  </a:cxn>
                  <a:cxn ang="0">
                    <a:pos x="9" y="16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6" y="13"/>
                      <a:pt x="4" y="7"/>
                      <a:pt x="0" y="9"/>
                    </a:cubicBezTo>
                    <a:cubicBezTo>
                      <a:pt x="2" y="0"/>
                      <a:pt x="18" y="10"/>
                      <a:pt x="9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9" name="Freeform 851"/>
              <p:cNvSpPr>
                <a:spLocks/>
              </p:cNvSpPr>
              <p:nvPr/>
            </p:nvSpPr>
            <p:spPr bwMode="auto">
              <a:xfrm>
                <a:off x="1656" y="2164"/>
                <a:ext cx="58" cy="5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0" y="29"/>
                  </a:cxn>
                  <a:cxn ang="0">
                    <a:pos x="16" y="4"/>
                  </a:cxn>
                </a:cxnLst>
                <a:rect l="0" t="0" r="r" b="b"/>
                <a:pathLst>
                  <a:path w="36" h="31">
                    <a:moveTo>
                      <a:pt x="16" y="4"/>
                    </a:moveTo>
                    <a:cubicBezTo>
                      <a:pt x="35" y="0"/>
                      <a:pt x="36" y="27"/>
                      <a:pt x="20" y="29"/>
                    </a:cubicBezTo>
                    <a:cubicBezTo>
                      <a:pt x="4" y="31"/>
                      <a:pt x="0" y="7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0" name="Freeform 852"/>
              <p:cNvSpPr>
                <a:spLocks/>
              </p:cNvSpPr>
              <p:nvPr/>
            </p:nvSpPr>
            <p:spPr bwMode="auto">
              <a:xfrm>
                <a:off x="3778" y="2167"/>
                <a:ext cx="54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4" h="30">
                    <a:moveTo>
                      <a:pt x="16" y="2"/>
                    </a:moveTo>
                    <a:cubicBezTo>
                      <a:pt x="24" y="0"/>
                      <a:pt x="34" y="8"/>
                      <a:pt x="31" y="19"/>
                    </a:cubicBezTo>
                    <a:cubicBezTo>
                      <a:pt x="29" y="27"/>
                      <a:pt x="20" y="30"/>
                      <a:pt x="14" y="29"/>
                    </a:cubicBezTo>
                    <a:cubicBezTo>
                      <a:pt x="0" y="24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1" name="Freeform 853"/>
              <p:cNvSpPr>
                <a:spLocks/>
              </p:cNvSpPr>
              <p:nvPr/>
            </p:nvSpPr>
            <p:spPr bwMode="auto">
              <a:xfrm>
                <a:off x="3596" y="2167"/>
                <a:ext cx="68" cy="61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3" y="25"/>
                  </a:cxn>
                  <a:cxn ang="0">
                    <a:pos x="13" y="5"/>
                  </a:cxn>
                  <a:cxn ang="0">
                    <a:pos x="21" y="2"/>
                  </a:cxn>
                </a:cxnLst>
                <a:rect l="0" t="0" r="r" b="b"/>
                <a:pathLst>
                  <a:path w="42" h="38">
                    <a:moveTo>
                      <a:pt x="21" y="2"/>
                    </a:moveTo>
                    <a:cubicBezTo>
                      <a:pt x="33" y="0"/>
                      <a:pt x="42" y="15"/>
                      <a:pt x="33" y="25"/>
                    </a:cubicBezTo>
                    <a:cubicBezTo>
                      <a:pt x="21" y="38"/>
                      <a:pt x="0" y="18"/>
                      <a:pt x="13" y="5"/>
                    </a:cubicBezTo>
                    <a:cubicBezTo>
                      <a:pt x="15" y="4"/>
                      <a:pt x="17" y="3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2" name="Freeform 854"/>
              <p:cNvSpPr>
                <a:spLocks/>
              </p:cNvSpPr>
              <p:nvPr/>
            </p:nvSpPr>
            <p:spPr bwMode="auto">
              <a:xfrm>
                <a:off x="1489" y="2167"/>
                <a:ext cx="53" cy="43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6" y="27"/>
                  </a:cxn>
                  <a:cxn ang="0">
                    <a:pos x="6" y="24"/>
                  </a:cxn>
                  <a:cxn ang="0">
                    <a:pos x="13" y="3"/>
                  </a:cxn>
                </a:cxnLst>
                <a:rect l="0" t="0" r="r" b="b"/>
                <a:pathLst>
                  <a:path w="33" h="27">
                    <a:moveTo>
                      <a:pt x="13" y="3"/>
                    </a:moveTo>
                    <a:cubicBezTo>
                      <a:pt x="29" y="0"/>
                      <a:pt x="33" y="25"/>
                      <a:pt x="16" y="27"/>
                    </a:cubicBezTo>
                    <a:cubicBezTo>
                      <a:pt x="13" y="27"/>
                      <a:pt x="9" y="26"/>
                      <a:pt x="6" y="24"/>
                    </a:cubicBezTo>
                    <a:cubicBezTo>
                      <a:pt x="0" y="18"/>
                      <a:pt x="2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3" name="Freeform 855"/>
              <p:cNvSpPr>
                <a:spLocks/>
              </p:cNvSpPr>
              <p:nvPr/>
            </p:nvSpPr>
            <p:spPr bwMode="auto">
              <a:xfrm>
                <a:off x="1318" y="2169"/>
                <a:ext cx="49" cy="49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0"/>
                  </a:cxn>
                  <a:cxn ang="0">
                    <a:pos x="10" y="27"/>
                  </a:cxn>
                  <a:cxn ang="0">
                    <a:pos x="1" y="12"/>
                  </a:cxn>
                  <a:cxn ang="0">
                    <a:pos x="11" y="2"/>
                  </a:cxn>
                </a:cxnLst>
                <a:rect l="0" t="0" r="r" b="b"/>
                <a:pathLst>
                  <a:path w="31" h="31">
                    <a:moveTo>
                      <a:pt x="11" y="2"/>
                    </a:moveTo>
                    <a:cubicBezTo>
                      <a:pt x="19" y="0"/>
                      <a:pt x="25" y="4"/>
                      <a:pt x="27" y="10"/>
                    </a:cubicBezTo>
                    <a:cubicBezTo>
                      <a:pt x="31" y="20"/>
                      <a:pt x="21" y="31"/>
                      <a:pt x="10" y="27"/>
                    </a:cubicBezTo>
                    <a:cubicBezTo>
                      <a:pt x="4" y="25"/>
                      <a:pt x="0" y="18"/>
                      <a:pt x="1" y="12"/>
                    </a:cubicBezTo>
                    <a:cubicBezTo>
                      <a:pt x="2" y="8"/>
                      <a:pt x="6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4" name="Freeform 856"/>
              <p:cNvSpPr>
                <a:spLocks/>
              </p:cNvSpPr>
              <p:nvPr/>
            </p:nvSpPr>
            <p:spPr bwMode="auto">
              <a:xfrm>
                <a:off x="3436" y="2170"/>
                <a:ext cx="49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6"/>
                  </a:cxn>
                  <a:cxn ang="0">
                    <a:pos x="3" y="20"/>
                  </a:cxn>
                  <a:cxn ang="0">
                    <a:pos x="14" y="1"/>
                  </a:cxn>
                </a:cxnLst>
                <a:rect l="0" t="0" r="r" b="b"/>
                <a:pathLst>
                  <a:path w="31" h="33">
                    <a:moveTo>
                      <a:pt x="14" y="1"/>
                    </a:moveTo>
                    <a:cubicBezTo>
                      <a:pt x="21" y="0"/>
                      <a:pt x="31" y="7"/>
                      <a:pt x="30" y="16"/>
                    </a:cubicBezTo>
                    <a:cubicBezTo>
                      <a:pt x="28" y="29"/>
                      <a:pt x="8" y="33"/>
                      <a:pt x="3" y="20"/>
                    </a:cubicBezTo>
                    <a:cubicBezTo>
                      <a:pt x="0" y="13"/>
                      <a:pt x="3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5" name="Freeform 857"/>
              <p:cNvSpPr>
                <a:spLocks/>
              </p:cNvSpPr>
              <p:nvPr/>
            </p:nvSpPr>
            <p:spPr bwMode="auto">
              <a:xfrm>
                <a:off x="3253" y="2170"/>
                <a:ext cx="67" cy="5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3" y="24"/>
                  </a:cxn>
                  <a:cxn ang="0">
                    <a:pos x="26" y="29"/>
                  </a:cxn>
                  <a:cxn ang="0">
                    <a:pos x="21" y="2"/>
                  </a:cxn>
                </a:cxnLst>
                <a:rect l="0" t="0" r="r" b="b"/>
                <a:pathLst>
                  <a:path w="42" h="34">
                    <a:moveTo>
                      <a:pt x="21" y="2"/>
                    </a:moveTo>
                    <a:cubicBezTo>
                      <a:pt x="30" y="0"/>
                      <a:pt x="42" y="13"/>
                      <a:pt x="33" y="24"/>
                    </a:cubicBezTo>
                    <a:cubicBezTo>
                      <a:pt x="32" y="26"/>
                      <a:pt x="28" y="28"/>
                      <a:pt x="26" y="29"/>
                    </a:cubicBezTo>
                    <a:cubicBezTo>
                      <a:pt x="10" y="34"/>
                      <a:pt x="0" y="6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6" name="Freeform 858"/>
              <p:cNvSpPr>
                <a:spLocks/>
              </p:cNvSpPr>
              <p:nvPr/>
            </p:nvSpPr>
            <p:spPr bwMode="auto">
              <a:xfrm>
                <a:off x="3082" y="2170"/>
                <a:ext cx="65" cy="60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31" y="26"/>
                  </a:cxn>
                  <a:cxn ang="0">
                    <a:pos x="11" y="7"/>
                  </a:cxn>
                  <a:cxn ang="0">
                    <a:pos x="20" y="3"/>
                  </a:cxn>
                </a:cxnLst>
                <a:rect l="0" t="0" r="r" b="b"/>
                <a:pathLst>
                  <a:path w="40" h="37">
                    <a:moveTo>
                      <a:pt x="20" y="3"/>
                    </a:moveTo>
                    <a:cubicBezTo>
                      <a:pt x="32" y="0"/>
                      <a:pt x="40" y="17"/>
                      <a:pt x="31" y="26"/>
                    </a:cubicBezTo>
                    <a:cubicBezTo>
                      <a:pt x="19" y="37"/>
                      <a:pt x="0" y="20"/>
                      <a:pt x="11" y="7"/>
                    </a:cubicBezTo>
                    <a:cubicBezTo>
                      <a:pt x="13" y="5"/>
                      <a:pt x="16" y="3"/>
                      <a:pt x="2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7" name="Freeform 859"/>
              <p:cNvSpPr>
                <a:spLocks/>
              </p:cNvSpPr>
              <p:nvPr/>
            </p:nvSpPr>
            <p:spPr bwMode="auto">
              <a:xfrm>
                <a:off x="2745" y="2173"/>
                <a:ext cx="56" cy="49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8" y="29"/>
                  </a:cxn>
                  <a:cxn ang="0">
                    <a:pos x="7" y="25"/>
                  </a:cxn>
                  <a:cxn ang="0">
                    <a:pos x="14" y="3"/>
                  </a:cxn>
                </a:cxnLst>
                <a:rect l="0" t="0" r="r" b="b"/>
                <a:pathLst>
                  <a:path w="35" h="30">
                    <a:moveTo>
                      <a:pt x="14" y="3"/>
                    </a:moveTo>
                    <a:cubicBezTo>
                      <a:pt x="32" y="0"/>
                      <a:pt x="35" y="27"/>
                      <a:pt x="18" y="29"/>
                    </a:cubicBezTo>
                    <a:cubicBezTo>
                      <a:pt x="14" y="30"/>
                      <a:pt x="9" y="28"/>
                      <a:pt x="7" y="25"/>
                    </a:cubicBezTo>
                    <a:cubicBezTo>
                      <a:pt x="0" y="19"/>
                      <a:pt x="2" y="5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8" name="Freeform 860"/>
              <p:cNvSpPr>
                <a:spLocks/>
              </p:cNvSpPr>
              <p:nvPr/>
            </p:nvSpPr>
            <p:spPr bwMode="auto">
              <a:xfrm>
                <a:off x="2573" y="2180"/>
                <a:ext cx="55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"/>
                  </a:cxn>
                  <a:cxn ang="0">
                    <a:pos x="11" y="24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19" y="0"/>
                      <a:pt x="23" y="1"/>
                      <a:pt x="25" y="3"/>
                    </a:cubicBezTo>
                    <a:cubicBezTo>
                      <a:pt x="34" y="10"/>
                      <a:pt x="27" y="30"/>
                      <a:pt x="11" y="24"/>
                    </a:cubicBezTo>
                    <a:cubicBezTo>
                      <a:pt x="0" y="20"/>
                      <a:pt x="1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9" name="Freeform 861"/>
              <p:cNvSpPr>
                <a:spLocks/>
              </p:cNvSpPr>
              <p:nvPr/>
            </p:nvSpPr>
            <p:spPr bwMode="auto">
              <a:xfrm>
                <a:off x="2927" y="2173"/>
                <a:ext cx="38" cy="45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22" y="13"/>
                  </a:cxn>
                  <a:cxn ang="0">
                    <a:pos x="7" y="26"/>
                  </a:cxn>
                  <a:cxn ang="0">
                    <a:pos x="3" y="16"/>
                  </a:cxn>
                  <a:cxn ang="0">
                    <a:pos x="3" y="7"/>
                  </a:cxn>
                </a:cxnLst>
                <a:rect l="0" t="0" r="r" b="b"/>
                <a:pathLst>
                  <a:path w="24" h="28">
                    <a:moveTo>
                      <a:pt x="3" y="7"/>
                    </a:moveTo>
                    <a:cubicBezTo>
                      <a:pt x="11" y="0"/>
                      <a:pt x="21" y="5"/>
                      <a:pt x="22" y="13"/>
                    </a:cubicBezTo>
                    <a:cubicBezTo>
                      <a:pt x="24" y="20"/>
                      <a:pt x="15" y="28"/>
                      <a:pt x="7" y="26"/>
                    </a:cubicBezTo>
                    <a:cubicBezTo>
                      <a:pt x="3" y="24"/>
                      <a:pt x="0" y="21"/>
                      <a:pt x="3" y="16"/>
                    </a:cubicBezTo>
                    <a:cubicBezTo>
                      <a:pt x="4" y="12"/>
                      <a:pt x="5" y="12"/>
                      <a:pt x="3" y="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0" name="Freeform 862"/>
              <p:cNvSpPr>
                <a:spLocks/>
              </p:cNvSpPr>
              <p:nvPr/>
            </p:nvSpPr>
            <p:spPr bwMode="auto">
              <a:xfrm>
                <a:off x="4868" y="2178"/>
                <a:ext cx="51" cy="4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3" y="3"/>
                  </a:cxn>
                  <a:cxn ang="0">
                    <a:pos x="15" y="27"/>
                  </a:cxn>
                  <a:cxn ang="0">
                    <a:pos x="1" y="13"/>
                  </a:cxn>
                  <a:cxn ang="0">
                    <a:pos x="13" y="1"/>
                  </a:cxn>
                </a:cxnLst>
                <a:rect l="0" t="0" r="r" b="b"/>
                <a:pathLst>
                  <a:path w="32" h="27">
                    <a:moveTo>
                      <a:pt x="13" y="1"/>
                    </a:moveTo>
                    <a:cubicBezTo>
                      <a:pt x="16" y="0"/>
                      <a:pt x="20" y="1"/>
                      <a:pt x="23" y="3"/>
                    </a:cubicBezTo>
                    <a:cubicBezTo>
                      <a:pt x="32" y="10"/>
                      <a:pt x="28" y="27"/>
                      <a:pt x="15" y="27"/>
                    </a:cubicBezTo>
                    <a:cubicBezTo>
                      <a:pt x="7" y="27"/>
                      <a:pt x="0" y="20"/>
                      <a:pt x="1" y="13"/>
                    </a:cubicBezTo>
                    <a:cubicBezTo>
                      <a:pt x="2" y="7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1" name="Freeform 863"/>
              <p:cNvSpPr>
                <a:spLocks/>
              </p:cNvSpPr>
              <p:nvPr/>
            </p:nvSpPr>
            <p:spPr bwMode="auto">
              <a:xfrm>
                <a:off x="2226" y="2178"/>
                <a:ext cx="55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9" y="26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28" y="27"/>
                      <a:pt x="17" y="32"/>
                      <a:pt x="9" y="26"/>
                    </a:cubicBezTo>
                    <a:cubicBezTo>
                      <a:pt x="0" y="19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2" name="Freeform 864"/>
              <p:cNvSpPr>
                <a:spLocks/>
              </p:cNvSpPr>
              <p:nvPr/>
            </p:nvSpPr>
            <p:spPr bwMode="auto">
              <a:xfrm>
                <a:off x="2398" y="2177"/>
                <a:ext cx="52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7"/>
                  </a:cxn>
                  <a:cxn ang="0">
                    <a:pos x="19" y="29"/>
                  </a:cxn>
                  <a:cxn ang="0">
                    <a:pos x="15" y="2"/>
                  </a:cxn>
                </a:cxnLst>
                <a:rect l="0" t="0" r="r" b="b"/>
                <a:pathLst>
                  <a:path w="32" h="30">
                    <a:moveTo>
                      <a:pt x="15" y="2"/>
                    </a:moveTo>
                    <a:cubicBezTo>
                      <a:pt x="24" y="0"/>
                      <a:pt x="32" y="7"/>
                      <a:pt x="31" y="17"/>
                    </a:cubicBezTo>
                    <a:cubicBezTo>
                      <a:pt x="30" y="23"/>
                      <a:pt x="25" y="28"/>
                      <a:pt x="19" y="29"/>
                    </a:cubicBezTo>
                    <a:cubicBezTo>
                      <a:pt x="1" y="30"/>
                      <a:pt x="0" y="6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3" name="Freeform 865"/>
              <p:cNvSpPr>
                <a:spLocks/>
              </p:cNvSpPr>
              <p:nvPr/>
            </p:nvSpPr>
            <p:spPr bwMode="auto">
              <a:xfrm>
                <a:off x="4693" y="2180"/>
                <a:ext cx="51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9"/>
                  </a:cxn>
                  <a:cxn ang="0">
                    <a:pos x="10" y="25"/>
                  </a:cxn>
                  <a:cxn ang="0">
                    <a:pos x="13" y="1"/>
                  </a:cxn>
                </a:cxnLst>
                <a:rect l="0" t="0" r="r" b="b"/>
                <a:pathLst>
                  <a:path w="32" h="32">
                    <a:moveTo>
                      <a:pt x="13" y="1"/>
                    </a:moveTo>
                    <a:cubicBezTo>
                      <a:pt x="20" y="0"/>
                      <a:pt x="27" y="3"/>
                      <a:pt x="29" y="9"/>
                    </a:cubicBezTo>
                    <a:cubicBezTo>
                      <a:pt x="32" y="20"/>
                      <a:pt x="20" y="32"/>
                      <a:pt x="10" y="25"/>
                    </a:cubicBezTo>
                    <a:cubicBezTo>
                      <a:pt x="0" y="20"/>
                      <a:pt x="1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4" name="Freeform 866"/>
              <p:cNvSpPr>
                <a:spLocks/>
              </p:cNvSpPr>
              <p:nvPr/>
            </p:nvSpPr>
            <p:spPr bwMode="auto">
              <a:xfrm>
                <a:off x="2058" y="2181"/>
                <a:ext cx="46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5"/>
                  </a:cxn>
                  <a:cxn ang="0">
                    <a:pos x="2" y="17"/>
                  </a:cxn>
                  <a:cxn ang="0">
                    <a:pos x="14" y="1"/>
                  </a:cxn>
                </a:cxnLst>
                <a:rect l="0" t="0" r="r" b="b"/>
                <a:pathLst>
                  <a:path w="29" h="32">
                    <a:moveTo>
                      <a:pt x="14" y="1"/>
                    </a:moveTo>
                    <a:cubicBezTo>
                      <a:pt x="21" y="0"/>
                      <a:pt x="29" y="6"/>
                      <a:pt x="29" y="15"/>
                    </a:cubicBezTo>
                    <a:cubicBezTo>
                      <a:pt x="27" y="29"/>
                      <a:pt x="6" y="32"/>
                      <a:pt x="2" y="17"/>
                    </a:cubicBezTo>
                    <a:cubicBezTo>
                      <a:pt x="0" y="10"/>
                      <a:pt x="6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5" name="Freeform 867"/>
              <p:cNvSpPr>
                <a:spLocks/>
              </p:cNvSpPr>
              <p:nvPr/>
            </p:nvSpPr>
            <p:spPr bwMode="auto">
              <a:xfrm>
                <a:off x="4338" y="2178"/>
                <a:ext cx="69" cy="55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6" y="30"/>
                  </a:cxn>
                  <a:cxn ang="0">
                    <a:pos x="21" y="3"/>
                  </a:cxn>
                </a:cxnLst>
                <a:rect l="0" t="0" r="r" b="b"/>
                <a:pathLst>
                  <a:path w="43" h="34">
                    <a:moveTo>
                      <a:pt x="21" y="3"/>
                    </a:moveTo>
                    <a:cubicBezTo>
                      <a:pt x="37" y="0"/>
                      <a:pt x="43" y="25"/>
                      <a:pt x="26" y="30"/>
                    </a:cubicBezTo>
                    <a:cubicBezTo>
                      <a:pt x="10" y="34"/>
                      <a:pt x="0" y="6"/>
                      <a:pt x="2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6" name="Freeform 868"/>
              <p:cNvSpPr>
                <a:spLocks/>
              </p:cNvSpPr>
              <p:nvPr/>
            </p:nvSpPr>
            <p:spPr bwMode="auto">
              <a:xfrm>
                <a:off x="4518" y="2181"/>
                <a:ext cx="54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3"/>
                  </a:cxn>
                  <a:cxn ang="0">
                    <a:pos x="20" y="26"/>
                  </a:cxn>
                  <a:cxn ang="0">
                    <a:pos x="9" y="4"/>
                  </a:cxn>
                  <a:cxn ang="0">
                    <a:pos x="15" y="1"/>
                  </a:cxn>
                </a:cxnLst>
                <a:rect l="0" t="0" r="r" b="b"/>
                <a:pathLst>
                  <a:path w="34" h="28">
                    <a:moveTo>
                      <a:pt x="15" y="1"/>
                    </a:moveTo>
                    <a:cubicBezTo>
                      <a:pt x="18" y="0"/>
                      <a:pt x="23" y="0"/>
                      <a:pt x="26" y="3"/>
                    </a:cubicBezTo>
                    <a:cubicBezTo>
                      <a:pt x="34" y="8"/>
                      <a:pt x="32" y="25"/>
                      <a:pt x="20" y="26"/>
                    </a:cubicBezTo>
                    <a:cubicBezTo>
                      <a:pt x="8" y="28"/>
                      <a:pt x="0" y="12"/>
                      <a:pt x="9" y="4"/>
                    </a:cubicBezTo>
                    <a:cubicBezTo>
                      <a:pt x="10" y="3"/>
                      <a:pt x="1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7" name="Freeform 869"/>
              <p:cNvSpPr>
                <a:spLocks/>
              </p:cNvSpPr>
              <p:nvPr/>
            </p:nvSpPr>
            <p:spPr bwMode="auto">
              <a:xfrm>
                <a:off x="1886" y="2181"/>
                <a:ext cx="50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9"/>
                  </a:cxn>
                  <a:cxn ang="0">
                    <a:pos x="4" y="23"/>
                  </a:cxn>
                  <a:cxn ang="0">
                    <a:pos x="3" y="8"/>
                  </a:cxn>
                  <a:cxn ang="0">
                    <a:pos x="6" y="4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22" y="0"/>
                      <a:pt x="31" y="9"/>
                      <a:pt x="28" y="19"/>
                    </a:cubicBezTo>
                    <a:cubicBezTo>
                      <a:pt x="25" y="29"/>
                      <a:pt x="10" y="32"/>
                      <a:pt x="4" y="23"/>
                    </a:cubicBezTo>
                    <a:cubicBezTo>
                      <a:pt x="0" y="19"/>
                      <a:pt x="0" y="12"/>
                      <a:pt x="3" y="8"/>
                    </a:cubicBezTo>
                    <a:cubicBezTo>
                      <a:pt x="3" y="6"/>
                      <a:pt x="5" y="4"/>
                      <a:pt x="6" y="4"/>
                    </a:cubicBezTo>
                    <a:cubicBezTo>
                      <a:pt x="8" y="3"/>
                      <a:pt x="10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8" name="Freeform 870"/>
              <p:cNvSpPr>
                <a:spLocks/>
              </p:cNvSpPr>
              <p:nvPr/>
            </p:nvSpPr>
            <p:spPr bwMode="auto">
              <a:xfrm>
                <a:off x="4173" y="2180"/>
                <a:ext cx="59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4"/>
                  </a:cxn>
                  <a:cxn ang="0">
                    <a:pos x="22" y="29"/>
                  </a:cxn>
                  <a:cxn ang="0">
                    <a:pos x="8" y="25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27" y="0"/>
                      <a:pt x="37" y="14"/>
                      <a:pt x="29" y="24"/>
                    </a:cubicBezTo>
                    <a:cubicBezTo>
                      <a:pt x="28" y="26"/>
                      <a:pt x="24" y="28"/>
                      <a:pt x="22" y="29"/>
                    </a:cubicBezTo>
                    <a:cubicBezTo>
                      <a:pt x="19" y="30"/>
                      <a:pt x="12" y="30"/>
                      <a:pt x="8" y="25"/>
                    </a:cubicBezTo>
                    <a:cubicBezTo>
                      <a:pt x="0" y="16"/>
                      <a:pt x="6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9" name="Freeform 871"/>
              <p:cNvSpPr>
                <a:spLocks/>
              </p:cNvSpPr>
              <p:nvPr/>
            </p:nvSpPr>
            <p:spPr bwMode="auto">
              <a:xfrm>
                <a:off x="4002" y="2183"/>
                <a:ext cx="58" cy="5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6" h="36">
                    <a:moveTo>
                      <a:pt x="16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6" y="23"/>
                      <a:pt x="17" y="36"/>
                      <a:pt x="7" y="24"/>
                    </a:cubicBezTo>
                    <a:cubicBezTo>
                      <a:pt x="0" y="16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0" name="Freeform 872"/>
              <p:cNvSpPr>
                <a:spLocks/>
              </p:cNvSpPr>
              <p:nvPr/>
            </p:nvSpPr>
            <p:spPr bwMode="auto">
              <a:xfrm>
                <a:off x="1714" y="2183"/>
                <a:ext cx="48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9"/>
                  </a:cxn>
                  <a:cxn ang="0">
                    <a:pos x="17" y="27"/>
                  </a:cxn>
                  <a:cxn ang="0">
                    <a:pos x="2" y="12"/>
                  </a:cxn>
                  <a:cxn ang="0">
                    <a:pos x="12" y="2"/>
                  </a:cxn>
                </a:cxnLst>
                <a:rect l="0" t="0" r="r" b="b"/>
                <a:pathLst>
                  <a:path w="30" h="28">
                    <a:moveTo>
                      <a:pt x="12" y="2"/>
                    </a:moveTo>
                    <a:cubicBezTo>
                      <a:pt x="19" y="0"/>
                      <a:pt x="25" y="4"/>
                      <a:pt x="27" y="9"/>
                    </a:cubicBezTo>
                    <a:cubicBezTo>
                      <a:pt x="30" y="19"/>
                      <a:pt x="23" y="26"/>
                      <a:pt x="17" y="27"/>
                    </a:cubicBezTo>
                    <a:cubicBezTo>
                      <a:pt x="9" y="28"/>
                      <a:pt x="0" y="23"/>
                      <a:pt x="2" y="12"/>
                    </a:cubicBezTo>
                    <a:cubicBezTo>
                      <a:pt x="2" y="8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1" name="Freeform 873"/>
              <p:cNvSpPr>
                <a:spLocks/>
              </p:cNvSpPr>
              <p:nvPr/>
            </p:nvSpPr>
            <p:spPr bwMode="auto">
              <a:xfrm>
                <a:off x="1539" y="2183"/>
                <a:ext cx="50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30" y="17"/>
                  </a:cxn>
                  <a:cxn ang="0">
                    <a:pos x="18" y="29"/>
                  </a:cxn>
                  <a:cxn ang="0">
                    <a:pos x="4" y="21"/>
                  </a:cxn>
                  <a:cxn ang="0">
                    <a:pos x="13" y="2"/>
                  </a:cxn>
                </a:cxnLst>
                <a:rect l="0" t="0" r="r" b="b"/>
                <a:pathLst>
                  <a:path w="31" h="29">
                    <a:moveTo>
                      <a:pt x="13" y="2"/>
                    </a:moveTo>
                    <a:cubicBezTo>
                      <a:pt x="23" y="0"/>
                      <a:pt x="31" y="8"/>
                      <a:pt x="30" y="17"/>
                    </a:cubicBezTo>
                    <a:cubicBezTo>
                      <a:pt x="29" y="22"/>
                      <a:pt x="24" y="28"/>
                      <a:pt x="18" y="29"/>
                    </a:cubicBezTo>
                    <a:cubicBezTo>
                      <a:pt x="13" y="29"/>
                      <a:pt x="6" y="27"/>
                      <a:pt x="4" y="21"/>
                    </a:cubicBezTo>
                    <a:cubicBezTo>
                      <a:pt x="0" y="11"/>
                      <a:pt x="6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2" name="Freeform 874"/>
              <p:cNvSpPr>
                <a:spLocks/>
              </p:cNvSpPr>
              <p:nvPr/>
            </p:nvSpPr>
            <p:spPr bwMode="auto">
              <a:xfrm>
                <a:off x="3819" y="2185"/>
                <a:ext cx="65" cy="53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37" y="9"/>
                  </a:cxn>
                  <a:cxn ang="0">
                    <a:pos x="27" y="28"/>
                  </a:cxn>
                  <a:cxn ang="0">
                    <a:pos x="23" y="1"/>
                  </a:cxn>
                </a:cxnLst>
                <a:rect l="0" t="0" r="r" b="b"/>
                <a:pathLst>
                  <a:path w="40" h="33">
                    <a:moveTo>
                      <a:pt x="23" y="1"/>
                    </a:moveTo>
                    <a:cubicBezTo>
                      <a:pt x="28" y="0"/>
                      <a:pt x="34" y="3"/>
                      <a:pt x="37" y="9"/>
                    </a:cubicBezTo>
                    <a:cubicBezTo>
                      <a:pt x="40" y="18"/>
                      <a:pt x="34" y="26"/>
                      <a:pt x="27" y="28"/>
                    </a:cubicBezTo>
                    <a:cubicBezTo>
                      <a:pt x="11" y="33"/>
                      <a:pt x="0" y="5"/>
                      <a:pt x="2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3" name="Freeform 875"/>
              <p:cNvSpPr>
                <a:spLocks/>
              </p:cNvSpPr>
              <p:nvPr/>
            </p:nvSpPr>
            <p:spPr bwMode="auto">
              <a:xfrm>
                <a:off x="1367" y="2186"/>
                <a:ext cx="52" cy="4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9"/>
                  </a:cxn>
                  <a:cxn ang="0">
                    <a:pos x="14" y="27"/>
                  </a:cxn>
                  <a:cxn ang="0">
                    <a:pos x="4" y="19"/>
                  </a:cxn>
                  <a:cxn ang="0">
                    <a:pos x="13" y="2"/>
                  </a:cxn>
                </a:cxnLst>
                <a:rect l="0" t="0" r="r" b="b"/>
                <a:pathLst>
                  <a:path w="32" h="28">
                    <a:moveTo>
                      <a:pt x="13" y="2"/>
                    </a:moveTo>
                    <a:cubicBezTo>
                      <a:pt x="21" y="0"/>
                      <a:pt x="27" y="4"/>
                      <a:pt x="29" y="9"/>
                    </a:cubicBezTo>
                    <a:cubicBezTo>
                      <a:pt x="32" y="20"/>
                      <a:pt x="23" y="28"/>
                      <a:pt x="14" y="27"/>
                    </a:cubicBezTo>
                    <a:cubicBezTo>
                      <a:pt x="10" y="27"/>
                      <a:pt x="5" y="24"/>
                      <a:pt x="4" y="19"/>
                    </a:cubicBezTo>
                    <a:cubicBezTo>
                      <a:pt x="0" y="9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4" name="Freeform 876"/>
              <p:cNvSpPr>
                <a:spLocks/>
              </p:cNvSpPr>
              <p:nvPr/>
            </p:nvSpPr>
            <p:spPr bwMode="auto">
              <a:xfrm>
                <a:off x="3485" y="2188"/>
                <a:ext cx="57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6" y="24"/>
                  </a:cxn>
                  <a:cxn ang="0">
                    <a:pos x="4" y="11"/>
                  </a:cxn>
                  <a:cxn ang="0">
                    <a:pos x="17" y="1"/>
                  </a:cxn>
                </a:cxnLst>
                <a:rect l="0" t="0" r="r" b="b"/>
                <a:pathLst>
                  <a:path w="35" h="31">
                    <a:moveTo>
                      <a:pt x="17" y="1"/>
                    </a:moveTo>
                    <a:cubicBezTo>
                      <a:pt x="30" y="0"/>
                      <a:pt x="35" y="16"/>
                      <a:pt x="26" y="24"/>
                    </a:cubicBezTo>
                    <a:cubicBezTo>
                      <a:pt x="18" y="31"/>
                      <a:pt x="0" y="26"/>
                      <a:pt x="4" y="11"/>
                    </a:cubicBezTo>
                    <a:cubicBezTo>
                      <a:pt x="5" y="6"/>
                      <a:pt x="8" y="1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5" name="Freeform 877"/>
              <p:cNvSpPr>
                <a:spLocks/>
              </p:cNvSpPr>
              <p:nvPr/>
            </p:nvSpPr>
            <p:spPr bwMode="auto">
              <a:xfrm>
                <a:off x="3660" y="2183"/>
                <a:ext cx="57" cy="50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20" y="29"/>
                  </a:cxn>
                  <a:cxn ang="0">
                    <a:pos x="3" y="13"/>
                  </a:cxn>
                  <a:cxn ang="0">
                    <a:pos x="13" y="4"/>
                  </a:cxn>
                </a:cxnLst>
                <a:rect l="0" t="0" r="r" b="b"/>
                <a:pathLst>
                  <a:path w="35" h="31">
                    <a:moveTo>
                      <a:pt x="13" y="4"/>
                    </a:moveTo>
                    <a:cubicBezTo>
                      <a:pt x="29" y="0"/>
                      <a:pt x="35" y="24"/>
                      <a:pt x="20" y="29"/>
                    </a:cubicBezTo>
                    <a:cubicBezTo>
                      <a:pt x="10" y="31"/>
                      <a:pt x="0" y="24"/>
                      <a:pt x="3" y="13"/>
                    </a:cubicBezTo>
                    <a:cubicBezTo>
                      <a:pt x="3" y="9"/>
                      <a:pt x="7" y="5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6" name="Freeform 878"/>
              <p:cNvSpPr>
                <a:spLocks/>
              </p:cNvSpPr>
              <p:nvPr/>
            </p:nvSpPr>
            <p:spPr bwMode="auto">
              <a:xfrm>
                <a:off x="3315" y="2185"/>
                <a:ext cx="58" cy="56"/>
              </a:xfrm>
              <a:custGeom>
                <a:avLst/>
                <a:gdLst/>
                <a:ahLst/>
                <a:cxnLst>
                  <a:cxn ang="0">
                    <a:pos x="2" y="21"/>
                  </a:cxn>
                  <a:cxn ang="0">
                    <a:pos x="21" y="4"/>
                  </a:cxn>
                  <a:cxn ang="0">
                    <a:pos x="12" y="30"/>
                  </a:cxn>
                  <a:cxn ang="0">
                    <a:pos x="2" y="21"/>
                  </a:cxn>
                </a:cxnLst>
                <a:rect l="0" t="0" r="r" b="b"/>
                <a:pathLst>
                  <a:path w="36" h="35">
                    <a:moveTo>
                      <a:pt x="2" y="21"/>
                    </a:moveTo>
                    <a:cubicBezTo>
                      <a:pt x="0" y="10"/>
                      <a:pt x="9" y="0"/>
                      <a:pt x="21" y="4"/>
                    </a:cubicBezTo>
                    <a:cubicBezTo>
                      <a:pt x="36" y="9"/>
                      <a:pt x="29" y="35"/>
                      <a:pt x="12" y="30"/>
                    </a:cubicBezTo>
                    <a:cubicBezTo>
                      <a:pt x="7" y="29"/>
                      <a:pt x="5" y="26"/>
                      <a:pt x="2" y="2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7" name="Freeform 879"/>
              <p:cNvSpPr>
                <a:spLocks/>
              </p:cNvSpPr>
              <p:nvPr/>
            </p:nvSpPr>
            <p:spPr bwMode="auto">
              <a:xfrm>
                <a:off x="3140" y="2189"/>
                <a:ext cx="55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3" y="0"/>
                      <a:pt x="34" y="8"/>
                      <a:pt x="31" y="18"/>
                    </a:cubicBezTo>
                    <a:cubicBezTo>
                      <a:pt x="28" y="28"/>
                      <a:pt x="15" y="32"/>
                      <a:pt x="7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8" name="Freeform 880"/>
              <p:cNvSpPr>
                <a:spLocks/>
              </p:cNvSpPr>
              <p:nvPr/>
            </p:nvSpPr>
            <p:spPr bwMode="auto">
              <a:xfrm>
                <a:off x="2967" y="2188"/>
                <a:ext cx="59" cy="5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2" y="30"/>
                  </a:cxn>
                  <a:cxn ang="0">
                    <a:pos x="14" y="30"/>
                  </a:cxn>
                  <a:cxn ang="0">
                    <a:pos x="17" y="3"/>
                  </a:cxn>
                </a:cxnLst>
                <a:rect l="0" t="0" r="r" b="b"/>
                <a:pathLst>
                  <a:path w="37" h="31">
                    <a:moveTo>
                      <a:pt x="17" y="3"/>
                    </a:moveTo>
                    <a:cubicBezTo>
                      <a:pt x="33" y="0"/>
                      <a:pt x="37" y="25"/>
                      <a:pt x="22" y="30"/>
                    </a:cubicBezTo>
                    <a:cubicBezTo>
                      <a:pt x="20" y="31"/>
                      <a:pt x="16" y="31"/>
                      <a:pt x="14" y="30"/>
                    </a:cubicBezTo>
                    <a:cubicBezTo>
                      <a:pt x="1" y="26"/>
                      <a:pt x="0" y="6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9" name="Freeform 881"/>
              <p:cNvSpPr>
                <a:spLocks/>
              </p:cNvSpPr>
              <p:nvPr/>
            </p:nvSpPr>
            <p:spPr bwMode="auto">
              <a:xfrm>
                <a:off x="1213" y="2193"/>
                <a:ext cx="29" cy="3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3" y="20"/>
                  </a:cxn>
                  <a:cxn ang="0">
                    <a:pos x="4" y="17"/>
                  </a:cxn>
                  <a:cxn ang="0">
                    <a:pos x="4" y="1"/>
                  </a:cxn>
                </a:cxnLst>
                <a:rect l="0" t="0" r="r" b="b"/>
                <a:pathLst>
                  <a:path w="18" h="23">
                    <a:moveTo>
                      <a:pt x="4" y="1"/>
                    </a:moveTo>
                    <a:cubicBezTo>
                      <a:pt x="18" y="0"/>
                      <a:pt x="16" y="23"/>
                      <a:pt x="3" y="20"/>
                    </a:cubicBezTo>
                    <a:cubicBezTo>
                      <a:pt x="0" y="19"/>
                      <a:pt x="4" y="18"/>
                      <a:pt x="4" y="17"/>
                    </a:cubicBezTo>
                    <a:cubicBezTo>
                      <a:pt x="4" y="12"/>
                      <a:pt x="4" y="4"/>
                      <a:pt x="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0" name="Freeform 882"/>
              <p:cNvSpPr>
                <a:spLocks/>
              </p:cNvSpPr>
              <p:nvPr/>
            </p:nvSpPr>
            <p:spPr bwMode="auto">
              <a:xfrm>
                <a:off x="2623" y="2193"/>
                <a:ext cx="55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20"/>
                  </a:cxn>
                  <a:cxn ang="0">
                    <a:pos x="12" y="27"/>
                  </a:cxn>
                  <a:cxn ang="0">
                    <a:pos x="15" y="2"/>
                  </a:cxn>
                </a:cxnLst>
                <a:rect l="0" t="0" r="r" b="b"/>
                <a:pathLst>
                  <a:path w="34" h="31">
                    <a:moveTo>
                      <a:pt x="15" y="2"/>
                    </a:moveTo>
                    <a:cubicBezTo>
                      <a:pt x="25" y="0"/>
                      <a:pt x="34" y="9"/>
                      <a:pt x="30" y="20"/>
                    </a:cubicBezTo>
                    <a:cubicBezTo>
                      <a:pt x="28" y="26"/>
                      <a:pt x="20" y="31"/>
                      <a:pt x="12" y="27"/>
                    </a:cubicBezTo>
                    <a:cubicBezTo>
                      <a:pt x="0" y="22"/>
                      <a:pt x="2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1" name="Freeform 883"/>
              <p:cNvSpPr>
                <a:spLocks/>
              </p:cNvSpPr>
              <p:nvPr/>
            </p:nvSpPr>
            <p:spPr bwMode="auto">
              <a:xfrm>
                <a:off x="2279" y="2194"/>
                <a:ext cx="57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3"/>
                  </a:cxn>
                  <a:cxn ang="0">
                    <a:pos x="6" y="24"/>
                  </a:cxn>
                  <a:cxn ang="0">
                    <a:pos x="15" y="2"/>
                  </a:cxn>
                </a:cxnLst>
                <a:rect l="0" t="0" r="r" b="b"/>
                <a:pathLst>
                  <a:path w="35" h="31">
                    <a:moveTo>
                      <a:pt x="15" y="2"/>
                    </a:moveTo>
                    <a:cubicBezTo>
                      <a:pt x="25" y="0"/>
                      <a:pt x="35" y="12"/>
                      <a:pt x="29" y="23"/>
                    </a:cubicBezTo>
                    <a:cubicBezTo>
                      <a:pt x="24" y="30"/>
                      <a:pt x="11" y="31"/>
                      <a:pt x="6" y="24"/>
                    </a:cubicBezTo>
                    <a:cubicBezTo>
                      <a:pt x="0" y="16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2" name="Freeform 884"/>
              <p:cNvSpPr>
                <a:spLocks/>
              </p:cNvSpPr>
              <p:nvPr/>
            </p:nvSpPr>
            <p:spPr bwMode="auto">
              <a:xfrm>
                <a:off x="2451" y="2196"/>
                <a:ext cx="52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9"/>
                  </a:cxn>
                  <a:cxn ang="0">
                    <a:pos x="22" y="26"/>
                  </a:cxn>
                  <a:cxn ang="0">
                    <a:pos x="8" y="24"/>
                  </a:cxn>
                  <a:cxn ang="0">
                    <a:pos x="16" y="1"/>
                  </a:cxn>
                </a:cxnLst>
                <a:rect l="0" t="0" r="r" b="b"/>
                <a:pathLst>
                  <a:path w="32" h="28">
                    <a:moveTo>
                      <a:pt x="16" y="1"/>
                    </a:moveTo>
                    <a:cubicBezTo>
                      <a:pt x="20" y="0"/>
                      <a:pt x="27" y="3"/>
                      <a:pt x="29" y="9"/>
                    </a:cubicBezTo>
                    <a:cubicBezTo>
                      <a:pt x="32" y="15"/>
                      <a:pt x="29" y="24"/>
                      <a:pt x="22" y="26"/>
                    </a:cubicBezTo>
                    <a:cubicBezTo>
                      <a:pt x="18" y="28"/>
                      <a:pt x="12" y="28"/>
                      <a:pt x="8" y="24"/>
                    </a:cubicBezTo>
                    <a:cubicBezTo>
                      <a:pt x="0" y="17"/>
                      <a:pt x="4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3" name="Freeform 885"/>
              <p:cNvSpPr>
                <a:spLocks/>
              </p:cNvSpPr>
              <p:nvPr/>
            </p:nvSpPr>
            <p:spPr bwMode="auto">
              <a:xfrm>
                <a:off x="4739" y="2193"/>
                <a:ext cx="61" cy="48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9" y="29"/>
                  </a:cxn>
                  <a:cxn ang="0">
                    <a:pos x="17" y="3"/>
                  </a:cxn>
                </a:cxnLst>
                <a:rect l="0" t="0" r="r" b="b"/>
                <a:pathLst>
                  <a:path w="38" h="30">
                    <a:moveTo>
                      <a:pt x="17" y="3"/>
                    </a:moveTo>
                    <a:cubicBezTo>
                      <a:pt x="36" y="0"/>
                      <a:pt x="38" y="30"/>
                      <a:pt x="19" y="29"/>
                    </a:cubicBezTo>
                    <a:cubicBezTo>
                      <a:pt x="5" y="29"/>
                      <a:pt x="0" y="6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4" name="Freeform 886"/>
              <p:cNvSpPr>
                <a:spLocks/>
              </p:cNvSpPr>
              <p:nvPr/>
            </p:nvSpPr>
            <p:spPr bwMode="auto">
              <a:xfrm>
                <a:off x="2106" y="2197"/>
                <a:ext cx="55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7"/>
                  </a:cxn>
                  <a:cxn ang="0">
                    <a:pos x="14" y="28"/>
                  </a:cxn>
                  <a:cxn ang="0">
                    <a:pos x="6" y="7"/>
                  </a:cxn>
                  <a:cxn ang="0">
                    <a:pos x="14" y="1"/>
                  </a:cxn>
                </a:cxnLst>
                <a:rect l="0" t="0" r="r" b="b"/>
                <a:pathLst>
                  <a:path w="34" h="30">
                    <a:moveTo>
                      <a:pt x="14" y="1"/>
                    </a:moveTo>
                    <a:cubicBezTo>
                      <a:pt x="20" y="0"/>
                      <a:pt x="26" y="2"/>
                      <a:pt x="29" y="7"/>
                    </a:cubicBezTo>
                    <a:cubicBezTo>
                      <a:pt x="34" y="15"/>
                      <a:pt x="28" y="30"/>
                      <a:pt x="14" y="28"/>
                    </a:cubicBezTo>
                    <a:cubicBezTo>
                      <a:pt x="7" y="27"/>
                      <a:pt x="0" y="16"/>
                      <a:pt x="6" y="7"/>
                    </a:cubicBezTo>
                    <a:cubicBezTo>
                      <a:pt x="7" y="4"/>
                      <a:pt x="10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5" name="Freeform 887"/>
              <p:cNvSpPr>
                <a:spLocks/>
              </p:cNvSpPr>
              <p:nvPr/>
            </p:nvSpPr>
            <p:spPr bwMode="auto">
              <a:xfrm>
                <a:off x="4393" y="2199"/>
                <a:ext cx="59" cy="56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0" y="3"/>
                  </a:cxn>
                  <a:cxn ang="0">
                    <a:pos x="30" y="24"/>
                  </a:cxn>
                  <a:cxn ang="0">
                    <a:pos x="10" y="5"/>
                  </a:cxn>
                  <a:cxn ang="0">
                    <a:pos x="20" y="0"/>
                  </a:cxn>
                </a:cxnLst>
                <a:rect l="0" t="0" r="r" b="b"/>
                <a:pathLst>
                  <a:path w="37" h="35">
                    <a:moveTo>
                      <a:pt x="20" y="0"/>
                    </a:moveTo>
                    <a:cubicBezTo>
                      <a:pt x="24" y="0"/>
                      <a:pt x="28" y="1"/>
                      <a:pt x="30" y="3"/>
                    </a:cubicBezTo>
                    <a:cubicBezTo>
                      <a:pt x="37" y="9"/>
                      <a:pt x="35" y="20"/>
                      <a:pt x="30" y="24"/>
                    </a:cubicBezTo>
                    <a:cubicBezTo>
                      <a:pt x="17" y="35"/>
                      <a:pt x="0" y="17"/>
                      <a:pt x="10" y="5"/>
                    </a:cubicBezTo>
                    <a:cubicBezTo>
                      <a:pt x="11" y="4"/>
                      <a:pt x="15" y="1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6" name="Freeform 888"/>
              <p:cNvSpPr>
                <a:spLocks/>
              </p:cNvSpPr>
              <p:nvPr/>
            </p:nvSpPr>
            <p:spPr bwMode="auto">
              <a:xfrm>
                <a:off x="4571" y="2197"/>
                <a:ext cx="50" cy="4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2"/>
                  </a:cxn>
                  <a:cxn ang="0">
                    <a:pos x="18" y="27"/>
                  </a:cxn>
                  <a:cxn ang="0">
                    <a:pos x="15" y="1"/>
                  </a:cxn>
                </a:cxnLst>
                <a:rect l="0" t="0" r="r" b="b"/>
                <a:pathLst>
                  <a:path w="31" h="27">
                    <a:moveTo>
                      <a:pt x="15" y="1"/>
                    </a:moveTo>
                    <a:cubicBezTo>
                      <a:pt x="23" y="0"/>
                      <a:pt x="29" y="5"/>
                      <a:pt x="30" y="12"/>
                    </a:cubicBezTo>
                    <a:cubicBezTo>
                      <a:pt x="31" y="20"/>
                      <a:pt x="25" y="27"/>
                      <a:pt x="18" y="27"/>
                    </a:cubicBezTo>
                    <a:cubicBezTo>
                      <a:pt x="1" y="27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7" name="Freeform 889"/>
              <p:cNvSpPr>
                <a:spLocks/>
              </p:cNvSpPr>
              <p:nvPr/>
            </p:nvSpPr>
            <p:spPr bwMode="auto">
              <a:xfrm>
                <a:off x="4227" y="2199"/>
                <a:ext cx="55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20"/>
                  </a:cxn>
                  <a:cxn ang="0">
                    <a:pos x="12" y="27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3" y="0"/>
                      <a:pt x="34" y="9"/>
                      <a:pt x="30" y="20"/>
                    </a:cubicBezTo>
                    <a:cubicBezTo>
                      <a:pt x="28" y="25"/>
                      <a:pt x="19" y="30"/>
                      <a:pt x="12" y="27"/>
                    </a:cubicBezTo>
                    <a:cubicBezTo>
                      <a:pt x="0" y="22"/>
                      <a:pt x="0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8" name="Freeform 890"/>
              <p:cNvSpPr>
                <a:spLocks/>
              </p:cNvSpPr>
              <p:nvPr/>
            </p:nvSpPr>
            <p:spPr bwMode="auto">
              <a:xfrm>
                <a:off x="1759" y="2196"/>
                <a:ext cx="63" cy="51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0" y="30"/>
                  </a:cxn>
                  <a:cxn ang="0">
                    <a:pos x="16" y="4"/>
                  </a:cxn>
                </a:cxnLst>
                <a:rect l="0" t="0" r="r" b="b"/>
                <a:pathLst>
                  <a:path w="39" h="32">
                    <a:moveTo>
                      <a:pt x="16" y="4"/>
                    </a:moveTo>
                    <a:cubicBezTo>
                      <a:pt x="34" y="0"/>
                      <a:pt x="39" y="28"/>
                      <a:pt x="20" y="30"/>
                    </a:cubicBezTo>
                    <a:cubicBezTo>
                      <a:pt x="4" y="32"/>
                      <a:pt x="0" y="8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9" name="Freeform 891"/>
              <p:cNvSpPr>
                <a:spLocks/>
              </p:cNvSpPr>
              <p:nvPr/>
            </p:nvSpPr>
            <p:spPr bwMode="auto">
              <a:xfrm>
                <a:off x="1934" y="2197"/>
                <a:ext cx="56" cy="47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7" y="28"/>
                  </a:cxn>
                  <a:cxn ang="0">
                    <a:pos x="15" y="3"/>
                  </a:cxn>
                </a:cxnLst>
                <a:rect l="0" t="0" r="r" b="b"/>
                <a:pathLst>
                  <a:path w="35" h="29">
                    <a:moveTo>
                      <a:pt x="15" y="3"/>
                    </a:moveTo>
                    <a:cubicBezTo>
                      <a:pt x="35" y="0"/>
                      <a:pt x="34" y="29"/>
                      <a:pt x="17" y="28"/>
                    </a:cubicBezTo>
                    <a:cubicBezTo>
                      <a:pt x="2" y="27"/>
                      <a:pt x="0" y="5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0" name="Freeform 892"/>
              <p:cNvSpPr>
                <a:spLocks/>
              </p:cNvSpPr>
              <p:nvPr/>
            </p:nvSpPr>
            <p:spPr bwMode="auto">
              <a:xfrm>
                <a:off x="4054" y="2201"/>
                <a:ext cx="54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4" y="2"/>
                  </a:cxn>
                  <a:cxn ang="0">
                    <a:pos x="21" y="28"/>
                  </a:cxn>
                  <a:cxn ang="0">
                    <a:pos x="13" y="28"/>
                  </a:cxn>
                  <a:cxn ang="0">
                    <a:pos x="16" y="1"/>
                  </a:cxn>
                </a:cxnLst>
                <a:rect l="0" t="0" r="r" b="b"/>
                <a:pathLst>
                  <a:path w="34" h="28">
                    <a:moveTo>
                      <a:pt x="16" y="1"/>
                    </a:moveTo>
                    <a:cubicBezTo>
                      <a:pt x="18" y="0"/>
                      <a:pt x="22" y="1"/>
                      <a:pt x="24" y="2"/>
                    </a:cubicBezTo>
                    <a:cubicBezTo>
                      <a:pt x="34" y="8"/>
                      <a:pt x="32" y="24"/>
                      <a:pt x="21" y="28"/>
                    </a:cubicBezTo>
                    <a:cubicBezTo>
                      <a:pt x="19" y="28"/>
                      <a:pt x="16" y="28"/>
                      <a:pt x="13" y="28"/>
                    </a:cubicBezTo>
                    <a:cubicBezTo>
                      <a:pt x="0" y="23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1" name="Freeform 893"/>
              <p:cNvSpPr>
                <a:spLocks/>
              </p:cNvSpPr>
              <p:nvPr/>
            </p:nvSpPr>
            <p:spPr bwMode="auto">
              <a:xfrm>
                <a:off x="1589" y="2201"/>
                <a:ext cx="58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23"/>
                  </a:cxn>
                  <a:cxn ang="0">
                    <a:pos x="13" y="28"/>
                  </a:cxn>
                  <a:cxn ang="0">
                    <a:pos x="16" y="1"/>
                  </a:cxn>
                </a:cxnLst>
                <a:rect l="0" t="0" r="r" b="b"/>
                <a:pathLst>
                  <a:path w="36" h="29">
                    <a:moveTo>
                      <a:pt x="16" y="1"/>
                    </a:moveTo>
                    <a:cubicBezTo>
                      <a:pt x="26" y="0"/>
                      <a:pt x="36" y="13"/>
                      <a:pt x="28" y="23"/>
                    </a:cubicBezTo>
                    <a:cubicBezTo>
                      <a:pt x="26" y="27"/>
                      <a:pt x="18" y="29"/>
                      <a:pt x="13" y="28"/>
                    </a:cubicBezTo>
                    <a:cubicBezTo>
                      <a:pt x="0" y="24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2" name="Freeform 894"/>
              <p:cNvSpPr>
                <a:spLocks/>
              </p:cNvSpPr>
              <p:nvPr/>
            </p:nvSpPr>
            <p:spPr bwMode="auto">
              <a:xfrm>
                <a:off x="3882" y="2201"/>
                <a:ext cx="58" cy="5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5" y="26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6" h="34">
                    <a:moveTo>
                      <a:pt x="15" y="2"/>
                    </a:moveTo>
                    <a:cubicBezTo>
                      <a:pt x="28" y="0"/>
                      <a:pt x="36" y="17"/>
                      <a:pt x="25" y="26"/>
                    </a:cubicBezTo>
                    <a:cubicBezTo>
                      <a:pt x="15" y="34"/>
                      <a:pt x="0" y="24"/>
                      <a:pt x="3" y="11"/>
                    </a:cubicBezTo>
                    <a:cubicBezTo>
                      <a:pt x="4" y="8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3" name="Freeform 895"/>
              <p:cNvSpPr>
                <a:spLocks/>
              </p:cNvSpPr>
              <p:nvPr/>
            </p:nvSpPr>
            <p:spPr bwMode="auto">
              <a:xfrm>
                <a:off x="3707" y="2201"/>
                <a:ext cx="63" cy="49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0" y="30"/>
                  </a:cxn>
                  <a:cxn ang="0">
                    <a:pos x="10" y="5"/>
                  </a:cxn>
                  <a:cxn ang="0">
                    <a:pos x="18" y="2"/>
                  </a:cxn>
                </a:cxnLst>
                <a:rect l="0" t="0" r="r" b="b"/>
                <a:pathLst>
                  <a:path w="39" h="31">
                    <a:moveTo>
                      <a:pt x="18" y="2"/>
                    </a:moveTo>
                    <a:cubicBezTo>
                      <a:pt x="34" y="0"/>
                      <a:pt x="39" y="27"/>
                      <a:pt x="20" y="30"/>
                    </a:cubicBezTo>
                    <a:cubicBezTo>
                      <a:pt x="8" y="31"/>
                      <a:pt x="0" y="14"/>
                      <a:pt x="10" y="5"/>
                    </a:cubicBezTo>
                    <a:cubicBezTo>
                      <a:pt x="12" y="3"/>
                      <a:pt x="13" y="3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4" name="Freeform 896"/>
              <p:cNvSpPr>
                <a:spLocks/>
              </p:cNvSpPr>
              <p:nvPr/>
            </p:nvSpPr>
            <p:spPr bwMode="auto">
              <a:xfrm>
                <a:off x="1420" y="2201"/>
                <a:ext cx="57" cy="5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12" y="29"/>
                  </a:cxn>
                  <a:cxn ang="0">
                    <a:pos x="3" y="11"/>
                  </a:cxn>
                  <a:cxn ang="0">
                    <a:pos x="12" y="3"/>
                  </a:cxn>
                </a:cxnLst>
                <a:rect l="0" t="0" r="r" b="b"/>
                <a:pathLst>
                  <a:path w="35" h="33">
                    <a:moveTo>
                      <a:pt x="12" y="3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35" y="0"/>
                      <a:pt x="31" y="33"/>
                      <a:pt x="12" y="29"/>
                    </a:cubicBezTo>
                    <a:cubicBezTo>
                      <a:pt x="6" y="27"/>
                      <a:pt x="0" y="20"/>
                      <a:pt x="3" y="11"/>
                    </a:cubicBezTo>
                    <a:cubicBezTo>
                      <a:pt x="4" y="7"/>
                      <a:pt x="7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5" name="Freeform 897"/>
              <p:cNvSpPr>
                <a:spLocks/>
              </p:cNvSpPr>
              <p:nvPr/>
            </p:nvSpPr>
            <p:spPr bwMode="auto">
              <a:xfrm>
                <a:off x="3535" y="2204"/>
                <a:ext cx="60" cy="5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9" y="24"/>
                  </a:cxn>
                  <a:cxn ang="0">
                    <a:pos x="5" y="9"/>
                  </a:cxn>
                  <a:cxn ang="0">
                    <a:pos x="17" y="1"/>
                  </a:cxn>
                </a:cxnLst>
                <a:rect l="0" t="0" r="r" b="b"/>
                <a:pathLst>
                  <a:path w="37" h="36">
                    <a:moveTo>
                      <a:pt x="17" y="1"/>
                    </a:moveTo>
                    <a:cubicBezTo>
                      <a:pt x="29" y="0"/>
                      <a:pt x="37" y="15"/>
                      <a:pt x="29" y="24"/>
                    </a:cubicBezTo>
                    <a:cubicBezTo>
                      <a:pt x="19" y="36"/>
                      <a:pt x="0" y="23"/>
                      <a:pt x="5" y="9"/>
                    </a:cubicBezTo>
                    <a:cubicBezTo>
                      <a:pt x="7" y="5"/>
                      <a:pt x="1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6" name="Freeform 898"/>
              <p:cNvSpPr>
                <a:spLocks/>
              </p:cNvSpPr>
              <p:nvPr/>
            </p:nvSpPr>
            <p:spPr bwMode="auto">
              <a:xfrm>
                <a:off x="1247" y="2205"/>
                <a:ext cx="50" cy="44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1" y="1"/>
                  </a:cxn>
                  <a:cxn ang="0">
                    <a:pos x="25" y="23"/>
                  </a:cxn>
                  <a:cxn ang="0">
                    <a:pos x="10" y="25"/>
                  </a:cxn>
                  <a:cxn ang="0">
                    <a:pos x="14" y="1"/>
                  </a:cxn>
                </a:cxnLst>
                <a:rect l="0" t="0" r="r" b="b"/>
                <a:pathLst>
                  <a:path w="31" h="27">
                    <a:moveTo>
                      <a:pt x="14" y="1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28" y="5"/>
                      <a:pt x="31" y="17"/>
                      <a:pt x="25" y="23"/>
                    </a:cubicBezTo>
                    <a:cubicBezTo>
                      <a:pt x="21" y="26"/>
                      <a:pt x="14" y="27"/>
                      <a:pt x="10" y="25"/>
                    </a:cubicBezTo>
                    <a:cubicBezTo>
                      <a:pt x="0" y="20"/>
                      <a:pt x="0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7" name="Freeform 899"/>
              <p:cNvSpPr>
                <a:spLocks/>
              </p:cNvSpPr>
              <p:nvPr/>
            </p:nvSpPr>
            <p:spPr bwMode="auto">
              <a:xfrm>
                <a:off x="3365" y="2204"/>
                <a:ext cx="55" cy="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22" y="28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4" h="32">
                    <a:moveTo>
                      <a:pt x="16" y="2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30" y="23"/>
                      <a:pt x="26" y="27"/>
                      <a:pt x="22" y="28"/>
                    </a:cubicBezTo>
                    <a:cubicBezTo>
                      <a:pt x="14" y="32"/>
                      <a:pt x="0" y="24"/>
                      <a:pt x="4" y="11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8" name="Freeform 900"/>
              <p:cNvSpPr>
                <a:spLocks/>
              </p:cNvSpPr>
              <p:nvPr/>
            </p:nvSpPr>
            <p:spPr bwMode="auto">
              <a:xfrm>
                <a:off x="3183" y="2205"/>
                <a:ext cx="68" cy="5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33" y="24"/>
                  </a:cxn>
                  <a:cxn ang="0">
                    <a:pos x="26" y="29"/>
                  </a:cxn>
                  <a:cxn ang="0">
                    <a:pos x="22" y="2"/>
                  </a:cxn>
                </a:cxnLst>
                <a:rect l="0" t="0" r="r" b="b"/>
                <a:pathLst>
                  <a:path w="42" h="34">
                    <a:moveTo>
                      <a:pt x="22" y="2"/>
                    </a:moveTo>
                    <a:cubicBezTo>
                      <a:pt x="32" y="0"/>
                      <a:pt x="42" y="14"/>
                      <a:pt x="33" y="24"/>
                    </a:cubicBezTo>
                    <a:cubicBezTo>
                      <a:pt x="32" y="26"/>
                      <a:pt x="29" y="28"/>
                      <a:pt x="26" y="29"/>
                    </a:cubicBezTo>
                    <a:cubicBezTo>
                      <a:pt x="9" y="34"/>
                      <a:pt x="0" y="5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9" name="Freeform 901"/>
              <p:cNvSpPr>
                <a:spLocks/>
              </p:cNvSpPr>
              <p:nvPr/>
            </p:nvSpPr>
            <p:spPr bwMode="auto">
              <a:xfrm>
                <a:off x="3018" y="2205"/>
                <a:ext cx="59" cy="47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7" y="29"/>
                  </a:cxn>
                  <a:cxn ang="0">
                    <a:pos x="16" y="4"/>
                  </a:cxn>
                </a:cxnLst>
                <a:rect l="0" t="0" r="r" b="b"/>
                <a:pathLst>
                  <a:path w="37" h="29">
                    <a:moveTo>
                      <a:pt x="16" y="4"/>
                    </a:moveTo>
                    <a:cubicBezTo>
                      <a:pt x="34" y="0"/>
                      <a:pt x="37" y="29"/>
                      <a:pt x="17" y="29"/>
                    </a:cubicBezTo>
                    <a:cubicBezTo>
                      <a:pt x="4" y="29"/>
                      <a:pt x="0" y="7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0" name="Freeform 902"/>
              <p:cNvSpPr>
                <a:spLocks/>
              </p:cNvSpPr>
              <p:nvPr/>
            </p:nvSpPr>
            <p:spPr bwMode="auto">
              <a:xfrm>
                <a:off x="2674" y="2210"/>
                <a:ext cx="53" cy="52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8"/>
                  </a:cxn>
                  <a:cxn ang="0">
                    <a:pos x="8" y="25"/>
                  </a:cxn>
                  <a:cxn ang="0">
                    <a:pos x="17" y="1"/>
                  </a:cxn>
                </a:cxnLst>
                <a:rect l="0" t="0" r="r" b="b"/>
                <a:pathLst>
                  <a:path w="33" h="32">
                    <a:moveTo>
                      <a:pt x="17" y="1"/>
                    </a:moveTo>
                    <a:cubicBezTo>
                      <a:pt x="25" y="0"/>
                      <a:pt x="33" y="9"/>
                      <a:pt x="31" y="18"/>
                    </a:cubicBezTo>
                    <a:cubicBezTo>
                      <a:pt x="29" y="27"/>
                      <a:pt x="16" y="32"/>
                      <a:pt x="8" y="25"/>
                    </a:cubicBezTo>
                    <a:cubicBezTo>
                      <a:pt x="0" y="17"/>
                      <a:pt x="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1" name="Freeform 903"/>
              <p:cNvSpPr>
                <a:spLocks/>
              </p:cNvSpPr>
              <p:nvPr/>
            </p:nvSpPr>
            <p:spPr bwMode="auto">
              <a:xfrm>
                <a:off x="2849" y="2207"/>
                <a:ext cx="53" cy="47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5" y="28"/>
                  </a:cxn>
                  <a:cxn ang="0">
                    <a:pos x="14" y="4"/>
                  </a:cxn>
                </a:cxnLst>
                <a:rect l="0" t="0" r="r" b="b"/>
                <a:pathLst>
                  <a:path w="33" h="29">
                    <a:moveTo>
                      <a:pt x="14" y="4"/>
                    </a:moveTo>
                    <a:cubicBezTo>
                      <a:pt x="32" y="0"/>
                      <a:pt x="33" y="29"/>
                      <a:pt x="15" y="28"/>
                    </a:cubicBezTo>
                    <a:cubicBezTo>
                      <a:pt x="0" y="27"/>
                      <a:pt x="0" y="6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2" name="Freeform 904"/>
              <p:cNvSpPr>
                <a:spLocks/>
              </p:cNvSpPr>
              <p:nvPr/>
            </p:nvSpPr>
            <p:spPr bwMode="auto">
              <a:xfrm>
                <a:off x="4799" y="2210"/>
                <a:ext cx="54" cy="5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25"/>
                  </a:cxn>
                  <a:cxn ang="0">
                    <a:pos x="1" y="17"/>
                  </a:cxn>
                  <a:cxn ang="0">
                    <a:pos x="14" y="2"/>
                  </a:cxn>
                </a:cxnLst>
                <a:rect l="0" t="0" r="r" b="b"/>
                <a:pathLst>
                  <a:path w="34" h="34">
                    <a:moveTo>
                      <a:pt x="14" y="2"/>
                    </a:moveTo>
                    <a:cubicBezTo>
                      <a:pt x="25" y="0"/>
                      <a:pt x="34" y="15"/>
                      <a:pt x="26" y="25"/>
                    </a:cubicBezTo>
                    <a:cubicBezTo>
                      <a:pt x="18" y="34"/>
                      <a:pt x="3" y="28"/>
                      <a:pt x="1" y="17"/>
                    </a:cubicBezTo>
                    <a:cubicBezTo>
                      <a:pt x="0" y="10"/>
                      <a:pt x="5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3" name="Freeform 905"/>
              <p:cNvSpPr>
                <a:spLocks/>
              </p:cNvSpPr>
              <p:nvPr/>
            </p:nvSpPr>
            <p:spPr bwMode="auto">
              <a:xfrm>
                <a:off x="2329" y="2214"/>
                <a:ext cx="60" cy="5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9"/>
                  </a:cxn>
                  <a:cxn ang="0">
                    <a:pos x="7" y="23"/>
                  </a:cxn>
                  <a:cxn ang="0">
                    <a:pos x="17" y="0"/>
                  </a:cxn>
                </a:cxnLst>
                <a:rect l="0" t="0" r="r" b="b"/>
                <a:pathLst>
                  <a:path w="37" h="35">
                    <a:moveTo>
                      <a:pt x="17" y="0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7" y="23"/>
                      <a:pt x="17" y="35"/>
                      <a:pt x="7" y="23"/>
                    </a:cubicBezTo>
                    <a:cubicBezTo>
                      <a:pt x="0" y="15"/>
                      <a:pt x="4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4" name="Freeform 906"/>
              <p:cNvSpPr>
                <a:spLocks/>
              </p:cNvSpPr>
              <p:nvPr/>
            </p:nvSpPr>
            <p:spPr bwMode="auto">
              <a:xfrm>
                <a:off x="2503" y="2209"/>
                <a:ext cx="59" cy="56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3" y="28"/>
                  </a:cxn>
                  <a:cxn ang="0">
                    <a:pos x="7" y="8"/>
                  </a:cxn>
                  <a:cxn ang="0">
                    <a:pos x="14" y="4"/>
                  </a:cxn>
                </a:cxnLst>
                <a:rect l="0" t="0" r="r" b="b"/>
                <a:pathLst>
                  <a:path w="37" h="35">
                    <a:moveTo>
                      <a:pt x="14" y="4"/>
                    </a:moveTo>
                    <a:cubicBezTo>
                      <a:pt x="30" y="0"/>
                      <a:pt x="37" y="22"/>
                      <a:pt x="23" y="28"/>
                    </a:cubicBezTo>
                    <a:cubicBezTo>
                      <a:pt x="9" y="35"/>
                      <a:pt x="0" y="17"/>
                      <a:pt x="7" y="8"/>
                    </a:cubicBezTo>
                    <a:cubicBezTo>
                      <a:pt x="9" y="6"/>
                      <a:pt x="11" y="5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5" name="Freeform 907"/>
              <p:cNvSpPr>
                <a:spLocks/>
              </p:cNvSpPr>
              <p:nvPr/>
            </p:nvSpPr>
            <p:spPr bwMode="auto">
              <a:xfrm>
                <a:off x="2161" y="2214"/>
                <a:ext cx="51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9"/>
                  </a:cxn>
                  <a:cxn ang="0">
                    <a:pos x="2" y="17"/>
                  </a:cxn>
                  <a:cxn ang="0">
                    <a:pos x="14" y="1"/>
                  </a:cxn>
                </a:cxnLst>
                <a:rect l="0" t="0" r="r" b="b"/>
                <a:pathLst>
                  <a:path w="32" h="32">
                    <a:moveTo>
                      <a:pt x="14" y="1"/>
                    </a:moveTo>
                    <a:cubicBezTo>
                      <a:pt x="22" y="0"/>
                      <a:pt x="32" y="8"/>
                      <a:pt x="29" y="19"/>
                    </a:cubicBezTo>
                    <a:cubicBezTo>
                      <a:pt x="25" y="32"/>
                      <a:pt x="4" y="31"/>
                      <a:pt x="2" y="17"/>
                    </a:cubicBezTo>
                    <a:cubicBezTo>
                      <a:pt x="0" y="9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6" name="Freeform 908"/>
              <p:cNvSpPr>
                <a:spLocks/>
              </p:cNvSpPr>
              <p:nvPr/>
            </p:nvSpPr>
            <p:spPr bwMode="auto">
              <a:xfrm>
                <a:off x="4616" y="2212"/>
                <a:ext cx="66" cy="53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5" y="28"/>
                  </a:cxn>
                  <a:cxn ang="0">
                    <a:pos x="20" y="2"/>
                  </a:cxn>
                </a:cxnLst>
                <a:rect l="0" t="0" r="r" b="b"/>
                <a:pathLst>
                  <a:path w="41" h="33">
                    <a:moveTo>
                      <a:pt x="20" y="2"/>
                    </a:moveTo>
                    <a:cubicBezTo>
                      <a:pt x="35" y="0"/>
                      <a:pt x="41" y="24"/>
                      <a:pt x="25" y="28"/>
                    </a:cubicBezTo>
                    <a:cubicBezTo>
                      <a:pt x="9" y="33"/>
                      <a:pt x="0" y="6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7" name="Freeform 909"/>
              <p:cNvSpPr>
                <a:spLocks/>
              </p:cNvSpPr>
              <p:nvPr/>
            </p:nvSpPr>
            <p:spPr bwMode="auto">
              <a:xfrm>
                <a:off x="4442" y="2217"/>
                <a:ext cx="63" cy="5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6" y="27"/>
                  </a:cxn>
                  <a:cxn ang="0">
                    <a:pos x="21" y="0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22" y="0"/>
                      <a:pt x="26" y="0"/>
                      <a:pt x="27" y="0"/>
                    </a:cubicBezTo>
                    <a:cubicBezTo>
                      <a:pt x="39" y="5"/>
                      <a:pt x="38" y="23"/>
                      <a:pt x="26" y="27"/>
                    </a:cubicBezTo>
                    <a:cubicBezTo>
                      <a:pt x="9" y="32"/>
                      <a:pt x="0" y="3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8" name="Freeform 910"/>
              <p:cNvSpPr>
                <a:spLocks/>
              </p:cNvSpPr>
              <p:nvPr/>
            </p:nvSpPr>
            <p:spPr bwMode="auto">
              <a:xfrm>
                <a:off x="4283" y="2217"/>
                <a:ext cx="50" cy="4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1" y="2"/>
                  </a:cxn>
                  <a:cxn ang="0">
                    <a:pos x="18" y="27"/>
                  </a:cxn>
                  <a:cxn ang="0">
                    <a:pos x="0" y="14"/>
                  </a:cxn>
                  <a:cxn ang="0">
                    <a:pos x="4" y="4"/>
                  </a:cxn>
                  <a:cxn ang="0">
                    <a:pos x="13" y="0"/>
                  </a:cxn>
                </a:cxnLst>
                <a:rect l="0" t="0" r="r" b="b"/>
                <a:pathLst>
                  <a:path w="31" h="29">
                    <a:moveTo>
                      <a:pt x="13" y="0"/>
                    </a:moveTo>
                    <a:cubicBezTo>
                      <a:pt x="15" y="0"/>
                      <a:pt x="18" y="0"/>
                      <a:pt x="21" y="2"/>
                    </a:cubicBezTo>
                    <a:cubicBezTo>
                      <a:pt x="31" y="7"/>
                      <a:pt x="30" y="24"/>
                      <a:pt x="18" y="27"/>
                    </a:cubicBezTo>
                    <a:cubicBezTo>
                      <a:pt x="11" y="29"/>
                      <a:pt x="0" y="23"/>
                      <a:pt x="0" y="14"/>
                    </a:cubicBezTo>
                    <a:cubicBezTo>
                      <a:pt x="0" y="10"/>
                      <a:pt x="2" y="6"/>
                      <a:pt x="4" y="4"/>
                    </a:cubicBezTo>
                    <a:cubicBezTo>
                      <a:pt x="6" y="2"/>
                      <a:pt x="9" y="1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9" name="Freeform 911"/>
              <p:cNvSpPr>
                <a:spLocks/>
              </p:cNvSpPr>
              <p:nvPr/>
            </p:nvSpPr>
            <p:spPr bwMode="auto">
              <a:xfrm>
                <a:off x="1989" y="2215"/>
                <a:ext cx="53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22"/>
                  </a:cxn>
                  <a:cxn ang="0">
                    <a:pos x="4" y="21"/>
                  </a:cxn>
                  <a:cxn ang="0">
                    <a:pos x="14" y="2"/>
                  </a:cxn>
                </a:cxnLst>
                <a:rect l="0" t="0" r="r" b="b"/>
                <a:pathLst>
                  <a:path w="33" h="29">
                    <a:moveTo>
                      <a:pt x="14" y="2"/>
                    </a:moveTo>
                    <a:cubicBezTo>
                      <a:pt x="23" y="0"/>
                      <a:pt x="33" y="12"/>
                      <a:pt x="26" y="22"/>
                    </a:cubicBezTo>
                    <a:cubicBezTo>
                      <a:pt x="21" y="29"/>
                      <a:pt x="8" y="29"/>
                      <a:pt x="4" y="21"/>
                    </a:cubicBezTo>
                    <a:cubicBezTo>
                      <a:pt x="0" y="13"/>
                      <a:pt x="4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0" name="Freeform 912"/>
              <p:cNvSpPr>
                <a:spLocks/>
              </p:cNvSpPr>
              <p:nvPr/>
            </p:nvSpPr>
            <p:spPr bwMode="auto">
              <a:xfrm>
                <a:off x="1815" y="2217"/>
                <a:ext cx="52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2"/>
                  </a:cxn>
                  <a:cxn ang="0">
                    <a:pos x="3" y="20"/>
                  </a:cxn>
                  <a:cxn ang="0">
                    <a:pos x="13" y="1"/>
                  </a:cxn>
                </a:cxnLst>
                <a:rect l="0" t="0" r="r" b="b"/>
                <a:pathLst>
                  <a:path w="32" h="33">
                    <a:moveTo>
                      <a:pt x="13" y="1"/>
                    </a:moveTo>
                    <a:cubicBezTo>
                      <a:pt x="20" y="0"/>
                      <a:pt x="28" y="4"/>
                      <a:pt x="29" y="12"/>
                    </a:cubicBezTo>
                    <a:cubicBezTo>
                      <a:pt x="32" y="29"/>
                      <a:pt x="9" y="33"/>
                      <a:pt x="3" y="20"/>
                    </a:cubicBezTo>
                    <a:cubicBezTo>
                      <a:pt x="0" y="11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1" name="Freeform 913"/>
              <p:cNvSpPr>
                <a:spLocks/>
              </p:cNvSpPr>
              <p:nvPr/>
            </p:nvSpPr>
            <p:spPr bwMode="auto">
              <a:xfrm>
                <a:off x="4097" y="2218"/>
                <a:ext cx="61" cy="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6" y="10"/>
                  </a:cxn>
                  <a:cxn ang="0">
                    <a:pos x="26" y="27"/>
                  </a:cxn>
                  <a:cxn ang="0">
                    <a:pos x="21" y="0"/>
                  </a:cxn>
                </a:cxnLst>
                <a:rect l="0" t="0" r="r" b="b"/>
                <a:pathLst>
                  <a:path w="38" h="31">
                    <a:moveTo>
                      <a:pt x="21" y="0"/>
                    </a:moveTo>
                    <a:cubicBezTo>
                      <a:pt x="25" y="0"/>
                      <a:pt x="34" y="2"/>
                      <a:pt x="36" y="10"/>
                    </a:cubicBezTo>
                    <a:cubicBezTo>
                      <a:pt x="38" y="17"/>
                      <a:pt x="33" y="25"/>
                      <a:pt x="26" y="27"/>
                    </a:cubicBezTo>
                    <a:cubicBezTo>
                      <a:pt x="9" y="31"/>
                      <a:pt x="0" y="4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2" name="Freeform 914"/>
              <p:cNvSpPr>
                <a:spLocks/>
              </p:cNvSpPr>
              <p:nvPr/>
            </p:nvSpPr>
            <p:spPr bwMode="auto">
              <a:xfrm>
                <a:off x="1637" y="2218"/>
                <a:ext cx="61" cy="50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3" y="28"/>
                  </a:cxn>
                  <a:cxn ang="0">
                    <a:pos x="11" y="4"/>
                  </a:cxn>
                  <a:cxn ang="0">
                    <a:pos x="20" y="1"/>
                  </a:cxn>
                </a:cxnLst>
                <a:rect l="0" t="0" r="r" b="b"/>
                <a:pathLst>
                  <a:path w="38" h="31">
                    <a:moveTo>
                      <a:pt x="20" y="1"/>
                    </a:moveTo>
                    <a:cubicBezTo>
                      <a:pt x="36" y="0"/>
                      <a:pt x="38" y="24"/>
                      <a:pt x="23" y="28"/>
                    </a:cubicBezTo>
                    <a:cubicBezTo>
                      <a:pt x="10" y="31"/>
                      <a:pt x="0" y="13"/>
                      <a:pt x="11" y="4"/>
                    </a:cubicBezTo>
                    <a:cubicBezTo>
                      <a:pt x="13" y="2"/>
                      <a:pt x="16" y="1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3" name="Freeform 915"/>
              <p:cNvSpPr>
                <a:spLocks/>
              </p:cNvSpPr>
              <p:nvPr/>
            </p:nvSpPr>
            <p:spPr bwMode="auto">
              <a:xfrm>
                <a:off x="3937" y="2218"/>
                <a:ext cx="51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23"/>
                  </a:cxn>
                  <a:cxn ang="0">
                    <a:pos x="4" y="23"/>
                  </a:cxn>
                  <a:cxn ang="0">
                    <a:pos x="6" y="5"/>
                  </a:cxn>
                  <a:cxn ang="0">
                    <a:pos x="15" y="1"/>
                  </a:cxn>
                </a:cxnLst>
                <a:rect l="0" t="0" r="r" b="b"/>
                <a:pathLst>
                  <a:path w="32" h="29">
                    <a:moveTo>
                      <a:pt x="15" y="1"/>
                    </a:moveTo>
                    <a:cubicBezTo>
                      <a:pt x="29" y="0"/>
                      <a:pt x="32" y="16"/>
                      <a:pt x="26" y="23"/>
                    </a:cubicBezTo>
                    <a:cubicBezTo>
                      <a:pt x="21" y="29"/>
                      <a:pt x="9" y="29"/>
                      <a:pt x="4" y="23"/>
                    </a:cubicBezTo>
                    <a:cubicBezTo>
                      <a:pt x="0" y="18"/>
                      <a:pt x="1" y="10"/>
                      <a:pt x="6" y="5"/>
                    </a:cubicBezTo>
                    <a:cubicBezTo>
                      <a:pt x="8" y="3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4" name="Freeform 916"/>
              <p:cNvSpPr>
                <a:spLocks/>
              </p:cNvSpPr>
              <p:nvPr/>
            </p:nvSpPr>
            <p:spPr bwMode="auto">
              <a:xfrm>
                <a:off x="3763" y="2218"/>
                <a:ext cx="53" cy="52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21"/>
                  </a:cxn>
                  <a:cxn ang="0">
                    <a:pos x="2" y="19"/>
                  </a:cxn>
                  <a:cxn ang="0">
                    <a:pos x="14" y="2"/>
                  </a:cxn>
                </a:cxnLst>
                <a:rect l="0" t="0" r="r" b="b"/>
                <a:pathLst>
                  <a:path w="33" h="32">
                    <a:moveTo>
                      <a:pt x="14" y="2"/>
                    </a:moveTo>
                    <a:cubicBezTo>
                      <a:pt x="24" y="0"/>
                      <a:pt x="33" y="11"/>
                      <a:pt x="29" y="21"/>
                    </a:cubicBezTo>
                    <a:cubicBezTo>
                      <a:pt x="24" y="32"/>
                      <a:pt x="6" y="32"/>
                      <a:pt x="2" y="19"/>
                    </a:cubicBezTo>
                    <a:cubicBezTo>
                      <a:pt x="0" y="11"/>
                      <a:pt x="6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5" name="Freeform 917"/>
              <p:cNvSpPr>
                <a:spLocks/>
              </p:cNvSpPr>
              <p:nvPr/>
            </p:nvSpPr>
            <p:spPr bwMode="auto">
              <a:xfrm>
                <a:off x="1295" y="2220"/>
                <a:ext cx="55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5" y="0"/>
                      <a:pt x="34" y="10"/>
                      <a:pt x="31" y="19"/>
                    </a:cubicBezTo>
                    <a:cubicBezTo>
                      <a:pt x="28" y="29"/>
                      <a:pt x="13" y="32"/>
                      <a:pt x="7" y="23"/>
                    </a:cubicBezTo>
                    <a:cubicBezTo>
                      <a:pt x="0" y="15"/>
                      <a:pt x="6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6" name="Freeform 918"/>
              <p:cNvSpPr>
                <a:spLocks/>
              </p:cNvSpPr>
              <p:nvPr/>
            </p:nvSpPr>
            <p:spPr bwMode="auto">
              <a:xfrm>
                <a:off x="1470" y="2222"/>
                <a:ext cx="50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9"/>
                  </a:cxn>
                  <a:cxn ang="0">
                    <a:pos x="13" y="25"/>
                  </a:cxn>
                  <a:cxn ang="0">
                    <a:pos x="16" y="0"/>
                  </a:cxn>
                </a:cxnLst>
                <a:rect l="0" t="0" r="r" b="b"/>
                <a:pathLst>
                  <a:path w="31" h="28">
                    <a:moveTo>
                      <a:pt x="16" y="0"/>
                    </a:moveTo>
                    <a:cubicBezTo>
                      <a:pt x="22" y="0"/>
                      <a:pt x="27" y="3"/>
                      <a:pt x="29" y="9"/>
                    </a:cubicBezTo>
                    <a:cubicBezTo>
                      <a:pt x="31" y="16"/>
                      <a:pt x="24" y="28"/>
                      <a:pt x="13" y="25"/>
                    </a:cubicBezTo>
                    <a:cubicBezTo>
                      <a:pt x="1" y="23"/>
                      <a:pt x="0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7" name="Freeform 919"/>
              <p:cNvSpPr>
                <a:spLocks/>
              </p:cNvSpPr>
              <p:nvPr/>
            </p:nvSpPr>
            <p:spPr bwMode="auto">
              <a:xfrm>
                <a:off x="3588" y="2222"/>
                <a:ext cx="55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21" y="28"/>
                  </a:cxn>
                  <a:cxn ang="0">
                    <a:pos x="4" y="9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0" y="0"/>
                      <a:pt x="28" y="2"/>
                      <a:pt x="30" y="9"/>
                    </a:cubicBezTo>
                    <a:cubicBezTo>
                      <a:pt x="34" y="18"/>
                      <a:pt x="28" y="26"/>
                      <a:pt x="21" y="28"/>
                    </a:cubicBezTo>
                    <a:cubicBezTo>
                      <a:pt x="11" y="30"/>
                      <a:pt x="0" y="20"/>
                      <a:pt x="4" y="9"/>
                    </a:cubicBezTo>
                    <a:cubicBezTo>
                      <a:pt x="6" y="5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8" name="Freeform 920"/>
              <p:cNvSpPr>
                <a:spLocks/>
              </p:cNvSpPr>
              <p:nvPr/>
            </p:nvSpPr>
            <p:spPr bwMode="auto">
              <a:xfrm>
                <a:off x="3416" y="2222"/>
                <a:ext cx="58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1" y="28"/>
                  </a:cxn>
                  <a:cxn ang="0">
                    <a:pos x="4" y="9"/>
                  </a:cxn>
                  <a:cxn ang="0">
                    <a:pos x="17" y="1"/>
                  </a:cxn>
                </a:cxnLst>
                <a:rect l="0" t="0" r="r" b="b"/>
                <a:pathLst>
                  <a:path w="36" h="31">
                    <a:moveTo>
                      <a:pt x="17" y="1"/>
                    </a:moveTo>
                    <a:cubicBezTo>
                      <a:pt x="32" y="0"/>
                      <a:pt x="36" y="23"/>
                      <a:pt x="21" y="28"/>
                    </a:cubicBezTo>
                    <a:cubicBezTo>
                      <a:pt x="11" y="31"/>
                      <a:pt x="0" y="20"/>
                      <a:pt x="4" y="9"/>
                    </a:cubicBezTo>
                    <a:cubicBezTo>
                      <a:pt x="6" y="5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9" name="Freeform 921"/>
              <p:cNvSpPr>
                <a:spLocks/>
              </p:cNvSpPr>
              <p:nvPr/>
            </p:nvSpPr>
            <p:spPr bwMode="auto">
              <a:xfrm>
                <a:off x="3243" y="2223"/>
                <a:ext cx="54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13" y="28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5" y="0"/>
                      <a:pt x="34" y="9"/>
                      <a:pt x="31" y="18"/>
                    </a:cubicBezTo>
                    <a:cubicBezTo>
                      <a:pt x="29" y="25"/>
                      <a:pt x="21" y="31"/>
                      <a:pt x="13" y="28"/>
                    </a:cubicBezTo>
                    <a:cubicBezTo>
                      <a:pt x="0" y="23"/>
                      <a:pt x="2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" name="Freeform 922"/>
              <p:cNvSpPr>
                <a:spLocks/>
              </p:cNvSpPr>
              <p:nvPr/>
            </p:nvSpPr>
            <p:spPr bwMode="auto">
              <a:xfrm>
                <a:off x="3068" y="2223"/>
                <a:ext cx="58" cy="5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3" y="18"/>
                  </a:cxn>
                  <a:cxn ang="0">
                    <a:pos x="24" y="29"/>
                  </a:cxn>
                  <a:cxn ang="0">
                    <a:pos x="10" y="6"/>
                  </a:cxn>
                  <a:cxn ang="0">
                    <a:pos x="18" y="2"/>
                  </a:cxn>
                </a:cxnLst>
                <a:rect l="0" t="0" r="r" b="b"/>
                <a:pathLst>
                  <a:path w="36" h="33">
                    <a:moveTo>
                      <a:pt x="18" y="2"/>
                    </a:moveTo>
                    <a:cubicBezTo>
                      <a:pt x="26" y="0"/>
                      <a:pt x="36" y="9"/>
                      <a:pt x="33" y="18"/>
                    </a:cubicBezTo>
                    <a:cubicBezTo>
                      <a:pt x="32" y="22"/>
                      <a:pt x="30" y="27"/>
                      <a:pt x="24" y="29"/>
                    </a:cubicBezTo>
                    <a:cubicBezTo>
                      <a:pt x="11" y="33"/>
                      <a:pt x="0" y="16"/>
                      <a:pt x="10" y="6"/>
                    </a:cubicBezTo>
                    <a:cubicBezTo>
                      <a:pt x="11" y="4"/>
                      <a:pt x="14" y="3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" name="Freeform 923"/>
              <p:cNvSpPr>
                <a:spLocks/>
              </p:cNvSpPr>
              <p:nvPr/>
            </p:nvSpPr>
            <p:spPr bwMode="auto">
              <a:xfrm>
                <a:off x="2548" y="2230"/>
                <a:ext cx="59" cy="51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5" y="10"/>
                  </a:cxn>
                  <a:cxn ang="0">
                    <a:pos x="26" y="26"/>
                  </a:cxn>
                  <a:cxn ang="0">
                    <a:pos x="20" y="1"/>
                  </a:cxn>
                </a:cxnLst>
                <a:rect l="0" t="0" r="r" b="b"/>
                <a:pathLst>
                  <a:path w="37" h="32">
                    <a:moveTo>
                      <a:pt x="20" y="1"/>
                    </a:moveTo>
                    <a:cubicBezTo>
                      <a:pt x="25" y="0"/>
                      <a:pt x="33" y="4"/>
                      <a:pt x="35" y="10"/>
                    </a:cubicBezTo>
                    <a:cubicBezTo>
                      <a:pt x="37" y="17"/>
                      <a:pt x="32" y="24"/>
                      <a:pt x="26" y="26"/>
                    </a:cubicBezTo>
                    <a:cubicBezTo>
                      <a:pt x="9" y="32"/>
                      <a:pt x="0" y="4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2" name="Freeform 924"/>
              <p:cNvSpPr>
                <a:spLocks/>
              </p:cNvSpPr>
              <p:nvPr/>
            </p:nvSpPr>
            <p:spPr bwMode="auto">
              <a:xfrm>
                <a:off x="2917" y="2226"/>
                <a:ext cx="30" cy="42"/>
              </a:xfrm>
              <a:custGeom>
                <a:avLst/>
                <a:gdLst/>
                <a:ahLst/>
                <a:cxnLst>
                  <a:cxn ang="0">
                    <a:pos x="6" y="26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18" y="12"/>
                  </a:cxn>
                  <a:cxn ang="0">
                    <a:pos x="6" y="26"/>
                  </a:cxn>
                </a:cxnLst>
                <a:rect l="0" t="0" r="r" b="b"/>
                <a:pathLst>
                  <a:path w="19" h="26">
                    <a:moveTo>
                      <a:pt x="6" y="26"/>
                    </a:moveTo>
                    <a:cubicBezTo>
                      <a:pt x="4" y="24"/>
                      <a:pt x="3" y="22"/>
                      <a:pt x="0" y="21"/>
                    </a:cubicBezTo>
                    <a:cubicBezTo>
                      <a:pt x="0" y="14"/>
                      <a:pt x="0" y="11"/>
                      <a:pt x="0" y="4"/>
                    </a:cubicBezTo>
                    <a:cubicBezTo>
                      <a:pt x="8" y="0"/>
                      <a:pt x="17" y="4"/>
                      <a:pt x="18" y="12"/>
                    </a:cubicBezTo>
                    <a:cubicBezTo>
                      <a:pt x="19" y="17"/>
                      <a:pt x="15" y="26"/>
                      <a:pt x="6" y="2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3" name="Freeform 925"/>
              <p:cNvSpPr>
                <a:spLocks/>
              </p:cNvSpPr>
              <p:nvPr/>
            </p:nvSpPr>
            <p:spPr bwMode="auto">
              <a:xfrm>
                <a:off x="4847" y="2230"/>
                <a:ext cx="53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8"/>
                  </a:cxn>
                  <a:cxn ang="0">
                    <a:pos x="24" y="26"/>
                  </a:cxn>
                  <a:cxn ang="0">
                    <a:pos x="4" y="10"/>
                  </a:cxn>
                  <a:cxn ang="0">
                    <a:pos x="17" y="1"/>
                  </a:cxn>
                </a:cxnLst>
                <a:rect l="0" t="0" r="r" b="b"/>
                <a:pathLst>
                  <a:path w="33" h="32">
                    <a:moveTo>
                      <a:pt x="17" y="1"/>
                    </a:moveTo>
                    <a:cubicBezTo>
                      <a:pt x="26" y="0"/>
                      <a:pt x="33" y="9"/>
                      <a:pt x="31" y="18"/>
                    </a:cubicBezTo>
                    <a:cubicBezTo>
                      <a:pt x="30" y="21"/>
                      <a:pt x="28" y="24"/>
                      <a:pt x="24" y="26"/>
                    </a:cubicBezTo>
                    <a:cubicBezTo>
                      <a:pt x="14" y="32"/>
                      <a:pt x="0" y="22"/>
                      <a:pt x="4" y="10"/>
                    </a:cubicBezTo>
                    <a:cubicBezTo>
                      <a:pt x="5" y="5"/>
                      <a:pt x="10" y="1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4" name="Freeform 926"/>
              <p:cNvSpPr>
                <a:spLocks/>
              </p:cNvSpPr>
              <p:nvPr/>
            </p:nvSpPr>
            <p:spPr bwMode="auto">
              <a:xfrm>
                <a:off x="2384" y="2228"/>
                <a:ext cx="51" cy="53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30" y="19"/>
                  </a:cxn>
                  <a:cxn ang="0">
                    <a:pos x="7" y="26"/>
                  </a:cxn>
                  <a:cxn ang="0">
                    <a:pos x="13" y="3"/>
                  </a:cxn>
                </a:cxnLst>
                <a:rect l="0" t="0" r="r" b="b"/>
                <a:pathLst>
                  <a:path w="32" h="33">
                    <a:moveTo>
                      <a:pt x="13" y="3"/>
                    </a:moveTo>
                    <a:cubicBezTo>
                      <a:pt x="25" y="0"/>
                      <a:pt x="32" y="9"/>
                      <a:pt x="30" y="19"/>
                    </a:cubicBezTo>
                    <a:cubicBezTo>
                      <a:pt x="27" y="28"/>
                      <a:pt x="14" y="33"/>
                      <a:pt x="7" y="26"/>
                    </a:cubicBezTo>
                    <a:cubicBezTo>
                      <a:pt x="0" y="19"/>
                      <a:pt x="2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5" name="Freeform 927"/>
              <p:cNvSpPr>
                <a:spLocks/>
              </p:cNvSpPr>
              <p:nvPr/>
            </p:nvSpPr>
            <p:spPr bwMode="auto">
              <a:xfrm>
                <a:off x="2212" y="2230"/>
                <a:ext cx="55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3"/>
                  </a:cxn>
                  <a:cxn ang="0">
                    <a:pos x="5" y="24"/>
                  </a:cxn>
                  <a:cxn ang="0">
                    <a:pos x="15" y="2"/>
                  </a:cxn>
                </a:cxnLst>
                <a:rect l="0" t="0" r="r" b="b"/>
                <a:pathLst>
                  <a:path w="34" h="32">
                    <a:moveTo>
                      <a:pt x="15" y="2"/>
                    </a:moveTo>
                    <a:cubicBezTo>
                      <a:pt x="25" y="0"/>
                      <a:pt x="34" y="13"/>
                      <a:pt x="28" y="23"/>
                    </a:cubicBezTo>
                    <a:cubicBezTo>
                      <a:pt x="23" y="31"/>
                      <a:pt x="11" y="32"/>
                      <a:pt x="5" y="24"/>
                    </a:cubicBezTo>
                    <a:cubicBezTo>
                      <a:pt x="0" y="17"/>
                      <a:pt x="2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6" name="Freeform 928"/>
              <p:cNvSpPr>
                <a:spLocks/>
              </p:cNvSpPr>
              <p:nvPr/>
            </p:nvSpPr>
            <p:spPr bwMode="auto">
              <a:xfrm>
                <a:off x="2731" y="2231"/>
                <a:ext cx="43" cy="4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6" y="11"/>
                  </a:cxn>
                  <a:cxn ang="0">
                    <a:pos x="11" y="23"/>
                  </a:cxn>
                  <a:cxn ang="0">
                    <a:pos x="13" y="1"/>
                  </a:cxn>
                </a:cxnLst>
                <a:rect l="0" t="0" r="r" b="b"/>
                <a:pathLst>
                  <a:path w="27" h="26">
                    <a:moveTo>
                      <a:pt x="13" y="1"/>
                    </a:moveTo>
                    <a:cubicBezTo>
                      <a:pt x="19" y="0"/>
                      <a:pt x="25" y="4"/>
                      <a:pt x="26" y="11"/>
                    </a:cubicBezTo>
                    <a:cubicBezTo>
                      <a:pt x="27" y="18"/>
                      <a:pt x="19" y="26"/>
                      <a:pt x="11" y="23"/>
                    </a:cubicBezTo>
                    <a:cubicBezTo>
                      <a:pt x="1" y="20"/>
                      <a:pt x="0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7" name="Freeform 929"/>
              <p:cNvSpPr>
                <a:spLocks/>
              </p:cNvSpPr>
              <p:nvPr/>
            </p:nvSpPr>
            <p:spPr bwMode="auto">
              <a:xfrm>
                <a:off x="4499" y="2231"/>
                <a:ext cx="57" cy="5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3" y="18"/>
                  </a:cxn>
                  <a:cxn ang="0">
                    <a:pos x="23" y="28"/>
                  </a:cxn>
                  <a:cxn ang="0">
                    <a:pos x="9" y="5"/>
                  </a:cxn>
                  <a:cxn ang="0">
                    <a:pos x="19" y="1"/>
                  </a:cxn>
                </a:cxnLst>
                <a:rect l="0" t="0" r="r" b="b"/>
                <a:pathLst>
                  <a:path w="36" h="31">
                    <a:moveTo>
                      <a:pt x="19" y="1"/>
                    </a:moveTo>
                    <a:cubicBezTo>
                      <a:pt x="27" y="0"/>
                      <a:pt x="36" y="8"/>
                      <a:pt x="33" y="18"/>
                    </a:cubicBezTo>
                    <a:cubicBezTo>
                      <a:pt x="32" y="23"/>
                      <a:pt x="27" y="27"/>
                      <a:pt x="23" y="28"/>
                    </a:cubicBezTo>
                    <a:cubicBezTo>
                      <a:pt x="11" y="31"/>
                      <a:pt x="0" y="16"/>
                      <a:pt x="9" y="5"/>
                    </a:cubicBezTo>
                    <a:cubicBezTo>
                      <a:pt x="11" y="3"/>
                      <a:pt x="14" y="2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8" name="Freeform 930"/>
              <p:cNvSpPr>
                <a:spLocks/>
              </p:cNvSpPr>
              <p:nvPr/>
            </p:nvSpPr>
            <p:spPr bwMode="auto">
              <a:xfrm>
                <a:off x="4677" y="2228"/>
                <a:ext cx="53" cy="5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8" y="22"/>
                  </a:cxn>
                  <a:cxn ang="0">
                    <a:pos x="3" y="22"/>
                  </a:cxn>
                  <a:cxn ang="0">
                    <a:pos x="12" y="3"/>
                  </a:cxn>
                </a:cxnLst>
                <a:rect l="0" t="0" r="r" b="b"/>
                <a:pathLst>
                  <a:path w="33" h="33">
                    <a:moveTo>
                      <a:pt x="12" y="3"/>
                    </a:moveTo>
                    <a:cubicBezTo>
                      <a:pt x="23" y="0"/>
                      <a:pt x="33" y="11"/>
                      <a:pt x="28" y="22"/>
                    </a:cubicBezTo>
                    <a:cubicBezTo>
                      <a:pt x="24" y="30"/>
                      <a:pt x="8" y="33"/>
                      <a:pt x="3" y="22"/>
                    </a:cubicBezTo>
                    <a:cubicBezTo>
                      <a:pt x="0" y="14"/>
                      <a:pt x="4" y="5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9" name="Freeform 931"/>
              <p:cNvSpPr>
                <a:spLocks/>
              </p:cNvSpPr>
              <p:nvPr/>
            </p:nvSpPr>
            <p:spPr bwMode="auto">
              <a:xfrm>
                <a:off x="2034" y="2228"/>
                <a:ext cx="62" cy="50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9" y="30"/>
                  </a:cxn>
                  <a:cxn ang="0">
                    <a:pos x="17" y="4"/>
                  </a:cxn>
                </a:cxnLst>
                <a:rect l="0" t="0" r="r" b="b"/>
                <a:pathLst>
                  <a:path w="39" h="31">
                    <a:moveTo>
                      <a:pt x="17" y="4"/>
                    </a:moveTo>
                    <a:cubicBezTo>
                      <a:pt x="36" y="0"/>
                      <a:pt x="39" y="31"/>
                      <a:pt x="19" y="30"/>
                    </a:cubicBezTo>
                    <a:cubicBezTo>
                      <a:pt x="5" y="30"/>
                      <a:pt x="0" y="7"/>
                      <a:pt x="17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0" name="Freeform 932"/>
              <p:cNvSpPr>
                <a:spLocks/>
              </p:cNvSpPr>
              <p:nvPr/>
            </p:nvSpPr>
            <p:spPr bwMode="auto">
              <a:xfrm>
                <a:off x="4333" y="2233"/>
                <a:ext cx="52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10" y="27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2" h="32">
                    <a:moveTo>
                      <a:pt x="14" y="1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2" y="19"/>
                      <a:pt x="22" y="32"/>
                      <a:pt x="10" y="27"/>
                    </a:cubicBezTo>
                    <a:cubicBezTo>
                      <a:pt x="3" y="25"/>
                      <a:pt x="0" y="17"/>
                      <a:pt x="2" y="11"/>
                    </a:cubicBezTo>
                    <a:cubicBezTo>
                      <a:pt x="3" y="5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1" name="Freeform 933"/>
              <p:cNvSpPr>
                <a:spLocks/>
              </p:cNvSpPr>
              <p:nvPr/>
            </p:nvSpPr>
            <p:spPr bwMode="auto">
              <a:xfrm>
                <a:off x="1867" y="2234"/>
                <a:ext cx="54" cy="4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27"/>
                  </a:cxn>
                  <a:cxn ang="0">
                    <a:pos x="3" y="11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33" y="0"/>
                      <a:pt x="34" y="24"/>
                      <a:pt x="19" y="27"/>
                    </a:cubicBezTo>
                    <a:cubicBezTo>
                      <a:pt x="9" y="30"/>
                      <a:pt x="0" y="21"/>
                      <a:pt x="3" y="11"/>
                    </a:cubicBezTo>
                    <a:cubicBezTo>
                      <a:pt x="4" y="6"/>
                      <a:pt x="8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2" name="Freeform 934"/>
              <p:cNvSpPr>
                <a:spLocks/>
              </p:cNvSpPr>
              <p:nvPr/>
            </p:nvSpPr>
            <p:spPr bwMode="auto">
              <a:xfrm>
                <a:off x="4160" y="2233"/>
                <a:ext cx="58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5"/>
                  </a:cxn>
                  <a:cxn ang="0">
                    <a:pos x="3" y="21"/>
                  </a:cxn>
                  <a:cxn ang="0">
                    <a:pos x="15" y="2"/>
                  </a:cxn>
                </a:cxnLst>
                <a:rect l="0" t="0" r="r" b="b"/>
                <a:pathLst>
                  <a:path w="36" h="32">
                    <a:moveTo>
                      <a:pt x="15" y="2"/>
                    </a:moveTo>
                    <a:cubicBezTo>
                      <a:pt x="25" y="0"/>
                      <a:pt x="36" y="15"/>
                      <a:pt x="26" y="25"/>
                    </a:cubicBezTo>
                    <a:cubicBezTo>
                      <a:pt x="20" y="32"/>
                      <a:pt x="6" y="30"/>
                      <a:pt x="3" y="21"/>
                    </a:cubicBezTo>
                    <a:cubicBezTo>
                      <a:pt x="0" y="12"/>
                      <a:pt x="5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3" name="Freeform 935"/>
              <p:cNvSpPr>
                <a:spLocks/>
              </p:cNvSpPr>
              <p:nvPr/>
            </p:nvSpPr>
            <p:spPr bwMode="auto">
              <a:xfrm>
                <a:off x="3990" y="2236"/>
                <a:ext cx="53" cy="5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8" y="9"/>
                  </a:cxn>
                  <a:cxn ang="0">
                    <a:pos x="4" y="22"/>
                  </a:cxn>
                  <a:cxn ang="0">
                    <a:pos x="1" y="18"/>
                  </a:cxn>
                  <a:cxn ang="0">
                    <a:pos x="6" y="3"/>
                  </a:cxn>
                  <a:cxn ang="0">
                    <a:pos x="13" y="0"/>
                  </a:cxn>
                </a:cxnLst>
                <a:rect l="0" t="0" r="r" b="b"/>
                <a:pathLst>
                  <a:path w="33" h="34">
                    <a:moveTo>
                      <a:pt x="13" y="0"/>
                    </a:moveTo>
                    <a:cubicBezTo>
                      <a:pt x="18" y="0"/>
                      <a:pt x="25" y="1"/>
                      <a:pt x="28" y="9"/>
                    </a:cubicBezTo>
                    <a:cubicBezTo>
                      <a:pt x="33" y="23"/>
                      <a:pt x="13" y="34"/>
                      <a:pt x="4" y="22"/>
                    </a:cubicBezTo>
                    <a:cubicBezTo>
                      <a:pt x="3" y="22"/>
                      <a:pt x="1" y="19"/>
                      <a:pt x="1" y="18"/>
                    </a:cubicBezTo>
                    <a:cubicBezTo>
                      <a:pt x="0" y="13"/>
                      <a:pt x="2" y="6"/>
                      <a:pt x="6" y="3"/>
                    </a:cubicBezTo>
                    <a:cubicBezTo>
                      <a:pt x="8" y="1"/>
                      <a:pt x="10" y="1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4" name="Freeform 936"/>
              <p:cNvSpPr>
                <a:spLocks/>
              </p:cNvSpPr>
              <p:nvPr/>
            </p:nvSpPr>
            <p:spPr bwMode="auto">
              <a:xfrm>
                <a:off x="1693" y="2234"/>
                <a:ext cx="50" cy="5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3"/>
                  </a:cxn>
                  <a:cxn ang="0">
                    <a:pos x="9" y="26"/>
                  </a:cxn>
                  <a:cxn ang="0">
                    <a:pos x="15" y="2"/>
                  </a:cxn>
                </a:cxnLst>
                <a:rect l="0" t="0" r="r" b="b"/>
                <a:pathLst>
                  <a:path w="31" h="33">
                    <a:moveTo>
                      <a:pt x="15" y="2"/>
                    </a:moveTo>
                    <a:cubicBezTo>
                      <a:pt x="23" y="0"/>
                      <a:pt x="30" y="6"/>
                      <a:pt x="30" y="13"/>
                    </a:cubicBezTo>
                    <a:cubicBezTo>
                      <a:pt x="31" y="24"/>
                      <a:pt x="19" y="33"/>
                      <a:pt x="9" y="26"/>
                    </a:cubicBezTo>
                    <a:cubicBezTo>
                      <a:pt x="0" y="20"/>
                      <a:pt x="3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5" name="Freeform 937"/>
              <p:cNvSpPr>
                <a:spLocks/>
              </p:cNvSpPr>
              <p:nvPr/>
            </p:nvSpPr>
            <p:spPr bwMode="auto">
              <a:xfrm>
                <a:off x="3813" y="2236"/>
                <a:ext cx="53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6" y="24"/>
                  </a:cxn>
                  <a:cxn ang="0">
                    <a:pos x="16" y="1"/>
                  </a:cxn>
                </a:cxnLst>
                <a:rect l="0" t="0" r="r" b="b"/>
                <a:pathLst>
                  <a:path w="33" h="33">
                    <a:moveTo>
                      <a:pt x="16" y="1"/>
                    </a:moveTo>
                    <a:cubicBezTo>
                      <a:pt x="25" y="0"/>
                      <a:pt x="33" y="9"/>
                      <a:pt x="30" y="18"/>
                    </a:cubicBezTo>
                    <a:cubicBezTo>
                      <a:pt x="28" y="27"/>
                      <a:pt x="14" y="33"/>
                      <a:pt x="6" y="24"/>
                    </a:cubicBezTo>
                    <a:cubicBezTo>
                      <a:pt x="0" y="16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6" name="Freeform 938"/>
              <p:cNvSpPr>
                <a:spLocks/>
              </p:cNvSpPr>
              <p:nvPr/>
            </p:nvSpPr>
            <p:spPr bwMode="auto">
              <a:xfrm>
                <a:off x="1348" y="2236"/>
                <a:ext cx="58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27" y="0"/>
                      <a:pt x="36" y="14"/>
                      <a:pt x="28" y="24"/>
                    </a:cubicBezTo>
                    <a:cubicBezTo>
                      <a:pt x="25" y="28"/>
                      <a:pt x="18" y="30"/>
                      <a:pt x="14" y="29"/>
                    </a:cubicBezTo>
                    <a:cubicBezTo>
                      <a:pt x="1" y="25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7" name="Freeform 939"/>
              <p:cNvSpPr>
                <a:spLocks/>
              </p:cNvSpPr>
              <p:nvPr/>
            </p:nvSpPr>
            <p:spPr bwMode="auto">
              <a:xfrm>
                <a:off x="1526" y="2236"/>
                <a:ext cx="42" cy="50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2"/>
                  </a:cxn>
                  <a:cxn ang="0">
                    <a:pos x="23" y="23"/>
                  </a:cxn>
                  <a:cxn ang="0">
                    <a:pos x="1" y="13"/>
                  </a:cxn>
                  <a:cxn ang="0">
                    <a:pos x="11" y="2"/>
                  </a:cxn>
                </a:cxnLst>
                <a:rect l="0" t="0" r="r" b="b"/>
                <a:pathLst>
                  <a:path w="26" h="31">
                    <a:moveTo>
                      <a:pt x="11" y="2"/>
                    </a:moveTo>
                    <a:cubicBezTo>
                      <a:pt x="21" y="0"/>
                      <a:pt x="25" y="8"/>
                      <a:pt x="26" y="12"/>
                    </a:cubicBezTo>
                    <a:cubicBezTo>
                      <a:pt x="26" y="16"/>
                      <a:pt x="25" y="21"/>
                      <a:pt x="23" y="23"/>
                    </a:cubicBezTo>
                    <a:cubicBezTo>
                      <a:pt x="15" y="31"/>
                      <a:pt x="0" y="26"/>
                      <a:pt x="1" y="13"/>
                    </a:cubicBezTo>
                    <a:cubicBezTo>
                      <a:pt x="2" y="8"/>
                      <a:pt x="5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8" name="Freeform 940"/>
              <p:cNvSpPr>
                <a:spLocks/>
              </p:cNvSpPr>
              <p:nvPr/>
            </p:nvSpPr>
            <p:spPr bwMode="auto">
              <a:xfrm>
                <a:off x="3469" y="2239"/>
                <a:ext cx="58" cy="5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5" y="23"/>
                  </a:cxn>
                  <a:cxn ang="0">
                    <a:pos x="15" y="1"/>
                  </a:cxn>
                </a:cxnLst>
                <a:rect l="0" t="0" r="r" b="b"/>
                <a:pathLst>
                  <a:path w="36" h="34">
                    <a:moveTo>
                      <a:pt x="15" y="1"/>
                    </a:moveTo>
                    <a:cubicBezTo>
                      <a:pt x="20" y="0"/>
                      <a:pt x="27" y="3"/>
                      <a:pt x="29" y="9"/>
                    </a:cubicBezTo>
                    <a:cubicBezTo>
                      <a:pt x="36" y="24"/>
                      <a:pt x="14" y="34"/>
                      <a:pt x="5" y="23"/>
                    </a:cubicBezTo>
                    <a:cubicBezTo>
                      <a:pt x="0" y="16"/>
                      <a:pt x="2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9" name="Freeform 941"/>
              <p:cNvSpPr>
                <a:spLocks/>
              </p:cNvSpPr>
              <p:nvPr/>
            </p:nvSpPr>
            <p:spPr bwMode="auto">
              <a:xfrm>
                <a:off x="3646" y="2239"/>
                <a:ext cx="46" cy="52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1"/>
                  </a:cxn>
                  <a:cxn ang="0">
                    <a:pos x="1" y="16"/>
                  </a:cxn>
                  <a:cxn ang="0">
                    <a:pos x="11" y="1"/>
                  </a:cxn>
                </a:cxnLst>
                <a:rect l="0" t="0" r="r" b="b"/>
                <a:pathLst>
                  <a:path w="29" h="32">
                    <a:moveTo>
                      <a:pt x="11" y="1"/>
                    </a:moveTo>
                    <a:cubicBezTo>
                      <a:pt x="18" y="0"/>
                      <a:pt x="26" y="4"/>
                      <a:pt x="27" y="11"/>
                    </a:cubicBezTo>
                    <a:cubicBezTo>
                      <a:pt x="29" y="29"/>
                      <a:pt x="3" y="32"/>
                      <a:pt x="1" y="16"/>
                    </a:cubicBezTo>
                    <a:cubicBezTo>
                      <a:pt x="0" y="8"/>
                      <a:pt x="5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0" name="Freeform 942"/>
              <p:cNvSpPr>
                <a:spLocks/>
              </p:cNvSpPr>
              <p:nvPr/>
            </p:nvSpPr>
            <p:spPr bwMode="auto">
              <a:xfrm>
                <a:off x="5730" y="2241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3"/>
                      <a:pt x="0" y="3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1" name="Freeform 943"/>
              <p:cNvSpPr>
                <a:spLocks/>
              </p:cNvSpPr>
              <p:nvPr/>
            </p:nvSpPr>
            <p:spPr bwMode="auto">
              <a:xfrm>
                <a:off x="3288" y="2241"/>
                <a:ext cx="62" cy="54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0" y="2"/>
                  </a:cxn>
                  <a:cxn ang="0">
                    <a:pos x="28" y="27"/>
                  </a:cxn>
                  <a:cxn ang="0">
                    <a:pos x="21" y="1"/>
                  </a:cxn>
                </a:cxnLst>
                <a:rect l="0" t="0" r="r" b="b"/>
                <a:pathLst>
                  <a:path w="39" h="34">
                    <a:moveTo>
                      <a:pt x="21" y="1"/>
                    </a:moveTo>
                    <a:cubicBezTo>
                      <a:pt x="23" y="0"/>
                      <a:pt x="27" y="1"/>
                      <a:pt x="30" y="2"/>
                    </a:cubicBezTo>
                    <a:cubicBezTo>
                      <a:pt x="39" y="7"/>
                      <a:pt x="38" y="23"/>
                      <a:pt x="28" y="27"/>
                    </a:cubicBezTo>
                    <a:cubicBezTo>
                      <a:pt x="9" y="34"/>
                      <a:pt x="0" y="5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2" name="Freeform 944"/>
              <p:cNvSpPr>
                <a:spLocks/>
              </p:cNvSpPr>
              <p:nvPr/>
            </p:nvSpPr>
            <p:spPr bwMode="auto">
              <a:xfrm>
                <a:off x="3124" y="2234"/>
                <a:ext cx="51" cy="57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26" y="8"/>
                  </a:cxn>
                  <a:cxn ang="0">
                    <a:pos x="27" y="29"/>
                  </a:cxn>
                  <a:cxn ang="0">
                    <a:pos x="3" y="23"/>
                  </a:cxn>
                </a:cxnLst>
                <a:rect l="0" t="0" r="r" b="b"/>
                <a:pathLst>
                  <a:path w="32" h="35">
                    <a:moveTo>
                      <a:pt x="3" y="23"/>
                    </a:moveTo>
                    <a:cubicBezTo>
                      <a:pt x="0" y="11"/>
                      <a:pt x="15" y="0"/>
                      <a:pt x="26" y="8"/>
                    </a:cubicBezTo>
                    <a:cubicBezTo>
                      <a:pt x="32" y="13"/>
                      <a:pt x="32" y="23"/>
                      <a:pt x="27" y="29"/>
                    </a:cubicBezTo>
                    <a:cubicBezTo>
                      <a:pt x="20" y="35"/>
                      <a:pt x="7" y="33"/>
                      <a:pt x="3" y="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3" name="Freeform 945"/>
              <p:cNvSpPr>
                <a:spLocks/>
              </p:cNvSpPr>
              <p:nvPr/>
            </p:nvSpPr>
            <p:spPr bwMode="auto">
              <a:xfrm>
                <a:off x="1186" y="2242"/>
                <a:ext cx="38" cy="44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22" y="10"/>
                  </a:cxn>
                  <a:cxn ang="0">
                    <a:pos x="0" y="12"/>
                  </a:cxn>
                  <a:cxn ang="0">
                    <a:pos x="9" y="2"/>
                  </a:cxn>
                </a:cxnLst>
                <a:rect l="0" t="0" r="r" b="b"/>
                <a:pathLst>
                  <a:path w="24" h="27">
                    <a:moveTo>
                      <a:pt x="9" y="2"/>
                    </a:moveTo>
                    <a:cubicBezTo>
                      <a:pt x="17" y="0"/>
                      <a:pt x="21" y="5"/>
                      <a:pt x="22" y="10"/>
                    </a:cubicBezTo>
                    <a:cubicBezTo>
                      <a:pt x="24" y="27"/>
                      <a:pt x="0" y="26"/>
                      <a:pt x="0" y="12"/>
                    </a:cubicBezTo>
                    <a:cubicBezTo>
                      <a:pt x="0" y="7"/>
                      <a:pt x="3" y="3"/>
                      <a:pt x="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4" name="Freeform 946"/>
              <p:cNvSpPr>
                <a:spLocks/>
              </p:cNvSpPr>
              <p:nvPr/>
            </p:nvSpPr>
            <p:spPr bwMode="auto">
              <a:xfrm>
                <a:off x="2952" y="2242"/>
                <a:ext cx="52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1"/>
                  </a:cxn>
                  <a:cxn ang="0">
                    <a:pos x="12" y="28"/>
                  </a:cxn>
                  <a:cxn ang="0">
                    <a:pos x="6" y="5"/>
                  </a:cxn>
                  <a:cxn ang="0">
                    <a:pos x="14" y="2"/>
                  </a:cxn>
                </a:cxnLst>
                <a:rect l="0" t="0" r="r" b="b"/>
                <a:pathLst>
                  <a:path w="32" h="31">
                    <a:moveTo>
                      <a:pt x="14" y="2"/>
                    </a:moveTo>
                    <a:cubicBezTo>
                      <a:pt x="20" y="0"/>
                      <a:pt x="29" y="4"/>
                      <a:pt x="30" y="11"/>
                    </a:cubicBezTo>
                    <a:cubicBezTo>
                      <a:pt x="32" y="21"/>
                      <a:pt x="23" y="31"/>
                      <a:pt x="12" y="28"/>
                    </a:cubicBezTo>
                    <a:cubicBezTo>
                      <a:pt x="3" y="25"/>
                      <a:pt x="0" y="11"/>
                      <a:pt x="6" y="5"/>
                    </a:cubicBezTo>
                    <a:cubicBezTo>
                      <a:pt x="8" y="3"/>
                      <a:pt x="11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5" name="Freeform 947"/>
              <p:cNvSpPr>
                <a:spLocks/>
              </p:cNvSpPr>
              <p:nvPr/>
            </p:nvSpPr>
            <p:spPr bwMode="auto">
              <a:xfrm>
                <a:off x="2607" y="2242"/>
                <a:ext cx="58" cy="5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4" y="28"/>
                  </a:cxn>
                  <a:cxn ang="0">
                    <a:pos x="23" y="28"/>
                  </a:cxn>
                  <a:cxn ang="0">
                    <a:pos x="20" y="30"/>
                  </a:cxn>
                  <a:cxn ang="0">
                    <a:pos x="3" y="12"/>
                  </a:cxn>
                  <a:cxn ang="0">
                    <a:pos x="15" y="3"/>
                  </a:cxn>
                </a:cxnLst>
                <a:rect l="0" t="0" r="r" b="b"/>
                <a:pathLst>
                  <a:path w="36" h="31">
                    <a:moveTo>
                      <a:pt x="15" y="3"/>
                    </a:moveTo>
                    <a:cubicBezTo>
                      <a:pt x="29" y="0"/>
                      <a:pt x="36" y="20"/>
                      <a:pt x="24" y="28"/>
                    </a:cubicBezTo>
                    <a:cubicBezTo>
                      <a:pt x="24" y="28"/>
                      <a:pt x="23" y="28"/>
                      <a:pt x="23" y="28"/>
                    </a:cubicBezTo>
                    <a:cubicBezTo>
                      <a:pt x="22" y="28"/>
                      <a:pt x="22" y="29"/>
                      <a:pt x="20" y="30"/>
                    </a:cubicBezTo>
                    <a:cubicBezTo>
                      <a:pt x="11" y="31"/>
                      <a:pt x="0" y="23"/>
                      <a:pt x="3" y="12"/>
                    </a:cubicBezTo>
                    <a:cubicBezTo>
                      <a:pt x="5" y="7"/>
                      <a:pt x="9" y="4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6" name="Freeform 948"/>
              <p:cNvSpPr>
                <a:spLocks/>
              </p:cNvSpPr>
              <p:nvPr/>
            </p:nvSpPr>
            <p:spPr bwMode="auto">
              <a:xfrm>
                <a:off x="2262" y="2246"/>
                <a:ext cx="59" cy="49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4" y="28"/>
                  </a:cxn>
                  <a:cxn ang="0">
                    <a:pos x="23" y="28"/>
                  </a:cxn>
                  <a:cxn ang="0">
                    <a:pos x="20" y="29"/>
                  </a:cxn>
                  <a:cxn ang="0">
                    <a:pos x="4" y="11"/>
                  </a:cxn>
                  <a:cxn ang="0">
                    <a:pos x="16" y="3"/>
                  </a:cxn>
                </a:cxnLst>
                <a:rect l="0" t="0" r="r" b="b"/>
                <a:pathLst>
                  <a:path w="37" h="31">
                    <a:moveTo>
                      <a:pt x="16" y="3"/>
                    </a:moveTo>
                    <a:cubicBezTo>
                      <a:pt x="29" y="0"/>
                      <a:pt x="37" y="20"/>
                      <a:pt x="24" y="28"/>
                    </a:cubicBezTo>
                    <a:cubicBezTo>
                      <a:pt x="24" y="28"/>
                      <a:pt x="23" y="28"/>
                      <a:pt x="23" y="28"/>
                    </a:cubicBezTo>
                    <a:cubicBezTo>
                      <a:pt x="23" y="28"/>
                      <a:pt x="22" y="29"/>
                      <a:pt x="20" y="29"/>
                    </a:cubicBezTo>
                    <a:cubicBezTo>
                      <a:pt x="11" y="31"/>
                      <a:pt x="0" y="22"/>
                      <a:pt x="4" y="11"/>
                    </a:cubicBezTo>
                    <a:cubicBezTo>
                      <a:pt x="6" y="7"/>
                      <a:pt x="10" y="4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7" name="Freeform 949"/>
              <p:cNvSpPr>
                <a:spLocks/>
              </p:cNvSpPr>
              <p:nvPr/>
            </p:nvSpPr>
            <p:spPr bwMode="auto">
              <a:xfrm>
                <a:off x="2430" y="2249"/>
                <a:ext cx="57" cy="51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28" y="3"/>
                  </a:cxn>
                  <a:cxn ang="0">
                    <a:pos x="25" y="25"/>
                  </a:cxn>
                  <a:cxn ang="0">
                    <a:pos x="19" y="1"/>
                  </a:cxn>
                </a:cxnLst>
                <a:rect l="0" t="0" r="r" b="b"/>
                <a:pathLst>
                  <a:path w="35" h="32">
                    <a:moveTo>
                      <a:pt x="19" y="1"/>
                    </a:moveTo>
                    <a:cubicBezTo>
                      <a:pt x="21" y="0"/>
                      <a:pt x="26" y="1"/>
                      <a:pt x="28" y="3"/>
                    </a:cubicBezTo>
                    <a:cubicBezTo>
                      <a:pt x="35" y="9"/>
                      <a:pt x="34" y="22"/>
                      <a:pt x="25" y="25"/>
                    </a:cubicBezTo>
                    <a:cubicBezTo>
                      <a:pt x="6" y="32"/>
                      <a:pt x="0" y="2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8" name="Freeform 950"/>
              <p:cNvSpPr>
                <a:spLocks/>
              </p:cNvSpPr>
              <p:nvPr/>
            </p:nvSpPr>
            <p:spPr bwMode="auto">
              <a:xfrm>
                <a:off x="2088" y="2249"/>
                <a:ext cx="58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0" y="0"/>
                      <a:pt x="28" y="2"/>
                      <a:pt x="31" y="9"/>
                    </a:cubicBezTo>
                    <a:cubicBezTo>
                      <a:pt x="36" y="23"/>
                      <a:pt x="17" y="35"/>
                      <a:pt x="7" y="24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9" name="Freeform 951"/>
              <p:cNvSpPr>
                <a:spLocks/>
              </p:cNvSpPr>
              <p:nvPr/>
            </p:nvSpPr>
            <p:spPr bwMode="auto">
              <a:xfrm>
                <a:off x="4560" y="2246"/>
                <a:ext cx="51" cy="48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5" y="29"/>
                  </a:cxn>
                  <a:cxn ang="0">
                    <a:pos x="0" y="16"/>
                  </a:cxn>
                  <a:cxn ang="0">
                    <a:pos x="11" y="3"/>
                  </a:cxn>
                </a:cxnLst>
                <a:rect l="0" t="0" r="r" b="b"/>
                <a:pathLst>
                  <a:path w="32" h="30">
                    <a:moveTo>
                      <a:pt x="11" y="3"/>
                    </a:moveTo>
                    <a:cubicBezTo>
                      <a:pt x="30" y="0"/>
                      <a:pt x="32" y="28"/>
                      <a:pt x="15" y="29"/>
                    </a:cubicBezTo>
                    <a:cubicBezTo>
                      <a:pt x="8" y="30"/>
                      <a:pt x="1" y="25"/>
                      <a:pt x="0" y="16"/>
                    </a:cubicBezTo>
                    <a:cubicBezTo>
                      <a:pt x="0" y="10"/>
                      <a:pt x="3" y="5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0" name="Freeform 952"/>
              <p:cNvSpPr>
                <a:spLocks/>
              </p:cNvSpPr>
              <p:nvPr/>
            </p:nvSpPr>
            <p:spPr bwMode="auto">
              <a:xfrm>
                <a:off x="4731" y="2247"/>
                <a:ext cx="50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5" y="22"/>
                  </a:cxn>
                  <a:cxn ang="0">
                    <a:pos x="24" y="23"/>
                  </a:cxn>
                  <a:cxn ang="0">
                    <a:pos x="9" y="27"/>
                  </a:cxn>
                  <a:cxn ang="0">
                    <a:pos x="2" y="9"/>
                  </a:cxn>
                  <a:cxn ang="0">
                    <a:pos x="12" y="2"/>
                  </a:cxn>
                </a:cxnLst>
                <a:rect l="0" t="0" r="r" b="b"/>
                <a:pathLst>
                  <a:path w="31" h="28">
                    <a:moveTo>
                      <a:pt x="12" y="2"/>
                    </a:moveTo>
                    <a:cubicBezTo>
                      <a:pt x="22" y="0"/>
                      <a:pt x="31" y="12"/>
                      <a:pt x="25" y="22"/>
                    </a:cubicBezTo>
                    <a:cubicBezTo>
                      <a:pt x="25" y="22"/>
                      <a:pt x="25" y="22"/>
                      <a:pt x="24" y="23"/>
                    </a:cubicBezTo>
                    <a:cubicBezTo>
                      <a:pt x="22" y="27"/>
                      <a:pt x="13" y="28"/>
                      <a:pt x="9" y="27"/>
                    </a:cubicBezTo>
                    <a:cubicBezTo>
                      <a:pt x="3" y="24"/>
                      <a:pt x="0" y="15"/>
                      <a:pt x="2" y="9"/>
                    </a:cubicBezTo>
                    <a:cubicBezTo>
                      <a:pt x="4" y="6"/>
                      <a:pt x="7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1" name="Freeform 953"/>
              <p:cNvSpPr>
                <a:spLocks/>
              </p:cNvSpPr>
              <p:nvPr/>
            </p:nvSpPr>
            <p:spPr bwMode="auto">
              <a:xfrm>
                <a:off x="4383" y="2249"/>
                <a:ext cx="53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0"/>
                  </a:cxn>
                  <a:cxn ang="0">
                    <a:pos x="4" y="22"/>
                  </a:cxn>
                  <a:cxn ang="0">
                    <a:pos x="15" y="2"/>
                  </a:cxn>
                </a:cxnLst>
                <a:rect l="0" t="0" r="r" b="b"/>
                <a:pathLst>
                  <a:path w="33" h="32">
                    <a:moveTo>
                      <a:pt x="15" y="2"/>
                    </a:moveTo>
                    <a:cubicBezTo>
                      <a:pt x="24" y="0"/>
                      <a:pt x="33" y="11"/>
                      <a:pt x="29" y="20"/>
                    </a:cubicBezTo>
                    <a:cubicBezTo>
                      <a:pt x="26" y="29"/>
                      <a:pt x="10" y="32"/>
                      <a:pt x="4" y="22"/>
                    </a:cubicBezTo>
                    <a:cubicBezTo>
                      <a:pt x="0" y="14"/>
                      <a:pt x="3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2" name="Freeform 954"/>
              <p:cNvSpPr>
                <a:spLocks/>
              </p:cNvSpPr>
              <p:nvPr/>
            </p:nvSpPr>
            <p:spPr bwMode="auto">
              <a:xfrm>
                <a:off x="1915" y="2250"/>
                <a:ext cx="55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6"/>
                  </a:cxn>
                  <a:cxn ang="0">
                    <a:pos x="23" y="27"/>
                  </a:cxn>
                  <a:cxn ang="0">
                    <a:pos x="8" y="6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4" y="0"/>
                      <a:pt x="34" y="8"/>
                      <a:pt x="32" y="16"/>
                    </a:cubicBezTo>
                    <a:cubicBezTo>
                      <a:pt x="31" y="21"/>
                      <a:pt x="27" y="26"/>
                      <a:pt x="23" y="27"/>
                    </a:cubicBezTo>
                    <a:cubicBezTo>
                      <a:pt x="10" y="31"/>
                      <a:pt x="0" y="16"/>
                      <a:pt x="8" y="6"/>
                    </a:cubicBezTo>
                    <a:cubicBezTo>
                      <a:pt x="10" y="4"/>
                      <a:pt x="1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3" name="Freeform 955"/>
              <p:cNvSpPr>
                <a:spLocks/>
              </p:cNvSpPr>
              <p:nvPr/>
            </p:nvSpPr>
            <p:spPr bwMode="auto">
              <a:xfrm>
                <a:off x="4210" y="2252"/>
                <a:ext cx="53" cy="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6" y="3"/>
                  </a:cxn>
                  <a:cxn ang="0">
                    <a:pos x="27" y="24"/>
                  </a:cxn>
                  <a:cxn ang="0">
                    <a:pos x="4" y="10"/>
                  </a:cxn>
                  <a:cxn ang="0">
                    <a:pos x="16" y="0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18" y="0"/>
                      <a:pt x="23" y="0"/>
                      <a:pt x="26" y="3"/>
                    </a:cubicBezTo>
                    <a:cubicBezTo>
                      <a:pt x="32" y="7"/>
                      <a:pt x="33" y="18"/>
                      <a:pt x="27" y="24"/>
                    </a:cubicBezTo>
                    <a:cubicBezTo>
                      <a:pt x="19" y="33"/>
                      <a:pt x="0" y="24"/>
                      <a:pt x="4" y="10"/>
                    </a:cubicBezTo>
                    <a:cubicBezTo>
                      <a:pt x="5" y="6"/>
                      <a:pt x="8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4" name="Freeform 956"/>
              <p:cNvSpPr>
                <a:spLocks/>
              </p:cNvSpPr>
              <p:nvPr/>
            </p:nvSpPr>
            <p:spPr bwMode="auto">
              <a:xfrm>
                <a:off x="1746" y="2254"/>
                <a:ext cx="50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15"/>
                  </a:cxn>
                  <a:cxn ang="0">
                    <a:pos x="13" y="26"/>
                  </a:cxn>
                  <a:cxn ang="0">
                    <a:pos x="16" y="0"/>
                  </a:cxn>
                </a:cxnLst>
                <a:rect l="0" t="0" r="r" b="b"/>
                <a:pathLst>
                  <a:path w="31" h="28">
                    <a:moveTo>
                      <a:pt x="16" y="0"/>
                    </a:moveTo>
                    <a:cubicBezTo>
                      <a:pt x="24" y="0"/>
                      <a:pt x="31" y="7"/>
                      <a:pt x="29" y="15"/>
                    </a:cubicBezTo>
                    <a:cubicBezTo>
                      <a:pt x="28" y="21"/>
                      <a:pt x="22" y="28"/>
                      <a:pt x="13" y="26"/>
                    </a:cubicBezTo>
                    <a:cubicBezTo>
                      <a:pt x="0" y="23"/>
                      <a:pt x="0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5" name="Freeform 957"/>
              <p:cNvSpPr>
                <a:spLocks/>
              </p:cNvSpPr>
              <p:nvPr/>
            </p:nvSpPr>
            <p:spPr bwMode="auto">
              <a:xfrm>
                <a:off x="4028" y="2254"/>
                <a:ext cx="63" cy="5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8" y="0"/>
                  </a:cxn>
                  <a:cxn ang="0">
                    <a:pos x="27" y="27"/>
                  </a:cxn>
                  <a:cxn ang="0">
                    <a:pos x="21" y="0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22" y="0"/>
                      <a:pt x="26" y="0"/>
                      <a:pt x="28" y="0"/>
                    </a:cubicBezTo>
                    <a:cubicBezTo>
                      <a:pt x="39" y="5"/>
                      <a:pt x="39" y="23"/>
                      <a:pt x="27" y="27"/>
                    </a:cubicBezTo>
                    <a:cubicBezTo>
                      <a:pt x="10" y="32"/>
                      <a:pt x="0" y="3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6" name="Freeform 958"/>
              <p:cNvSpPr>
                <a:spLocks/>
              </p:cNvSpPr>
              <p:nvPr/>
            </p:nvSpPr>
            <p:spPr bwMode="auto">
              <a:xfrm>
                <a:off x="3863" y="2254"/>
                <a:ext cx="56" cy="5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8"/>
                  </a:cxn>
                  <a:cxn ang="0">
                    <a:pos x="5" y="11"/>
                  </a:cxn>
                  <a:cxn ang="0">
                    <a:pos x="18" y="1"/>
                  </a:cxn>
                </a:cxnLst>
                <a:rect l="0" t="0" r="r" b="b"/>
                <a:pathLst>
                  <a:path w="35" h="35">
                    <a:moveTo>
                      <a:pt x="18" y="1"/>
                    </a:moveTo>
                    <a:cubicBezTo>
                      <a:pt x="26" y="0"/>
                      <a:pt x="35" y="9"/>
                      <a:pt x="32" y="18"/>
                    </a:cubicBezTo>
                    <a:cubicBezTo>
                      <a:pt x="27" y="35"/>
                      <a:pt x="0" y="28"/>
                      <a:pt x="5" y="11"/>
                    </a:cubicBezTo>
                    <a:cubicBezTo>
                      <a:pt x="7" y="5"/>
                      <a:pt x="11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7" name="Freeform 959"/>
              <p:cNvSpPr>
                <a:spLocks/>
              </p:cNvSpPr>
              <p:nvPr/>
            </p:nvSpPr>
            <p:spPr bwMode="auto">
              <a:xfrm>
                <a:off x="1403" y="2254"/>
                <a:ext cx="53" cy="51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" y="3"/>
                  </a:cxn>
                  <a:cxn ang="0">
                    <a:pos x="21" y="2"/>
                  </a:cxn>
                  <a:cxn ang="0">
                    <a:pos x="29" y="10"/>
                  </a:cxn>
                  <a:cxn ang="0">
                    <a:pos x="10" y="28"/>
                  </a:cxn>
                  <a:cxn ang="0">
                    <a:pos x="3" y="8"/>
                  </a:cxn>
                </a:cxnLst>
                <a:rect l="0" t="0" r="r" b="b"/>
                <a:pathLst>
                  <a:path w="33" h="32">
                    <a:moveTo>
                      <a:pt x="3" y="8"/>
                    </a:moveTo>
                    <a:cubicBezTo>
                      <a:pt x="5" y="7"/>
                      <a:pt x="6" y="4"/>
                      <a:pt x="8" y="3"/>
                    </a:cubicBezTo>
                    <a:cubicBezTo>
                      <a:pt x="12" y="1"/>
                      <a:pt x="17" y="0"/>
                      <a:pt x="21" y="2"/>
                    </a:cubicBezTo>
                    <a:cubicBezTo>
                      <a:pt x="24" y="3"/>
                      <a:pt x="28" y="7"/>
                      <a:pt x="29" y="10"/>
                    </a:cubicBezTo>
                    <a:cubicBezTo>
                      <a:pt x="33" y="20"/>
                      <a:pt x="22" y="32"/>
                      <a:pt x="10" y="28"/>
                    </a:cubicBezTo>
                    <a:cubicBezTo>
                      <a:pt x="3" y="25"/>
                      <a:pt x="0" y="17"/>
                      <a:pt x="3" y="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8" name="Freeform 960"/>
              <p:cNvSpPr>
                <a:spLocks/>
              </p:cNvSpPr>
              <p:nvPr/>
            </p:nvSpPr>
            <p:spPr bwMode="auto">
              <a:xfrm>
                <a:off x="1567" y="2249"/>
                <a:ext cx="64" cy="62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8" y="14"/>
                  </a:cxn>
                  <a:cxn ang="0">
                    <a:pos x="9" y="28"/>
                  </a:cxn>
                  <a:cxn ang="0">
                    <a:pos x="18" y="2"/>
                  </a:cxn>
                </a:cxnLst>
                <a:rect l="0" t="0" r="r" b="b"/>
                <a:pathLst>
                  <a:path w="40" h="39">
                    <a:moveTo>
                      <a:pt x="18" y="2"/>
                    </a:moveTo>
                    <a:cubicBezTo>
                      <a:pt x="27" y="0"/>
                      <a:pt x="37" y="6"/>
                      <a:pt x="38" y="14"/>
                    </a:cubicBezTo>
                    <a:cubicBezTo>
                      <a:pt x="40" y="30"/>
                      <a:pt x="20" y="39"/>
                      <a:pt x="9" y="28"/>
                    </a:cubicBezTo>
                    <a:cubicBezTo>
                      <a:pt x="0" y="20"/>
                      <a:pt x="4" y="4"/>
                      <a:pt x="1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9" name="Freeform 961"/>
              <p:cNvSpPr>
                <a:spLocks/>
              </p:cNvSpPr>
              <p:nvPr/>
            </p:nvSpPr>
            <p:spPr bwMode="auto">
              <a:xfrm>
                <a:off x="3692" y="2255"/>
                <a:ext cx="57" cy="5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7" y="23"/>
                  </a:cxn>
                  <a:cxn ang="0">
                    <a:pos x="4" y="10"/>
                  </a:cxn>
                  <a:cxn ang="0">
                    <a:pos x="17" y="1"/>
                  </a:cxn>
                </a:cxnLst>
                <a:rect l="0" t="0" r="r" b="b"/>
                <a:pathLst>
                  <a:path w="35" h="34">
                    <a:moveTo>
                      <a:pt x="17" y="1"/>
                    </a:moveTo>
                    <a:cubicBezTo>
                      <a:pt x="28" y="0"/>
                      <a:pt x="35" y="14"/>
                      <a:pt x="27" y="23"/>
                    </a:cubicBezTo>
                    <a:cubicBezTo>
                      <a:pt x="18" y="34"/>
                      <a:pt x="0" y="22"/>
                      <a:pt x="4" y="10"/>
                    </a:cubicBezTo>
                    <a:cubicBezTo>
                      <a:pt x="6" y="6"/>
                      <a:pt x="9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0" name="Freeform 962"/>
              <p:cNvSpPr>
                <a:spLocks/>
              </p:cNvSpPr>
              <p:nvPr/>
            </p:nvSpPr>
            <p:spPr bwMode="auto">
              <a:xfrm>
                <a:off x="1220" y="2257"/>
                <a:ext cx="59" cy="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5" y="8"/>
                  </a:cxn>
                  <a:cxn ang="0">
                    <a:pos x="26" y="26"/>
                  </a:cxn>
                  <a:cxn ang="0">
                    <a:pos x="21" y="0"/>
                  </a:cxn>
                </a:cxnLst>
                <a:rect l="0" t="0" r="r" b="b"/>
                <a:pathLst>
                  <a:path w="37" h="31">
                    <a:moveTo>
                      <a:pt x="21" y="0"/>
                    </a:moveTo>
                    <a:cubicBezTo>
                      <a:pt x="26" y="0"/>
                      <a:pt x="32" y="3"/>
                      <a:pt x="35" y="8"/>
                    </a:cubicBezTo>
                    <a:cubicBezTo>
                      <a:pt x="37" y="15"/>
                      <a:pt x="33" y="24"/>
                      <a:pt x="26" y="26"/>
                    </a:cubicBezTo>
                    <a:cubicBezTo>
                      <a:pt x="10" y="31"/>
                      <a:pt x="0" y="3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1" name="Freeform 963"/>
              <p:cNvSpPr>
                <a:spLocks/>
              </p:cNvSpPr>
              <p:nvPr/>
            </p:nvSpPr>
            <p:spPr bwMode="auto">
              <a:xfrm>
                <a:off x="3511" y="2257"/>
                <a:ext cx="63" cy="5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0" y="2"/>
                  </a:cxn>
                  <a:cxn ang="0">
                    <a:pos x="28" y="27"/>
                  </a:cxn>
                  <a:cxn ang="0">
                    <a:pos x="22" y="0"/>
                  </a:cxn>
                </a:cxnLst>
                <a:rect l="0" t="0" r="r" b="b"/>
                <a:pathLst>
                  <a:path w="39" h="34">
                    <a:moveTo>
                      <a:pt x="22" y="0"/>
                    </a:moveTo>
                    <a:cubicBezTo>
                      <a:pt x="24" y="0"/>
                      <a:pt x="27" y="0"/>
                      <a:pt x="30" y="2"/>
                    </a:cubicBezTo>
                    <a:cubicBezTo>
                      <a:pt x="39" y="7"/>
                      <a:pt x="39" y="23"/>
                      <a:pt x="28" y="27"/>
                    </a:cubicBezTo>
                    <a:cubicBezTo>
                      <a:pt x="10" y="34"/>
                      <a:pt x="0" y="3"/>
                      <a:pt x="2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2" name="Freeform 964"/>
              <p:cNvSpPr>
                <a:spLocks/>
              </p:cNvSpPr>
              <p:nvPr/>
            </p:nvSpPr>
            <p:spPr bwMode="auto">
              <a:xfrm>
                <a:off x="3347" y="2257"/>
                <a:ext cx="55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9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4" h="32">
                    <a:moveTo>
                      <a:pt x="17" y="1"/>
                    </a:moveTo>
                    <a:cubicBezTo>
                      <a:pt x="25" y="0"/>
                      <a:pt x="34" y="9"/>
                      <a:pt x="31" y="19"/>
                    </a:cubicBezTo>
                    <a:cubicBezTo>
                      <a:pt x="28" y="30"/>
                      <a:pt x="13" y="32"/>
                      <a:pt x="7" y="23"/>
                    </a:cubicBezTo>
                    <a:cubicBezTo>
                      <a:pt x="0" y="15"/>
                      <a:pt x="5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3" name="Freeform 965"/>
              <p:cNvSpPr>
                <a:spLocks/>
              </p:cNvSpPr>
              <p:nvPr/>
            </p:nvSpPr>
            <p:spPr bwMode="auto">
              <a:xfrm>
                <a:off x="4906" y="2258"/>
                <a:ext cx="24" cy="3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5" y="14"/>
                  </a:cxn>
                  <a:cxn ang="0">
                    <a:pos x="7" y="0"/>
                  </a:cxn>
                </a:cxnLst>
                <a:rect l="0" t="0" r="r" b="b"/>
                <a:pathLst>
                  <a:path w="15" h="19">
                    <a:moveTo>
                      <a:pt x="7" y="0"/>
                    </a:moveTo>
                    <a:cubicBezTo>
                      <a:pt x="11" y="3"/>
                      <a:pt x="12" y="10"/>
                      <a:pt x="15" y="14"/>
                    </a:cubicBezTo>
                    <a:cubicBezTo>
                      <a:pt x="6" y="19"/>
                      <a:pt x="0" y="5"/>
                      <a:pt x="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4" name="Freeform 966"/>
              <p:cNvSpPr>
                <a:spLocks/>
              </p:cNvSpPr>
              <p:nvPr/>
            </p:nvSpPr>
            <p:spPr bwMode="auto">
              <a:xfrm>
                <a:off x="3177" y="2257"/>
                <a:ext cx="56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24"/>
                  </a:cxn>
                  <a:cxn ang="0">
                    <a:pos x="4" y="22"/>
                  </a:cxn>
                  <a:cxn ang="0">
                    <a:pos x="14" y="2"/>
                  </a:cxn>
                </a:cxnLst>
                <a:rect l="0" t="0" r="r" b="b"/>
                <a:pathLst>
                  <a:path w="35" h="31">
                    <a:moveTo>
                      <a:pt x="14" y="2"/>
                    </a:moveTo>
                    <a:cubicBezTo>
                      <a:pt x="24" y="0"/>
                      <a:pt x="35" y="13"/>
                      <a:pt x="27" y="24"/>
                    </a:cubicBezTo>
                    <a:cubicBezTo>
                      <a:pt x="21" y="31"/>
                      <a:pt x="9" y="30"/>
                      <a:pt x="4" y="22"/>
                    </a:cubicBezTo>
                    <a:cubicBezTo>
                      <a:pt x="0" y="14"/>
                      <a:pt x="3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5" name="Freeform 967"/>
              <p:cNvSpPr>
                <a:spLocks/>
              </p:cNvSpPr>
              <p:nvPr/>
            </p:nvSpPr>
            <p:spPr bwMode="auto">
              <a:xfrm>
                <a:off x="3002" y="2257"/>
                <a:ext cx="56" cy="48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9" y="29"/>
                  </a:cxn>
                  <a:cxn ang="0">
                    <a:pos x="16" y="4"/>
                  </a:cxn>
                </a:cxnLst>
                <a:rect l="0" t="0" r="r" b="b"/>
                <a:pathLst>
                  <a:path w="35" h="30">
                    <a:moveTo>
                      <a:pt x="16" y="4"/>
                    </a:moveTo>
                    <a:cubicBezTo>
                      <a:pt x="35" y="0"/>
                      <a:pt x="35" y="28"/>
                      <a:pt x="19" y="29"/>
                    </a:cubicBezTo>
                    <a:cubicBezTo>
                      <a:pt x="3" y="30"/>
                      <a:pt x="0" y="7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6" name="Freeform 968"/>
              <p:cNvSpPr>
                <a:spLocks/>
              </p:cNvSpPr>
              <p:nvPr/>
            </p:nvSpPr>
            <p:spPr bwMode="auto">
              <a:xfrm>
                <a:off x="2830" y="2260"/>
                <a:ext cx="55" cy="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0"/>
                  </a:cxn>
                  <a:cxn ang="0">
                    <a:pos x="8" y="25"/>
                  </a:cxn>
                  <a:cxn ang="0">
                    <a:pos x="16" y="2"/>
                  </a:cxn>
                </a:cxnLst>
                <a:rect l="0" t="0" r="r" b="b"/>
                <a:pathLst>
                  <a:path w="34" h="32">
                    <a:moveTo>
                      <a:pt x="16" y="2"/>
                    </a:moveTo>
                    <a:cubicBezTo>
                      <a:pt x="24" y="0"/>
                      <a:pt x="34" y="10"/>
                      <a:pt x="30" y="20"/>
                    </a:cubicBezTo>
                    <a:cubicBezTo>
                      <a:pt x="26" y="29"/>
                      <a:pt x="15" y="32"/>
                      <a:pt x="8" y="25"/>
                    </a:cubicBezTo>
                    <a:cubicBezTo>
                      <a:pt x="0" y="17"/>
                      <a:pt x="4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7" name="Freeform 969"/>
              <p:cNvSpPr>
                <a:spLocks/>
              </p:cNvSpPr>
              <p:nvPr/>
            </p:nvSpPr>
            <p:spPr bwMode="auto">
              <a:xfrm>
                <a:off x="2485" y="2263"/>
                <a:ext cx="51" cy="4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3"/>
                  </a:cxn>
                  <a:cxn ang="0">
                    <a:pos x="18" y="28"/>
                  </a:cxn>
                  <a:cxn ang="0">
                    <a:pos x="8" y="5"/>
                  </a:cxn>
                  <a:cxn ang="0">
                    <a:pos x="16" y="2"/>
                  </a:cxn>
                </a:cxnLst>
                <a:rect l="0" t="0" r="r" b="b"/>
                <a:pathLst>
                  <a:path w="32" h="29">
                    <a:moveTo>
                      <a:pt x="16" y="2"/>
                    </a:moveTo>
                    <a:cubicBezTo>
                      <a:pt x="24" y="0"/>
                      <a:pt x="31" y="6"/>
                      <a:pt x="31" y="13"/>
                    </a:cubicBezTo>
                    <a:cubicBezTo>
                      <a:pt x="32" y="20"/>
                      <a:pt x="27" y="27"/>
                      <a:pt x="18" y="28"/>
                    </a:cubicBezTo>
                    <a:cubicBezTo>
                      <a:pt x="8" y="29"/>
                      <a:pt x="0" y="14"/>
                      <a:pt x="8" y="5"/>
                    </a:cubicBezTo>
                    <a:cubicBezTo>
                      <a:pt x="10" y="3"/>
                      <a:pt x="12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8" name="Freeform 970"/>
              <p:cNvSpPr>
                <a:spLocks/>
              </p:cNvSpPr>
              <p:nvPr/>
            </p:nvSpPr>
            <p:spPr bwMode="auto">
              <a:xfrm>
                <a:off x="2313" y="2265"/>
                <a:ext cx="52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6"/>
                  </a:cxn>
                  <a:cxn ang="0">
                    <a:pos x="20" y="28"/>
                  </a:cxn>
                  <a:cxn ang="0">
                    <a:pos x="5" y="8"/>
                  </a:cxn>
                  <a:cxn ang="0">
                    <a:pos x="15" y="1"/>
                  </a:cxn>
                </a:cxnLst>
                <a:rect l="0" t="0" r="r" b="b"/>
                <a:pathLst>
                  <a:path w="32" h="29">
                    <a:moveTo>
                      <a:pt x="15" y="1"/>
                    </a:moveTo>
                    <a:cubicBezTo>
                      <a:pt x="24" y="0"/>
                      <a:pt x="32" y="6"/>
                      <a:pt x="31" y="16"/>
                    </a:cubicBezTo>
                    <a:cubicBezTo>
                      <a:pt x="30" y="21"/>
                      <a:pt x="26" y="27"/>
                      <a:pt x="20" y="28"/>
                    </a:cubicBezTo>
                    <a:cubicBezTo>
                      <a:pt x="10" y="29"/>
                      <a:pt x="0" y="20"/>
                      <a:pt x="5" y="8"/>
                    </a:cubicBezTo>
                    <a:cubicBezTo>
                      <a:pt x="7" y="5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9" name="Freeform 971"/>
              <p:cNvSpPr>
                <a:spLocks/>
              </p:cNvSpPr>
              <p:nvPr/>
            </p:nvSpPr>
            <p:spPr bwMode="auto">
              <a:xfrm>
                <a:off x="2663" y="2260"/>
                <a:ext cx="44" cy="50"/>
              </a:xfrm>
              <a:custGeom>
                <a:avLst/>
                <a:gdLst/>
                <a:ahLst/>
                <a:cxnLst>
                  <a:cxn ang="0">
                    <a:pos x="26" y="18"/>
                  </a:cxn>
                  <a:cxn ang="0">
                    <a:pos x="12" y="8"/>
                  </a:cxn>
                  <a:cxn ang="0">
                    <a:pos x="11" y="13"/>
                  </a:cxn>
                  <a:cxn ang="0">
                    <a:pos x="20" y="25"/>
                  </a:cxn>
                  <a:cxn ang="0">
                    <a:pos x="2" y="13"/>
                  </a:cxn>
                  <a:cxn ang="0">
                    <a:pos x="26" y="18"/>
                  </a:cxn>
                </a:cxnLst>
                <a:rect l="0" t="0" r="r" b="b"/>
                <a:pathLst>
                  <a:path w="27" h="31">
                    <a:moveTo>
                      <a:pt x="26" y="18"/>
                    </a:moveTo>
                    <a:cubicBezTo>
                      <a:pt x="20" y="15"/>
                      <a:pt x="18" y="9"/>
                      <a:pt x="12" y="8"/>
                    </a:cubicBezTo>
                    <a:cubicBezTo>
                      <a:pt x="11" y="10"/>
                      <a:pt x="12" y="11"/>
                      <a:pt x="11" y="13"/>
                    </a:cubicBezTo>
                    <a:cubicBezTo>
                      <a:pt x="14" y="17"/>
                      <a:pt x="16" y="23"/>
                      <a:pt x="20" y="25"/>
                    </a:cubicBezTo>
                    <a:cubicBezTo>
                      <a:pt x="10" y="31"/>
                      <a:pt x="0" y="23"/>
                      <a:pt x="2" y="13"/>
                    </a:cubicBezTo>
                    <a:cubicBezTo>
                      <a:pt x="5" y="0"/>
                      <a:pt x="27" y="1"/>
                      <a:pt x="26" y="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0" name="Freeform 972"/>
              <p:cNvSpPr>
                <a:spLocks/>
              </p:cNvSpPr>
              <p:nvPr/>
            </p:nvSpPr>
            <p:spPr bwMode="auto">
              <a:xfrm>
                <a:off x="4780" y="2265"/>
                <a:ext cx="53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9"/>
                  </a:cxn>
                  <a:cxn ang="0">
                    <a:pos x="7" y="24"/>
                  </a:cxn>
                  <a:cxn ang="0">
                    <a:pos x="15" y="1"/>
                  </a:cxn>
                </a:cxnLst>
                <a:rect l="0" t="0" r="r" b="b"/>
                <a:pathLst>
                  <a:path w="33" h="30">
                    <a:moveTo>
                      <a:pt x="15" y="1"/>
                    </a:moveTo>
                    <a:cubicBezTo>
                      <a:pt x="23" y="0"/>
                      <a:pt x="33" y="9"/>
                      <a:pt x="29" y="19"/>
                    </a:cubicBezTo>
                    <a:cubicBezTo>
                      <a:pt x="26" y="27"/>
                      <a:pt x="13" y="30"/>
                      <a:pt x="7" y="24"/>
                    </a:cubicBezTo>
                    <a:cubicBezTo>
                      <a:pt x="0" y="16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1" name="Freeform 973"/>
              <p:cNvSpPr>
                <a:spLocks/>
              </p:cNvSpPr>
              <p:nvPr/>
            </p:nvSpPr>
            <p:spPr bwMode="auto">
              <a:xfrm>
                <a:off x="2143" y="2265"/>
                <a:ext cx="53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9"/>
                  </a:cxn>
                  <a:cxn ang="0">
                    <a:pos x="3" y="20"/>
                  </a:cxn>
                  <a:cxn ang="0">
                    <a:pos x="15" y="2"/>
                  </a:cxn>
                </a:cxnLst>
                <a:rect l="0" t="0" r="r" b="b"/>
                <a:pathLst>
                  <a:path w="33" h="32">
                    <a:moveTo>
                      <a:pt x="15" y="2"/>
                    </a:moveTo>
                    <a:cubicBezTo>
                      <a:pt x="24" y="0"/>
                      <a:pt x="33" y="10"/>
                      <a:pt x="30" y="19"/>
                    </a:cubicBezTo>
                    <a:cubicBezTo>
                      <a:pt x="26" y="31"/>
                      <a:pt x="8" y="32"/>
                      <a:pt x="3" y="20"/>
                    </a:cubicBezTo>
                    <a:cubicBezTo>
                      <a:pt x="0" y="11"/>
                      <a:pt x="7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2" name="Freeform 974"/>
              <p:cNvSpPr>
                <a:spLocks/>
              </p:cNvSpPr>
              <p:nvPr/>
            </p:nvSpPr>
            <p:spPr bwMode="auto">
              <a:xfrm>
                <a:off x="4434" y="2265"/>
                <a:ext cx="60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0" y="29"/>
                  </a:cxn>
                  <a:cxn ang="0">
                    <a:pos x="12" y="28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31" y="0"/>
                      <a:pt x="37" y="25"/>
                      <a:pt x="20" y="29"/>
                    </a:cubicBezTo>
                    <a:cubicBezTo>
                      <a:pt x="18" y="29"/>
                      <a:pt x="14" y="30"/>
                      <a:pt x="12" y="28"/>
                    </a:cubicBezTo>
                    <a:cubicBezTo>
                      <a:pt x="0" y="24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3" name="Freeform 975"/>
              <p:cNvSpPr>
                <a:spLocks/>
              </p:cNvSpPr>
              <p:nvPr/>
            </p:nvSpPr>
            <p:spPr bwMode="auto">
              <a:xfrm>
                <a:off x="4608" y="2265"/>
                <a:ext cx="51" cy="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0"/>
                  </a:cxn>
                  <a:cxn ang="0">
                    <a:pos x="11" y="27"/>
                  </a:cxn>
                  <a:cxn ang="0">
                    <a:pos x="7" y="5"/>
                  </a:cxn>
                  <a:cxn ang="0">
                    <a:pos x="13" y="2"/>
                  </a:cxn>
                </a:cxnLst>
                <a:rect l="0" t="0" r="r" b="b"/>
                <a:pathLst>
                  <a:path w="32" h="31">
                    <a:moveTo>
                      <a:pt x="13" y="2"/>
                    </a:moveTo>
                    <a:cubicBezTo>
                      <a:pt x="19" y="0"/>
                      <a:pt x="26" y="4"/>
                      <a:pt x="28" y="10"/>
                    </a:cubicBezTo>
                    <a:cubicBezTo>
                      <a:pt x="32" y="19"/>
                      <a:pt x="23" y="31"/>
                      <a:pt x="11" y="27"/>
                    </a:cubicBezTo>
                    <a:cubicBezTo>
                      <a:pt x="3" y="24"/>
                      <a:pt x="0" y="12"/>
                      <a:pt x="7" y="5"/>
                    </a:cubicBezTo>
                    <a:cubicBezTo>
                      <a:pt x="9" y="4"/>
                      <a:pt x="10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4" name="Freeform 976"/>
              <p:cNvSpPr>
                <a:spLocks/>
              </p:cNvSpPr>
              <p:nvPr/>
            </p:nvSpPr>
            <p:spPr bwMode="auto">
              <a:xfrm>
                <a:off x="4263" y="2267"/>
                <a:ext cx="56" cy="49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22"/>
                  </a:cxn>
                  <a:cxn ang="0">
                    <a:pos x="4" y="22"/>
                  </a:cxn>
                  <a:cxn ang="0">
                    <a:pos x="14" y="2"/>
                  </a:cxn>
                </a:cxnLst>
                <a:rect l="0" t="0" r="r" b="b"/>
                <a:pathLst>
                  <a:path w="35" h="31">
                    <a:moveTo>
                      <a:pt x="14" y="2"/>
                    </a:moveTo>
                    <a:cubicBezTo>
                      <a:pt x="24" y="0"/>
                      <a:pt x="35" y="11"/>
                      <a:pt x="28" y="22"/>
                    </a:cubicBezTo>
                    <a:cubicBezTo>
                      <a:pt x="23" y="30"/>
                      <a:pt x="9" y="31"/>
                      <a:pt x="4" y="22"/>
                    </a:cubicBezTo>
                    <a:cubicBezTo>
                      <a:pt x="0" y="14"/>
                      <a:pt x="3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5" name="Freeform 977"/>
              <p:cNvSpPr>
                <a:spLocks/>
              </p:cNvSpPr>
              <p:nvPr/>
            </p:nvSpPr>
            <p:spPr bwMode="auto">
              <a:xfrm>
                <a:off x="4087" y="2270"/>
                <a:ext cx="53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5"/>
                  </a:cxn>
                  <a:cxn ang="0">
                    <a:pos x="13" y="27"/>
                  </a:cxn>
                  <a:cxn ang="0">
                    <a:pos x="17" y="1"/>
                  </a:cxn>
                </a:cxnLst>
                <a:rect l="0" t="0" r="r" b="b"/>
                <a:pathLst>
                  <a:path w="33" h="30">
                    <a:moveTo>
                      <a:pt x="17" y="1"/>
                    </a:moveTo>
                    <a:cubicBezTo>
                      <a:pt x="25" y="0"/>
                      <a:pt x="33" y="7"/>
                      <a:pt x="32" y="15"/>
                    </a:cubicBezTo>
                    <a:cubicBezTo>
                      <a:pt x="31" y="24"/>
                      <a:pt x="21" y="30"/>
                      <a:pt x="13" y="27"/>
                    </a:cubicBezTo>
                    <a:cubicBezTo>
                      <a:pt x="0" y="22"/>
                      <a:pt x="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6" name="Freeform 978"/>
              <p:cNvSpPr>
                <a:spLocks/>
              </p:cNvSpPr>
              <p:nvPr/>
            </p:nvSpPr>
            <p:spPr bwMode="auto">
              <a:xfrm>
                <a:off x="1799" y="2267"/>
                <a:ext cx="55" cy="49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9" y="28"/>
                  </a:cxn>
                  <a:cxn ang="0">
                    <a:pos x="3" y="12"/>
                  </a:cxn>
                  <a:cxn ang="0">
                    <a:pos x="13" y="3"/>
                  </a:cxn>
                </a:cxnLst>
                <a:rect l="0" t="0" r="r" b="b"/>
                <a:pathLst>
                  <a:path w="34" h="31">
                    <a:moveTo>
                      <a:pt x="13" y="3"/>
                    </a:moveTo>
                    <a:cubicBezTo>
                      <a:pt x="28" y="0"/>
                      <a:pt x="34" y="23"/>
                      <a:pt x="19" y="28"/>
                    </a:cubicBezTo>
                    <a:cubicBezTo>
                      <a:pt x="11" y="31"/>
                      <a:pt x="0" y="22"/>
                      <a:pt x="3" y="12"/>
                    </a:cubicBezTo>
                    <a:cubicBezTo>
                      <a:pt x="4" y="8"/>
                      <a:pt x="7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7" name="Freeform 979"/>
              <p:cNvSpPr>
                <a:spLocks/>
              </p:cNvSpPr>
              <p:nvPr/>
            </p:nvSpPr>
            <p:spPr bwMode="auto">
              <a:xfrm>
                <a:off x="1976" y="2270"/>
                <a:ext cx="48" cy="46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2" y="22"/>
                  </a:cxn>
                  <a:cxn ang="0">
                    <a:pos x="0" y="14"/>
                  </a:cxn>
                  <a:cxn ang="0">
                    <a:pos x="12" y="1"/>
                  </a:cxn>
                </a:cxnLst>
                <a:rect l="0" t="0" r="r" b="b"/>
                <a:pathLst>
                  <a:path w="30" h="29">
                    <a:moveTo>
                      <a:pt x="12" y="1"/>
                    </a:moveTo>
                    <a:cubicBezTo>
                      <a:pt x="23" y="0"/>
                      <a:pt x="30" y="14"/>
                      <a:pt x="22" y="22"/>
                    </a:cubicBezTo>
                    <a:cubicBezTo>
                      <a:pt x="15" y="29"/>
                      <a:pt x="2" y="25"/>
                      <a:pt x="0" y="14"/>
                    </a:cubicBezTo>
                    <a:cubicBezTo>
                      <a:pt x="0" y="9"/>
                      <a:pt x="3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8" name="Freeform 980"/>
              <p:cNvSpPr>
                <a:spLocks/>
              </p:cNvSpPr>
              <p:nvPr/>
            </p:nvSpPr>
            <p:spPr bwMode="auto">
              <a:xfrm>
                <a:off x="1624" y="2271"/>
                <a:ext cx="52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0"/>
                  </a:cxn>
                  <a:cxn ang="0">
                    <a:pos x="22" y="26"/>
                  </a:cxn>
                  <a:cxn ang="0">
                    <a:pos x="6" y="6"/>
                  </a:cxn>
                  <a:cxn ang="0">
                    <a:pos x="17" y="0"/>
                  </a:cxn>
                </a:cxnLst>
                <a:rect l="0" t="0" r="r" b="b"/>
                <a:pathLst>
                  <a:path w="32" h="31">
                    <a:moveTo>
                      <a:pt x="17" y="0"/>
                    </a:moveTo>
                    <a:cubicBezTo>
                      <a:pt x="22" y="0"/>
                      <a:pt x="28" y="4"/>
                      <a:pt x="30" y="10"/>
                    </a:cubicBezTo>
                    <a:cubicBezTo>
                      <a:pt x="32" y="15"/>
                      <a:pt x="29" y="23"/>
                      <a:pt x="22" y="26"/>
                    </a:cubicBezTo>
                    <a:cubicBezTo>
                      <a:pt x="9" y="31"/>
                      <a:pt x="0" y="16"/>
                      <a:pt x="6" y="6"/>
                    </a:cubicBezTo>
                    <a:cubicBezTo>
                      <a:pt x="8" y="3"/>
                      <a:pt x="11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9" name="Freeform 981"/>
              <p:cNvSpPr>
                <a:spLocks/>
              </p:cNvSpPr>
              <p:nvPr/>
            </p:nvSpPr>
            <p:spPr bwMode="auto">
              <a:xfrm>
                <a:off x="3908" y="2271"/>
                <a:ext cx="62" cy="52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6" y="9"/>
                  </a:cxn>
                  <a:cxn ang="0">
                    <a:pos x="27" y="27"/>
                  </a:cxn>
                  <a:cxn ang="0">
                    <a:pos x="21" y="0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25" y="0"/>
                      <a:pt x="33" y="2"/>
                      <a:pt x="36" y="9"/>
                    </a:cubicBezTo>
                    <a:cubicBezTo>
                      <a:pt x="39" y="17"/>
                      <a:pt x="33" y="25"/>
                      <a:pt x="27" y="27"/>
                    </a:cubicBezTo>
                    <a:cubicBezTo>
                      <a:pt x="10" y="3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0" name="Freeform 982"/>
              <p:cNvSpPr>
                <a:spLocks/>
              </p:cNvSpPr>
              <p:nvPr/>
            </p:nvSpPr>
            <p:spPr bwMode="auto">
              <a:xfrm>
                <a:off x="3747" y="2271"/>
                <a:ext cx="56" cy="5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5" h="36">
                    <a:moveTo>
                      <a:pt x="14" y="1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5" y="27"/>
                      <a:pt x="7" y="36"/>
                      <a:pt x="2" y="18"/>
                    </a:cubicBezTo>
                    <a:cubicBezTo>
                      <a:pt x="0" y="10"/>
                      <a:pt x="4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1" name="Freeform 983"/>
              <p:cNvSpPr>
                <a:spLocks/>
              </p:cNvSpPr>
              <p:nvPr/>
            </p:nvSpPr>
            <p:spPr bwMode="auto">
              <a:xfrm>
                <a:off x="1454" y="2270"/>
                <a:ext cx="56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1" y="28"/>
                  </a:cxn>
                  <a:cxn ang="0">
                    <a:pos x="3" y="19"/>
                  </a:cxn>
                  <a:cxn ang="0">
                    <a:pos x="14" y="2"/>
                  </a:cxn>
                </a:cxnLst>
                <a:rect l="0" t="0" r="r" b="b"/>
                <a:pathLst>
                  <a:path w="35" h="31">
                    <a:moveTo>
                      <a:pt x="14" y="2"/>
                    </a:moveTo>
                    <a:cubicBezTo>
                      <a:pt x="29" y="0"/>
                      <a:pt x="35" y="22"/>
                      <a:pt x="21" y="28"/>
                    </a:cubicBezTo>
                    <a:cubicBezTo>
                      <a:pt x="15" y="31"/>
                      <a:pt x="5" y="27"/>
                      <a:pt x="3" y="19"/>
                    </a:cubicBezTo>
                    <a:cubicBezTo>
                      <a:pt x="0" y="12"/>
                      <a:pt x="5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2" name="Freeform 984"/>
              <p:cNvSpPr>
                <a:spLocks/>
              </p:cNvSpPr>
              <p:nvPr/>
            </p:nvSpPr>
            <p:spPr bwMode="auto">
              <a:xfrm>
                <a:off x="3572" y="2273"/>
                <a:ext cx="55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3" y="0"/>
                      <a:pt x="34" y="8"/>
                      <a:pt x="31" y="18"/>
                    </a:cubicBezTo>
                    <a:cubicBezTo>
                      <a:pt x="28" y="28"/>
                      <a:pt x="14" y="32"/>
                      <a:pt x="7" y="23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3" name="Freeform 985"/>
              <p:cNvSpPr>
                <a:spLocks/>
              </p:cNvSpPr>
              <p:nvPr/>
            </p:nvSpPr>
            <p:spPr bwMode="auto">
              <a:xfrm>
                <a:off x="1282" y="2271"/>
                <a:ext cx="48" cy="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3"/>
                  </a:cxn>
                  <a:cxn ang="0">
                    <a:pos x="6" y="24"/>
                  </a:cxn>
                  <a:cxn ang="0">
                    <a:pos x="13" y="2"/>
                  </a:cxn>
                </a:cxnLst>
                <a:rect l="0" t="0" r="r" b="b"/>
                <a:pathLst>
                  <a:path w="30" h="31">
                    <a:moveTo>
                      <a:pt x="13" y="2"/>
                    </a:moveTo>
                    <a:cubicBezTo>
                      <a:pt x="20" y="0"/>
                      <a:pt x="28" y="6"/>
                      <a:pt x="29" y="13"/>
                    </a:cubicBezTo>
                    <a:cubicBezTo>
                      <a:pt x="30" y="28"/>
                      <a:pt x="12" y="31"/>
                      <a:pt x="6" y="24"/>
                    </a:cubicBezTo>
                    <a:cubicBezTo>
                      <a:pt x="0" y="17"/>
                      <a:pt x="2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4" name="Freeform 986"/>
              <p:cNvSpPr>
                <a:spLocks/>
              </p:cNvSpPr>
              <p:nvPr/>
            </p:nvSpPr>
            <p:spPr bwMode="auto">
              <a:xfrm>
                <a:off x="3391" y="2273"/>
                <a:ext cx="69" cy="5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7" y="29"/>
                  </a:cxn>
                  <a:cxn ang="0">
                    <a:pos x="22" y="2"/>
                  </a:cxn>
                </a:cxnLst>
                <a:rect l="0" t="0" r="r" b="b"/>
                <a:pathLst>
                  <a:path w="43" h="34">
                    <a:moveTo>
                      <a:pt x="22" y="2"/>
                    </a:moveTo>
                    <a:cubicBezTo>
                      <a:pt x="37" y="0"/>
                      <a:pt x="43" y="24"/>
                      <a:pt x="27" y="29"/>
                    </a:cubicBezTo>
                    <a:cubicBezTo>
                      <a:pt x="10" y="34"/>
                      <a:pt x="0" y="5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5" name="Freeform 987"/>
              <p:cNvSpPr>
                <a:spLocks/>
              </p:cNvSpPr>
              <p:nvPr/>
            </p:nvSpPr>
            <p:spPr bwMode="auto">
              <a:xfrm>
                <a:off x="3227" y="2275"/>
                <a:ext cx="54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3">
                    <a:moveTo>
                      <a:pt x="16" y="1"/>
                    </a:moveTo>
                    <a:cubicBezTo>
                      <a:pt x="25" y="0"/>
                      <a:pt x="34" y="9"/>
                      <a:pt x="31" y="19"/>
                    </a:cubicBezTo>
                    <a:cubicBezTo>
                      <a:pt x="28" y="28"/>
                      <a:pt x="14" y="33"/>
                      <a:pt x="7" y="24"/>
                    </a:cubicBezTo>
                    <a:cubicBezTo>
                      <a:pt x="0" y="16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6" name="Freeform 988"/>
              <p:cNvSpPr>
                <a:spLocks/>
              </p:cNvSpPr>
              <p:nvPr/>
            </p:nvSpPr>
            <p:spPr bwMode="auto">
              <a:xfrm>
                <a:off x="3055" y="2278"/>
                <a:ext cx="55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0"/>
                  </a:cxn>
                  <a:cxn ang="0">
                    <a:pos x="8" y="24"/>
                  </a:cxn>
                  <a:cxn ang="0">
                    <a:pos x="17" y="0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24" y="0"/>
                      <a:pt x="29" y="5"/>
                      <a:pt x="31" y="10"/>
                    </a:cubicBezTo>
                    <a:cubicBezTo>
                      <a:pt x="34" y="22"/>
                      <a:pt x="18" y="34"/>
                      <a:pt x="8" y="24"/>
                    </a:cubicBezTo>
                    <a:cubicBezTo>
                      <a:pt x="0" y="17"/>
                      <a:pt x="3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7" name="Freeform 989"/>
              <p:cNvSpPr>
                <a:spLocks/>
              </p:cNvSpPr>
              <p:nvPr/>
            </p:nvSpPr>
            <p:spPr bwMode="auto">
              <a:xfrm>
                <a:off x="2885" y="2278"/>
                <a:ext cx="51" cy="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9"/>
                  </a:cxn>
                  <a:cxn ang="0">
                    <a:pos x="11" y="27"/>
                  </a:cxn>
                  <a:cxn ang="0">
                    <a:pos x="13" y="2"/>
                  </a:cxn>
                </a:cxnLst>
                <a:rect l="0" t="0" r="r" b="b"/>
                <a:pathLst>
                  <a:path w="32" h="31">
                    <a:moveTo>
                      <a:pt x="13" y="2"/>
                    </a:moveTo>
                    <a:cubicBezTo>
                      <a:pt x="21" y="0"/>
                      <a:pt x="26" y="4"/>
                      <a:pt x="28" y="9"/>
                    </a:cubicBezTo>
                    <a:cubicBezTo>
                      <a:pt x="32" y="19"/>
                      <a:pt x="23" y="31"/>
                      <a:pt x="11" y="27"/>
                    </a:cubicBezTo>
                    <a:cubicBezTo>
                      <a:pt x="0" y="23"/>
                      <a:pt x="0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8" name="Freeform 990"/>
              <p:cNvSpPr>
                <a:spLocks/>
              </p:cNvSpPr>
              <p:nvPr/>
            </p:nvSpPr>
            <p:spPr bwMode="auto">
              <a:xfrm>
                <a:off x="2528" y="2281"/>
                <a:ext cx="66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0" y="2"/>
                  </a:cxn>
                  <a:cxn ang="0">
                    <a:pos x="27" y="28"/>
                  </a:cxn>
                  <a:cxn ang="0">
                    <a:pos x="22" y="1"/>
                  </a:cxn>
                </a:cxnLst>
                <a:rect l="0" t="0" r="r" b="b"/>
                <a:pathLst>
                  <a:path w="41" h="33">
                    <a:moveTo>
                      <a:pt x="22" y="1"/>
                    </a:moveTo>
                    <a:cubicBezTo>
                      <a:pt x="23" y="0"/>
                      <a:pt x="27" y="1"/>
                      <a:pt x="30" y="2"/>
                    </a:cubicBezTo>
                    <a:cubicBezTo>
                      <a:pt x="41" y="8"/>
                      <a:pt x="37" y="24"/>
                      <a:pt x="27" y="28"/>
                    </a:cubicBezTo>
                    <a:cubicBezTo>
                      <a:pt x="10" y="33"/>
                      <a:pt x="0" y="4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9" name="Freeform 991"/>
              <p:cNvSpPr>
                <a:spLocks/>
              </p:cNvSpPr>
              <p:nvPr/>
            </p:nvSpPr>
            <p:spPr bwMode="auto">
              <a:xfrm>
                <a:off x="4821" y="2281"/>
                <a:ext cx="61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16"/>
                  </a:cxn>
                  <a:cxn ang="0">
                    <a:pos x="26" y="28"/>
                  </a:cxn>
                  <a:cxn ang="0">
                    <a:pos x="22" y="1"/>
                  </a:cxn>
                </a:cxnLst>
                <a:rect l="0" t="0" r="r" b="b"/>
                <a:pathLst>
                  <a:path w="38" h="33">
                    <a:moveTo>
                      <a:pt x="22" y="1"/>
                    </a:moveTo>
                    <a:cubicBezTo>
                      <a:pt x="31" y="0"/>
                      <a:pt x="38" y="8"/>
                      <a:pt x="36" y="16"/>
                    </a:cubicBezTo>
                    <a:cubicBezTo>
                      <a:pt x="35" y="21"/>
                      <a:pt x="32" y="26"/>
                      <a:pt x="26" y="28"/>
                    </a:cubicBezTo>
                    <a:cubicBezTo>
                      <a:pt x="9" y="33"/>
                      <a:pt x="0" y="2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0" name="Freeform 992"/>
              <p:cNvSpPr>
                <a:spLocks/>
              </p:cNvSpPr>
              <p:nvPr/>
            </p:nvSpPr>
            <p:spPr bwMode="auto">
              <a:xfrm>
                <a:off x="4658" y="2279"/>
                <a:ext cx="59" cy="52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7" y="26"/>
                  </a:cxn>
                  <a:cxn ang="0">
                    <a:pos x="8" y="27"/>
                  </a:cxn>
                  <a:cxn ang="0">
                    <a:pos x="16" y="3"/>
                  </a:cxn>
                </a:cxnLst>
                <a:rect l="0" t="0" r="r" b="b"/>
                <a:pathLst>
                  <a:path w="37" h="32">
                    <a:moveTo>
                      <a:pt x="16" y="3"/>
                    </a:moveTo>
                    <a:cubicBezTo>
                      <a:pt x="27" y="0"/>
                      <a:pt x="37" y="17"/>
                      <a:pt x="27" y="26"/>
                    </a:cubicBezTo>
                    <a:cubicBezTo>
                      <a:pt x="23" y="30"/>
                      <a:pt x="13" y="32"/>
                      <a:pt x="8" y="27"/>
                    </a:cubicBezTo>
                    <a:cubicBezTo>
                      <a:pt x="0" y="19"/>
                      <a:pt x="3" y="5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1" name="Freeform 993"/>
              <p:cNvSpPr>
                <a:spLocks/>
              </p:cNvSpPr>
              <p:nvPr/>
            </p:nvSpPr>
            <p:spPr bwMode="auto">
              <a:xfrm>
                <a:off x="2193" y="2283"/>
                <a:ext cx="56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2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32">
                    <a:moveTo>
                      <a:pt x="17" y="1"/>
                    </a:moveTo>
                    <a:cubicBezTo>
                      <a:pt x="22" y="0"/>
                      <a:pt x="28" y="4"/>
                      <a:pt x="31" y="9"/>
                    </a:cubicBezTo>
                    <a:cubicBezTo>
                      <a:pt x="35" y="20"/>
                      <a:pt x="24" y="32"/>
                      <a:pt x="12" y="28"/>
                    </a:cubicBezTo>
                    <a:cubicBezTo>
                      <a:pt x="1" y="23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2" name="Freeform 994"/>
              <p:cNvSpPr>
                <a:spLocks/>
              </p:cNvSpPr>
              <p:nvPr/>
            </p:nvSpPr>
            <p:spPr bwMode="auto">
              <a:xfrm>
                <a:off x="2366" y="2281"/>
                <a:ext cx="56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0" y="27"/>
                  </a:cxn>
                  <a:cxn ang="0">
                    <a:pos x="5" y="9"/>
                  </a:cxn>
                  <a:cxn ang="0">
                    <a:pos x="16" y="2"/>
                  </a:cxn>
                </a:cxnLst>
                <a:rect l="0" t="0" r="r" b="b"/>
                <a:pathLst>
                  <a:path w="35" h="30">
                    <a:moveTo>
                      <a:pt x="16" y="2"/>
                    </a:moveTo>
                    <a:cubicBezTo>
                      <a:pt x="30" y="0"/>
                      <a:pt x="35" y="23"/>
                      <a:pt x="20" y="27"/>
                    </a:cubicBezTo>
                    <a:cubicBezTo>
                      <a:pt x="11" y="30"/>
                      <a:pt x="0" y="19"/>
                      <a:pt x="5" y="9"/>
                    </a:cubicBezTo>
                    <a:cubicBezTo>
                      <a:pt x="6" y="5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3" name="Freeform 995"/>
              <p:cNvSpPr>
                <a:spLocks/>
              </p:cNvSpPr>
              <p:nvPr/>
            </p:nvSpPr>
            <p:spPr bwMode="auto">
              <a:xfrm>
                <a:off x="4489" y="2284"/>
                <a:ext cx="56" cy="5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9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5" h="36">
                    <a:moveTo>
                      <a:pt x="15" y="1"/>
                    </a:moveTo>
                    <a:cubicBezTo>
                      <a:pt x="20" y="0"/>
                      <a:pt x="26" y="4"/>
                      <a:pt x="28" y="9"/>
                    </a:cubicBezTo>
                    <a:cubicBezTo>
                      <a:pt x="35" y="27"/>
                      <a:pt x="7" y="36"/>
                      <a:pt x="2" y="18"/>
                    </a:cubicBezTo>
                    <a:cubicBezTo>
                      <a:pt x="0" y="11"/>
                      <a:pt x="3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4" name="Freeform 996"/>
              <p:cNvSpPr>
                <a:spLocks/>
              </p:cNvSpPr>
              <p:nvPr/>
            </p:nvSpPr>
            <p:spPr bwMode="auto">
              <a:xfrm>
                <a:off x="4312" y="2283"/>
                <a:ext cx="60" cy="54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6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7" h="34">
                    <a:moveTo>
                      <a:pt x="16" y="2"/>
                    </a:moveTo>
                    <a:cubicBezTo>
                      <a:pt x="28" y="0"/>
                      <a:pt x="37" y="17"/>
                      <a:pt x="27" y="26"/>
                    </a:cubicBezTo>
                    <a:cubicBezTo>
                      <a:pt x="18" y="34"/>
                      <a:pt x="0" y="26"/>
                      <a:pt x="4" y="12"/>
                    </a:cubicBezTo>
                    <a:cubicBezTo>
                      <a:pt x="6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5" name="Freeform 997"/>
              <p:cNvSpPr>
                <a:spLocks/>
              </p:cNvSpPr>
              <p:nvPr/>
            </p:nvSpPr>
            <p:spPr bwMode="auto">
              <a:xfrm>
                <a:off x="2019" y="2284"/>
                <a:ext cx="52" cy="4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4"/>
                  </a:cxn>
                  <a:cxn ang="0">
                    <a:pos x="18" y="28"/>
                  </a:cxn>
                  <a:cxn ang="0">
                    <a:pos x="16" y="2"/>
                  </a:cxn>
                </a:cxnLst>
                <a:rect l="0" t="0" r="r" b="b"/>
                <a:pathLst>
                  <a:path w="32" h="28">
                    <a:moveTo>
                      <a:pt x="16" y="2"/>
                    </a:moveTo>
                    <a:cubicBezTo>
                      <a:pt x="23" y="0"/>
                      <a:pt x="31" y="6"/>
                      <a:pt x="31" y="14"/>
                    </a:cubicBezTo>
                    <a:cubicBezTo>
                      <a:pt x="32" y="21"/>
                      <a:pt x="26" y="28"/>
                      <a:pt x="18" y="28"/>
                    </a:cubicBezTo>
                    <a:cubicBezTo>
                      <a:pt x="2" y="27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6" name="Freeform 998"/>
              <p:cNvSpPr>
                <a:spLocks/>
              </p:cNvSpPr>
              <p:nvPr/>
            </p:nvSpPr>
            <p:spPr bwMode="auto">
              <a:xfrm>
                <a:off x="4132" y="2284"/>
                <a:ext cx="68" cy="55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6" y="29"/>
                  </a:cxn>
                  <a:cxn ang="0">
                    <a:pos x="22" y="2"/>
                  </a:cxn>
                </a:cxnLst>
                <a:rect l="0" t="0" r="r" b="b"/>
                <a:pathLst>
                  <a:path w="42" h="34">
                    <a:moveTo>
                      <a:pt x="22" y="2"/>
                    </a:moveTo>
                    <a:cubicBezTo>
                      <a:pt x="38" y="0"/>
                      <a:pt x="42" y="24"/>
                      <a:pt x="26" y="29"/>
                    </a:cubicBezTo>
                    <a:cubicBezTo>
                      <a:pt x="9" y="34"/>
                      <a:pt x="0" y="5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7" name="Freeform 999"/>
              <p:cNvSpPr>
                <a:spLocks/>
              </p:cNvSpPr>
              <p:nvPr/>
            </p:nvSpPr>
            <p:spPr bwMode="auto">
              <a:xfrm>
                <a:off x="1848" y="2287"/>
                <a:ext cx="53" cy="45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5" y="2"/>
                  </a:cxn>
                  <a:cxn ang="0">
                    <a:pos x="20" y="26"/>
                  </a:cxn>
                  <a:cxn ang="0">
                    <a:pos x="18" y="1"/>
                  </a:cxn>
                </a:cxnLst>
                <a:rect l="0" t="0" r="r" b="b"/>
                <a:pathLst>
                  <a:path w="33" h="28">
                    <a:moveTo>
                      <a:pt x="18" y="1"/>
                    </a:moveTo>
                    <a:cubicBezTo>
                      <a:pt x="20" y="0"/>
                      <a:pt x="23" y="1"/>
                      <a:pt x="25" y="2"/>
                    </a:cubicBezTo>
                    <a:cubicBezTo>
                      <a:pt x="33" y="7"/>
                      <a:pt x="32" y="24"/>
                      <a:pt x="20" y="26"/>
                    </a:cubicBezTo>
                    <a:cubicBezTo>
                      <a:pt x="3" y="28"/>
                      <a:pt x="0" y="1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8" name="Freeform 1000"/>
              <p:cNvSpPr>
                <a:spLocks/>
              </p:cNvSpPr>
              <p:nvPr/>
            </p:nvSpPr>
            <p:spPr bwMode="auto">
              <a:xfrm>
                <a:off x="1677" y="2286"/>
                <a:ext cx="57" cy="4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4"/>
                  </a:cxn>
                  <a:cxn ang="0">
                    <a:pos x="11" y="27"/>
                  </a:cxn>
                  <a:cxn ang="0">
                    <a:pos x="10" y="3"/>
                  </a:cxn>
                  <a:cxn ang="0">
                    <a:pos x="16" y="2"/>
                  </a:cxn>
                </a:cxnLst>
                <a:rect l="0" t="0" r="r" b="b"/>
                <a:pathLst>
                  <a:path w="35" h="29">
                    <a:moveTo>
                      <a:pt x="16" y="2"/>
                    </a:moveTo>
                    <a:cubicBezTo>
                      <a:pt x="26" y="0"/>
                      <a:pt x="35" y="15"/>
                      <a:pt x="27" y="24"/>
                    </a:cubicBezTo>
                    <a:cubicBezTo>
                      <a:pt x="23" y="28"/>
                      <a:pt x="16" y="29"/>
                      <a:pt x="11" y="27"/>
                    </a:cubicBezTo>
                    <a:cubicBezTo>
                      <a:pt x="1" y="24"/>
                      <a:pt x="0" y="8"/>
                      <a:pt x="10" y="3"/>
                    </a:cubicBezTo>
                    <a:cubicBezTo>
                      <a:pt x="12" y="2"/>
                      <a:pt x="13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9" name="Freeform 1001"/>
              <p:cNvSpPr>
                <a:spLocks/>
              </p:cNvSpPr>
              <p:nvPr/>
            </p:nvSpPr>
            <p:spPr bwMode="auto">
              <a:xfrm>
                <a:off x="3970" y="2287"/>
                <a:ext cx="56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4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5" h="31">
                    <a:moveTo>
                      <a:pt x="15" y="1"/>
                    </a:moveTo>
                    <a:cubicBezTo>
                      <a:pt x="27" y="0"/>
                      <a:pt x="35" y="14"/>
                      <a:pt x="27" y="24"/>
                    </a:cubicBezTo>
                    <a:cubicBezTo>
                      <a:pt x="20" y="31"/>
                      <a:pt x="6" y="28"/>
                      <a:pt x="3" y="20"/>
                    </a:cubicBezTo>
                    <a:cubicBezTo>
                      <a:pt x="0" y="11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0" name="Freeform 1002"/>
              <p:cNvSpPr>
                <a:spLocks/>
              </p:cNvSpPr>
              <p:nvPr/>
            </p:nvSpPr>
            <p:spPr bwMode="auto">
              <a:xfrm>
                <a:off x="3797" y="2287"/>
                <a:ext cx="56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4" y="27"/>
                  </a:cxn>
                  <a:cxn ang="0">
                    <a:pos x="22" y="27"/>
                  </a:cxn>
                  <a:cxn ang="0">
                    <a:pos x="19" y="28"/>
                  </a:cxn>
                  <a:cxn ang="0">
                    <a:pos x="3" y="11"/>
                  </a:cxn>
                  <a:cxn ang="0">
                    <a:pos x="16" y="2"/>
                  </a:cxn>
                </a:cxnLst>
                <a:rect l="0" t="0" r="r" b="b"/>
                <a:pathLst>
                  <a:path w="35" h="30">
                    <a:moveTo>
                      <a:pt x="16" y="2"/>
                    </a:moveTo>
                    <a:cubicBezTo>
                      <a:pt x="30" y="0"/>
                      <a:pt x="35" y="19"/>
                      <a:pt x="24" y="27"/>
                    </a:cubicBezTo>
                    <a:cubicBezTo>
                      <a:pt x="23" y="27"/>
                      <a:pt x="22" y="27"/>
                      <a:pt x="22" y="27"/>
                    </a:cubicBezTo>
                    <a:cubicBezTo>
                      <a:pt x="22" y="27"/>
                      <a:pt x="22" y="28"/>
                      <a:pt x="19" y="28"/>
                    </a:cubicBezTo>
                    <a:cubicBezTo>
                      <a:pt x="10" y="30"/>
                      <a:pt x="0" y="21"/>
                      <a:pt x="3" y="11"/>
                    </a:cubicBezTo>
                    <a:cubicBezTo>
                      <a:pt x="4" y="7"/>
                      <a:pt x="7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1" name="Freeform 1003"/>
              <p:cNvSpPr>
                <a:spLocks/>
              </p:cNvSpPr>
              <p:nvPr/>
            </p:nvSpPr>
            <p:spPr bwMode="auto">
              <a:xfrm>
                <a:off x="1504" y="2287"/>
                <a:ext cx="50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2"/>
                  </a:cxn>
                  <a:cxn ang="0">
                    <a:pos x="15" y="27"/>
                  </a:cxn>
                  <a:cxn ang="0">
                    <a:pos x="14" y="2"/>
                  </a:cxn>
                </a:cxnLst>
                <a:rect l="0" t="0" r="r" b="b"/>
                <a:pathLst>
                  <a:path w="31" h="28">
                    <a:moveTo>
                      <a:pt x="14" y="2"/>
                    </a:moveTo>
                    <a:cubicBezTo>
                      <a:pt x="22" y="0"/>
                      <a:pt x="29" y="5"/>
                      <a:pt x="30" y="12"/>
                    </a:cubicBezTo>
                    <a:cubicBezTo>
                      <a:pt x="31" y="22"/>
                      <a:pt x="23" y="28"/>
                      <a:pt x="15" y="27"/>
                    </a:cubicBezTo>
                    <a:cubicBezTo>
                      <a:pt x="2" y="26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2" name="Freeform 1004"/>
              <p:cNvSpPr>
                <a:spLocks/>
              </p:cNvSpPr>
              <p:nvPr/>
            </p:nvSpPr>
            <p:spPr bwMode="auto">
              <a:xfrm>
                <a:off x="3453" y="2292"/>
                <a:ext cx="58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"/>
                  </a:cxn>
                  <a:cxn ang="0">
                    <a:pos x="11" y="26"/>
                  </a:cxn>
                  <a:cxn ang="0">
                    <a:pos x="2" y="10"/>
                  </a:cxn>
                  <a:cxn ang="0">
                    <a:pos x="15" y="0"/>
                  </a:cxn>
                </a:cxnLst>
                <a:rect l="0" t="0" r="r" b="b"/>
                <a:pathLst>
                  <a:path w="36" h="32">
                    <a:moveTo>
                      <a:pt x="15" y="0"/>
                    </a:moveTo>
                    <a:cubicBezTo>
                      <a:pt x="17" y="0"/>
                      <a:pt x="22" y="1"/>
                      <a:pt x="25" y="2"/>
                    </a:cubicBezTo>
                    <a:cubicBezTo>
                      <a:pt x="36" y="11"/>
                      <a:pt x="26" y="32"/>
                      <a:pt x="11" y="26"/>
                    </a:cubicBezTo>
                    <a:cubicBezTo>
                      <a:pt x="4" y="24"/>
                      <a:pt x="0" y="16"/>
                      <a:pt x="2" y="10"/>
                    </a:cubicBezTo>
                    <a:cubicBezTo>
                      <a:pt x="4" y="5"/>
                      <a:pt x="9" y="0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3" name="Freeform 1005"/>
              <p:cNvSpPr>
                <a:spLocks/>
              </p:cNvSpPr>
              <p:nvPr/>
            </p:nvSpPr>
            <p:spPr bwMode="auto">
              <a:xfrm>
                <a:off x="3627" y="2287"/>
                <a:ext cx="56" cy="50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9" y="29"/>
                  </a:cxn>
                  <a:cxn ang="0">
                    <a:pos x="2" y="20"/>
                  </a:cxn>
                  <a:cxn ang="0">
                    <a:pos x="14" y="3"/>
                  </a:cxn>
                </a:cxnLst>
                <a:rect l="0" t="0" r="r" b="b"/>
                <a:pathLst>
                  <a:path w="35" h="31">
                    <a:moveTo>
                      <a:pt x="14" y="3"/>
                    </a:moveTo>
                    <a:cubicBezTo>
                      <a:pt x="29" y="0"/>
                      <a:pt x="35" y="24"/>
                      <a:pt x="19" y="29"/>
                    </a:cubicBezTo>
                    <a:cubicBezTo>
                      <a:pt x="13" y="31"/>
                      <a:pt x="5" y="27"/>
                      <a:pt x="2" y="20"/>
                    </a:cubicBezTo>
                    <a:cubicBezTo>
                      <a:pt x="0" y="12"/>
                      <a:pt x="6" y="4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4" name="Freeform 1006"/>
              <p:cNvSpPr>
                <a:spLocks/>
              </p:cNvSpPr>
              <p:nvPr/>
            </p:nvSpPr>
            <p:spPr bwMode="auto">
              <a:xfrm>
                <a:off x="1332" y="2289"/>
                <a:ext cx="51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9"/>
                  </a:cxn>
                  <a:cxn ang="0">
                    <a:pos x="14" y="27"/>
                  </a:cxn>
                  <a:cxn ang="0">
                    <a:pos x="14" y="2"/>
                  </a:cxn>
                </a:cxnLst>
                <a:rect l="0" t="0" r="r" b="b"/>
                <a:pathLst>
                  <a:path w="32" h="28">
                    <a:moveTo>
                      <a:pt x="14" y="2"/>
                    </a:moveTo>
                    <a:cubicBezTo>
                      <a:pt x="24" y="0"/>
                      <a:pt x="32" y="9"/>
                      <a:pt x="29" y="19"/>
                    </a:cubicBezTo>
                    <a:cubicBezTo>
                      <a:pt x="28" y="23"/>
                      <a:pt x="22" y="28"/>
                      <a:pt x="14" y="27"/>
                    </a:cubicBezTo>
                    <a:cubicBezTo>
                      <a:pt x="3" y="25"/>
                      <a:pt x="0" y="6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5" name="Freeform 1007"/>
              <p:cNvSpPr>
                <a:spLocks/>
              </p:cNvSpPr>
              <p:nvPr/>
            </p:nvSpPr>
            <p:spPr bwMode="auto">
              <a:xfrm>
                <a:off x="3280" y="2291"/>
                <a:ext cx="56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5"/>
                  </a:cxn>
                  <a:cxn ang="0">
                    <a:pos x="5" y="23"/>
                  </a:cxn>
                  <a:cxn ang="0">
                    <a:pos x="15" y="2"/>
                  </a:cxn>
                </a:cxnLst>
                <a:rect l="0" t="0" r="r" b="b"/>
                <a:pathLst>
                  <a:path w="35" h="30">
                    <a:moveTo>
                      <a:pt x="15" y="2"/>
                    </a:moveTo>
                    <a:cubicBezTo>
                      <a:pt x="28" y="0"/>
                      <a:pt x="35" y="16"/>
                      <a:pt x="26" y="25"/>
                    </a:cubicBezTo>
                    <a:cubicBezTo>
                      <a:pt x="21" y="30"/>
                      <a:pt x="9" y="30"/>
                      <a:pt x="5" y="23"/>
                    </a:cubicBezTo>
                    <a:cubicBezTo>
                      <a:pt x="0" y="14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6" name="Freeform 1008"/>
              <p:cNvSpPr>
                <a:spLocks/>
              </p:cNvSpPr>
              <p:nvPr/>
            </p:nvSpPr>
            <p:spPr bwMode="auto">
              <a:xfrm>
                <a:off x="3110" y="2294"/>
                <a:ext cx="49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6" y="25"/>
                  </a:cxn>
                  <a:cxn ang="0">
                    <a:pos x="5" y="5"/>
                  </a:cxn>
                  <a:cxn ang="0">
                    <a:pos x="14" y="1"/>
                  </a:cxn>
                </a:cxnLst>
                <a:rect l="0" t="0" r="r" b="b"/>
                <a:pathLst>
                  <a:path w="31" h="31">
                    <a:moveTo>
                      <a:pt x="14" y="1"/>
                    </a:moveTo>
                    <a:cubicBezTo>
                      <a:pt x="25" y="0"/>
                      <a:pt x="31" y="10"/>
                      <a:pt x="29" y="18"/>
                    </a:cubicBezTo>
                    <a:cubicBezTo>
                      <a:pt x="26" y="27"/>
                      <a:pt x="14" y="31"/>
                      <a:pt x="6" y="25"/>
                    </a:cubicBezTo>
                    <a:cubicBezTo>
                      <a:pt x="1" y="21"/>
                      <a:pt x="0" y="11"/>
                      <a:pt x="5" y="5"/>
                    </a:cubicBezTo>
                    <a:cubicBezTo>
                      <a:pt x="7" y="3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58" name="Group 1210"/>
            <p:cNvGrpSpPr>
              <a:grpSpLocks/>
            </p:cNvGrpSpPr>
            <p:nvPr/>
          </p:nvGrpSpPr>
          <p:grpSpPr bwMode="auto">
            <a:xfrm>
              <a:off x="1083" y="2294"/>
              <a:ext cx="3838" cy="207"/>
              <a:chOff x="1083" y="2294"/>
              <a:chExt cx="3838" cy="207"/>
            </a:xfrm>
          </p:grpSpPr>
          <p:sp>
            <p:nvSpPr>
              <p:cNvPr id="3058" name="Freeform 1010"/>
              <p:cNvSpPr>
                <a:spLocks/>
              </p:cNvSpPr>
              <p:nvPr/>
            </p:nvSpPr>
            <p:spPr bwMode="auto">
              <a:xfrm>
                <a:off x="1163" y="2295"/>
                <a:ext cx="49" cy="3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2" y="2"/>
                  </a:cxn>
                  <a:cxn ang="0">
                    <a:pos x="14" y="23"/>
                  </a:cxn>
                  <a:cxn ang="0">
                    <a:pos x="12" y="0"/>
                  </a:cxn>
                </a:cxnLst>
                <a:rect l="0" t="0" r="r" b="b"/>
                <a:pathLst>
                  <a:path w="30" h="24">
                    <a:moveTo>
                      <a:pt x="12" y="0"/>
                    </a:moveTo>
                    <a:cubicBezTo>
                      <a:pt x="14" y="0"/>
                      <a:pt x="19" y="0"/>
                      <a:pt x="22" y="2"/>
                    </a:cubicBezTo>
                    <a:cubicBezTo>
                      <a:pt x="30" y="9"/>
                      <a:pt x="24" y="24"/>
                      <a:pt x="14" y="23"/>
                    </a:cubicBezTo>
                    <a:cubicBezTo>
                      <a:pt x="0" y="22"/>
                      <a:pt x="0" y="3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9" name="Freeform 1011"/>
              <p:cNvSpPr>
                <a:spLocks/>
              </p:cNvSpPr>
              <p:nvPr/>
            </p:nvSpPr>
            <p:spPr bwMode="auto">
              <a:xfrm>
                <a:off x="2935" y="2294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9"/>
                  </a:cxn>
                  <a:cxn ang="0">
                    <a:pos x="8" y="25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4" y="0"/>
                      <a:pt x="33" y="9"/>
                      <a:pt x="30" y="19"/>
                    </a:cubicBezTo>
                    <a:cubicBezTo>
                      <a:pt x="28" y="28"/>
                      <a:pt x="15" y="31"/>
                      <a:pt x="8" y="25"/>
                    </a:cubicBezTo>
                    <a:cubicBezTo>
                      <a:pt x="0" y="18"/>
                      <a:pt x="2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0" name="Freeform 1012"/>
              <p:cNvSpPr>
                <a:spLocks/>
              </p:cNvSpPr>
              <p:nvPr/>
            </p:nvSpPr>
            <p:spPr bwMode="auto">
              <a:xfrm>
                <a:off x="2588" y="2297"/>
                <a:ext cx="54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9"/>
                  </a:cxn>
                  <a:cxn ang="0">
                    <a:pos x="10" y="26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6" y="0"/>
                      <a:pt x="34" y="9"/>
                      <a:pt x="32" y="19"/>
                    </a:cubicBezTo>
                    <a:cubicBezTo>
                      <a:pt x="29" y="28"/>
                      <a:pt x="17" y="31"/>
                      <a:pt x="10" y="26"/>
                    </a:cubicBezTo>
                    <a:cubicBezTo>
                      <a:pt x="0" y="19"/>
                      <a:pt x="3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1" name="Freeform 1013"/>
              <p:cNvSpPr>
                <a:spLocks/>
              </p:cNvSpPr>
              <p:nvPr/>
            </p:nvSpPr>
            <p:spPr bwMode="auto">
              <a:xfrm>
                <a:off x="2247" y="2300"/>
                <a:ext cx="52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3" y="0"/>
                      <a:pt x="32" y="8"/>
                      <a:pt x="29" y="18"/>
                    </a:cubicBezTo>
                    <a:cubicBezTo>
                      <a:pt x="25" y="30"/>
                      <a:pt x="6" y="31"/>
                      <a:pt x="2" y="18"/>
                    </a:cubicBezTo>
                    <a:cubicBezTo>
                      <a:pt x="0" y="10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2" name="Freeform 1014"/>
              <p:cNvSpPr>
                <a:spLocks/>
              </p:cNvSpPr>
              <p:nvPr/>
            </p:nvSpPr>
            <p:spPr bwMode="auto">
              <a:xfrm>
                <a:off x="2419" y="2300"/>
                <a:ext cx="52" cy="45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3" y="1"/>
                  </a:cxn>
                  <a:cxn ang="0">
                    <a:pos x="20" y="1"/>
                  </a:cxn>
                  <a:cxn ang="0">
                    <a:pos x="28" y="8"/>
                  </a:cxn>
                  <a:cxn ang="0">
                    <a:pos x="14" y="26"/>
                  </a:cxn>
                  <a:cxn ang="0">
                    <a:pos x="9" y="3"/>
                  </a:cxn>
                </a:cxnLst>
                <a:rect l="0" t="0" r="r" b="b"/>
                <a:pathLst>
                  <a:path w="32" h="28">
                    <a:moveTo>
                      <a:pt x="9" y="3"/>
                    </a:moveTo>
                    <a:cubicBezTo>
                      <a:pt x="8" y="4"/>
                      <a:pt x="11" y="1"/>
                      <a:pt x="13" y="1"/>
                    </a:cubicBezTo>
                    <a:cubicBezTo>
                      <a:pt x="16" y="0"/>
                      <a:pt x="20" y="1"/>
                      <a:pt x="20" y="1"/>
                    </a:cubicBezTo>
                    <a:cubicBezTo>
                      <a:pt x="22" y="1"/>
                      <a:pt x="27" y="5"/>
                      <a:pt x="28" y="8"/>
                    </a:cubicBezTo>
                    <a:cubicBezTo>
                      <a:pt x="32" y="18"/>
                      <a:pt x="23" y="28"/>
                      <a:pt x="14" y="26"/>
                    </a:cubicBezTo>
                    <a:cubicBezTo>
                      <a:pt x="4" y="24"/>
                      <a:pt x="0" y="11"/>
                      <a:pt x="9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3" name="Freeform 1015"/>
              <p:cNvSpPr>
                <a:spLocks/>
              </p:cNvSpPr>
              <p:nvPr/>
            </p:nvSpPr>
            <p:spPr bwMode="auto">
              <a:xfrm>
                <a:off x="2764" y="2299"/>
                <a:ext cx="52" cy="4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9" y="24"/>
                  </a:cxn>
                  <a:cxn ang="0">
                    <a:pos x="7" y="6"/>
                  </a:cxn>
                  <a:cxn ang="0">
                    <a:pos x="10" y="3"/>
                  </a:cxn>
                  <a:cxn ang="0">
                    <a:pos x="14" y="2"/>
                  </a:cxn>
                </a:cxnLst>
                <a:rect l="0" t="0" r="r" b="b"/>
                <a:pathLst>
                  <a:path w="32" h="27">
                    <a:moveTo>
                      <a:pt x="14" y="2"/>
                    </a:moveTo>
                    <a:cubicBezTo>
                      <a:pt x="28" y="0"/>
                      <a:pt x="32" y="20"/>
                      <a:pt x="19" y="24"/>
                    </a:cubicBezTo>
                    <a:cubicBezTo>
                      <a:pt x="9" y="27"/>
                      <a:pt x="0" y="15"/>
                      <a:pt x="7" y="6"/>
                    </a:cubicBezTo>
                    <a:cubicBezTo>
                      <a:pt x="7" y="5"/>
                      <a:pt x="9" y="4"/>
                      <a:pt x="10" y="3"/>
                    </a:cubicBezTo>
                    <a:cubicBezTo>
                      <a:pt x="11" y="2"/>
                      <a:pt x="12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4" name="Freeform 1016"/>
              <p:cNvSpPr>
                <a:spLocks/>
              </p:cNvSpPr>
              <p:nvPr/>
            </p:nvSpPr>
            <p:spPr bwMode="auto">
              <a:xfrm>
                <a:off x="2072" y="2300"/>
                <a:ext cx="55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0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5" y="0"/>
                      <a:pt x="34" y="10"/>
                      <a:pt x="30" y="20"/>
                    </a:cubicBezTo>
                    <a:cubicBezTo>
                      <a:pt x="27" y="28"/>
                      <a:pt x="13" y="32"/>
                      <a:pt x="6" y="23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5" name="Freeform 1017"/>
              <p:cNvSpPr>
                <a:spLocks/>
              </p:cNvSpPr>
              <p:nvPr/>
            </p:nvSpPr>
            <p:spPr bwMode="auto">
              <a:xfrm>
                <a:off x="4707" y="2300"/>
                <a:ext cx="55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9"/>
                  </a:cxn>
                  <a:cxn ang="0">
                    <a:pos x="21" y="27"/>
                  </a:cxn>
                  <a:cxn ang="0">
                    <a:pos x="15" y="1"/>
                  </a:cxn>
                </a:cxnLst>
                <a:rect l="0" t="0" r="r" b="b"/>
                <a:pathLst>
                  <a:path w="34" h="29">
                    <a:moveTo>
                      <a:pt x="15" y="1"/>
                    </a:moveTo>
                    <a:cubicBezTo>
                      <a:pt x="21" y="0"/>
                      <a:pt x="29" y="3"/>
                      <a:pt x="31" y="9"/>
                    </a:cubicBezTo>
                    <a:cubicBezTo>
                      <a:pt x="34" y="16"/>
                      <a:pt x="29" y="25"/>
                      <a:pt x="21" y="27"/>
                    </a:cubicBezTo>
                    <a:cubicBezTo>
                      <a:pt x="5" y="29"/>
                      <a:pt x="0" y="5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6" name="Freeform 1018"/>
              <p:cNvSpPr>
                <a:spLocks/>
              </p:cNvSpPr>
              <p:nvPr/>
            </p:nvSpPr>
            <p:spPr bwMode="auto">
              <a:xfrm>
                <a:off x="4365" y="2300"/>
                <a:ext cx="5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4"/>
                  </a:cxn>
                  <a:cxn ang="0">
                    <a:pos x="22" y="28"/>
                  </a:cxn>
                  <a:cxn ang="0">
                    <a:pos x="4" y="21"/>
                  </a:cxn>
                  <a:cxn ang="0">
                    <a:pos x="15" y="2"/>
                  </a:cxn>
                </a:cxnLst>
                <a:rect l="0" t="0" r="r" b="b"/>
                <a:pathLst>
                  <a:path w="36" h="30">
                    <a:moveTo>
                      <a:pt x="15" y="2"/>
                    </a:moveTo>
                    <a:cubicBezTo>
                      <a:pt x="25" y="0"/>
                      <a:pt x="36" y="13"/>
                      <a:pt x="28" y="24"/>
                    </a:cubicBezTo>
                    <a:cubicBezTo>
                      <a:pt x="27" y="25"/>
                      <a:pt x="24" y="27"/>
                      <a:pt x="22" y="28"/>
                    </a:cubicBezTo>
                    <a:cubicBezTo>
                      <a:pt x="16" y="30"/>
                      <a:pt x="7" y="28"/>
                      <a:pt x="4" y="21"/>
                    </a:cubicBezTo>
                    <a:cubicBezTo>
                      <a:pt x="0" y="13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7" name="Freeform 1019"/>
              <p:cNvSpPr>
                <a:spLocks/>
              </p:cNvSpPr>
              <p:nvPr/>
            </p:nvSpPr>
            <p:spPr bwMode="auto">
              <a:xfrm>
                <a:off x="4537" y="2300"/>
                <a:ext cx="50" cy="52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2"/>
                  </a:cxn>
                  <a:cxn ang="0">
                    <a:pos x="23" y="27"/>
                  </a:cxn>
                  <a:cxn ang="0">
                    <a:pos x="5" y="9"/>
                  </a:cxn>
                  <a:cxn ang="0">
                    <a:pos x="15" y="2"/>
                  </a:cxn>
                </a:cxnLst>
                <a:rect l="0" t="0" r="r" b="b"/>
                <a:pathLst>
                  <a:path w="31" h="32">
                    <a:moveTo>
                      <a:pt x="15" y="2"/>
                    </a:moveTo>
                    <a:cubicBezTo>
                      <a:pt x="23" y="0"/>
                      <a:pt x="30" y="5"/>
                      <a:pt x="31" y="12"/>
                    </a:cubicBezTo>
                    <a:cubicBezTo>
                      <a:pt x="31" y="18"/>
                      <a:pt x="29" y="25"/>
                      <a:pt x="23" y="27"/>
                    </a:cubicBezTo>
                    <a:cubicBezTo>
                      <a:pt x="12" y="32"/>
                      <a:pt x="0" y="21"/>
                      <a:pt x="5" y="9"/>
                    </a:cubicBezTo>
                    <a:cubicBezTo>
                      <a:pt x="6" y="6"/>
                      <a:pt x="10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8" name="Freeform 1020"/>
              <p:cNvSpPr>
                <a:spLocks/>
              </p:cNvSpPr>
              <p:nvPr/>
            </p:nvSpPr>
            <p:spPr bwMode="auto">
              <a:xfrm>
                <a:off x="4195" y="2303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9"/>
                  </a:cxn>
                  <a:cxn ang="0">
                    <a:pos x="3" y="19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4" y="0"/>
                      <a:pt x="33" y="9"/>
                      <a:pt x="29" y="19"/>
                    </a:cubicBezTo>
                    <a:cubicBezTo>
                      <a:pt x="25" y="29"/>
                      <a:pt x="7" y="31"/>
                      <a:pt x="3" y="19"/>
                    </a:cubicBezTo>
                    <a:cubicBezTo>
                      <a:pt x="0" y="12"/>
                      <a:pt x="4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9" name="Freeform 1021"/>
              <p:cNvSpPr>
                <a:spLocks/>
              </p:cNvSpPr>
              <p:nvPr/>
            </p:nvSpPr>
            <p:spPr bwMode="auto">
              <a:xfrm>
                <a:off x="4887" y="2300"/>
                <a:ext cx="34" cy="47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1" y="20"/>
                  </a:cxn>
                  <a:cxn ang="0">
                    <a:pos x="4" y="9"/>
                  </a:cxn>
                  <a:cxn ang="0">
                    <a:pos x="19" y="4"/>
                  </a:cxn>
                </a:cxnLst>
                <a:rect l="0" t="0" r="r" b="b"/>
                <a:pathLst>
                  <a:path w="21" h="29">
                    <a:moveTo>
                      <a:pt x="19" y="4"/>
                    </a:moveTo>
                    <a:cubicBezTo>
                      <a:pt x="18" y="10"/>
                      <a:pt x="17" y="15"/>
                      <a:pt x="21" y="20"/>
                    </a:cubicBezTo>
                    <a:cubicBezTo>
                      <a:pt x="12" y="29"/>
                      <a:pt x="0" y="18"/>
                      <a:pt x="4" y="9"/>
                    </a:cubicBezTo>
                    <a:cubicBezTo>
                      <a:pt x="6" y="3"/>
                      <a:pt x="13" y="0"/>
                      <a:pt x="19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0" name="Freeform 1022"/>
              <p:cNvSpPr>
                <a:spLocks/>
              </p:cNvSpPr>
              <p:nvPr/>
            </p:nvSpPr>
            <p:spPr bwMode="auto">
              <a:xfrm>
                <a:off x="1901" y="2302"/>
                <a:ext cx="51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8"/>
                  </a:cxn>
                  <a:cxn ang="0">
                    <a:pos x="12" y="27"/>
                  </a:cxn>
                  <a:cxn ang="0">
                    <a:pos x="15" y="2"/>
                  </a:cxn>
                </a:cxnLst>
                <a:rect l="0" t="0" r="r" b="b"/>
                <a:pathLst>
                  <a:path w="32" h="30">
                    <a:moveTo>
                      <a:pt x="15" y="2"/>
                    </a:moveTo>
                    <a:cubicBezTo>
                      <a:pt x="24" y="0"/>
                      <a:pt x="32" y="10"/>
                      <a:pt x="30" y="18"/>
                    </a:cubicBezTo>
                    <a:cubicBezTo>
                      <a:pt x="27" y="25"/>
                      <a:pt x="19" y="30"/>
                      <a:pt x="12" y="27"/>
                    </a:cubicBezTo>
                    <a:cubicBezTo>
                      <a:pt x="0" y="22"/>
                      <a:pt x="3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1" name="Freeform 1023"/>
              <p:cNvSpPr>
                <a:spLocks/>
              </p:cNvSpPr>
              <p:nvPr/>
            </p:nvSpPr>
            <p:spPr bwMode="auto">
              <a:xfrm>
                <a:off x="4022" y="2303"/>
                <a:ext cx="54" cy="5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7" y="25"/>
                  </a:cxn>
                  <a:cxn ang="0">
                    <a:pos x="15" y="1"/>
                  </a:cxn>
                </a:cxnLst>
                <a:rect l="0" t="0" r="r" b="b"/>
                <a:pathLst>
                  <a:path w="34" h="36">
                    <a:moveTo>
                      <a:pt x="15" y="1"/>
                    </a:moveTo>
                    <a:cubicBezTo>
                      <a:pt x="19" y="0"/>
                      <a:pt x="27" y="3"/>
                      <a:pt x="29" y="9"/>
                    </a:cubicBezTo>
                    <a:cubicBezTo>
                      <a:pt x="34" y="21"/>
                      <a:pt x="18" y="36"/>
                      <a:pt x="7" y="25"/>
                    </a:cubicBezTo>
                    <a:cubicBezTo>
                      <a:pt x="0" y="18"/>
                      <a:pt x="1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2" name="Freeform 1024"/>
              <p:cNvSpPr>
                <a:spLocks/>
              </p:cNvSpPr>
              <p:nvPr/>
            </p:nvSpPr>
            <p:spPr bwMode="auto">
              <a:xfrm>
                <a:off x="1732" y="2302"/>
                <a:ext cx="54" cy="5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6" y="24"/>
                  </a:cxn>
                  <a:cxn ang="0">
                    <a:pos x="1" y="14"/>
                  </a:cxn>
                  <a:cxn ang="0">
                    <a:pos x="12" y="3"/>
                  </a:cxn>
                </a:cxnLst>
                <a:rect l="0" t="0" r="r" b="b"/>
                <a:pathLst>
                  <a:path w="34" h="33">
                    <a:moveTo>
                      <a:pt x="12" y="3"/>
                    </a:moveTo>
                    <a:cubicBezTo>
                      <a:pt x="23" y="0"/>
                      <a:pt x="34" y="13"/>
                      <a:pt x="26" y="24"/>
                    </a:cubicBezTo>
                    <a:cubicBezTo>
                      <a:pt x="18" y="33"/>
                      <a:pt x="0" y="28"/>
                      <a:pt x="1" y="14"/>
                    </a:cubicBezTo>
                    <a:cubicBezTo>
                      <a:pt x="2" y="8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3" name="Freeform 1025"/>
              <p:cNvSpPr>
                <a:spLocks/>
              </p:cNvSpPr>
              <p:nvPr/>
            </p:nvSpPr>
            <p:spPr bwMode="auto">
              <a:xfrm>
                <a:off x="1557" y="2305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27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31" y="0"/>
                      <a:pt x="35" y="23"/>
                      <a:pt x="20" y="27"/>
                    </a:cubicBezTo>
                    <a:cubicBezTo>
                      <a:pt x="8" y="30"/>
                      <a:pt x="0" y="16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7" y="4"/>
                      <a:pt x="11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4" name="Freeform 1026"/>
              <p:cNvSpPr>
                <a:spLocks/>
              </p:cNvSpPr>
              <p:nvPr/>
            </p:nvSpPr>
            <p:spPr bwMode="auto">
              <a:xfrm>
                <a:off x="3848" y="2307"/>
                <a:ext cx="55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6" y="2"/>
                  </a:cxn>
                  <a:cxn ang="0">
                    <a:pos x="22" y="26"/>
                  </a:cxn>
                  <a:cxn ang="0">
                    <a:pos x="4" y="10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18" y="0"/>
                      <a:pt x="23" y="0"/>
                      <a:pt x="26" y="2"/>
                    </a:cubicBezTo>
                    <a:cubicBezTo>
                      <a:pt x="34" y="9"/>
                      <a:pt x="32" y="23"/>
                      <a:pt x="22" y="26"/>
                    </a:cubicBezTo>
                    <a:cubicBezTo>
                      <a:pt x="14" y="30"/>
                      <a:pt x="0" y="23"/>
                      <a:pt x="4" y="10"/>
                    </a:cubicBezTo>
                    <a:cubicBezTo>
                      <a:pt x="5" y="5"/>
                      <a:pt x="10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5" name="Freeform 1027"/>
              <p:cNvSpPr>
                <a:spLocks/>
              </p:cNvSpPr>
              <p:nvPr/>
            </p:nvSpPr>
            <p:spPr bwMode="auto">
              <a:xfrm>
                <a:off x="1390" y="2305"/>
                <a:ext cx="50" cy="51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23" y="24"/>
                  </a:cxn>
                  <a:cxn ang="0">
                    <a:pos x="0" y="15"/>
                  </a:cxn>
                  <a:cxn ang="0">
                    <a:pos x="10" y="3"/>
                  </a:cxn>
                </a:cxnLst>
                <a:rect l="0" t="0" r="r" b="b"/>
                <a:pathLst>
                  <a:path w="31" h="32">
                    <a:moveTo>
                      <a:pt x="10" y="3"/>
                    </a:moveTo>
                    <a:cubicBezTo>
                      <a:pt x="22" y="0"/>
                      <a:pt x="31" y="14"/>
                      <a:pt x="23" y="24"/>
                    </a:cubicBezTo>
                    <a:cubicBezTo>
                      <a:pt x="16" y="32"/>
                      <a:pt x="1" y="27"/>
                      <a:pt x="0" y="15"/>
                    </a:cubicBezTo>
                    <a:cubicBezTo>
                      <a:pt x="0" y="9"/>
                      <a:pt x="4" y="4"/>
                      <a:pt x="1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6" name="Freeform 1028"/>
              <p:cNvSpPr>
                <a:spLocks/>
              </p:cNvSpPr>
              <p:nvPr/>
            </p:nvSpPr>
            <p:spPr bwMode="auto">
              <a:xfrm>
                <a:off x="3503" y="2305"/>
                <a:ext cx="59" cy="48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0" y="29"/>
                  </a:cxn>
                  <a:cxn ang="0">
                    <a:pos x="7" y="25"/>
                  </a:cxn>
                  <a:cxn ang="0">
                    <a:pos x="16" y="3"/>
                  </a:cxn>
                </a:cxnLst>
                <a:rect l="0" t="0" r="r" b="b"/>
                <a:pathLst>
                  <a:path w="37" h="30">
                    <a:moveTo>
                      <a:pt x="16" y="3"/>
                    </a:moveTo>
                    <a:cubicBezTo>
                      <a:pt x="32" y="0"/>
                      <a:pt x="37" y="25"/>
                      <a:pt x="20" y="29"/>
                    </a:cubicBezTo>
                    <a:cubicBezTo>
                      <a:pt x="17" y="30"/>
                      <a:pt x="10" y="29"/>
                      <a:pt x="7" y="25"/>
                    </a:cubicBezTo>
                    <a:cubicBezTo>
                      <a:pt x="0" y="17"/>
                      <a:pt x="4" y="4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Freeform 1029"/>
              <p:cNvSpPr>
                <a:spLocks/>
              </p:cNvSpPr>
              <p:nvPr/>
            </p:nvSpPr>
            <p:spPr bwMode="auto">
              <a:xfrm>
                <a:off x="1210" y="2307"/>
                <a:ext cx="55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0"/>
                  </a:cxn>
                  <a:cxn ang="0">
                    <a:pos x="5" y="11"/>
                  </a:cxn>
                  <a:cxn ang="0">
                    <a:pos x="16" y="2"/>
                  </a:cxn>
                </a:cxnLst>
                <a:rect l="0" t="0" r="r" b="b"/>
                <a:pathLst>
                  <a:path w="34" h="35">
                    <a:moveTo>
                      <a:pt x="16" y="2"/>
                    </a:moveTo>
                    <a:cubicBezTo>
                      <a:pt x="26" y="0"/>
                      <a:pt x="34" y="11"/>
                      <a:pt x="30" y="20"/>
                    </a:cubicBezTo>
                    <a:cubicBezTo>
                      <a:pt x="24" y="35"/>
                      <a:pt x="0" y="28"/>
                      <a:pt x="5" y="11"/>
                    </a:cubicBezTo>
                    <a:cubicBezTo>
                      <a:pt x="6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Freeform 1030"/>
              <p:cNvSpPr>
                <a:spLocks/>
              </p:cNvSpPr>
              <p:nvPr/>
            </p:nvSpPr>
            <p:spPr bwMode="auto">
              <a:xfrm>
                <a:off x="3676" y="2307"/>
                <a:ext cx="50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3"/>
                  </a:cxn>
                  <a:cxn ang="0">
                    <a:pos x="17" y="27"/>
                  </a:cxn>
                  <a:cxn ang="0">
                    <a:pos x="8" y="4"/>
                  </a:cxn>
                  <a:cxn ang="0">
                    <a:pos x="14" y="2"/>
                  </a:cxn>
                </a:cxnLst>
                <a:rect l="0" t="0" r="r" b="b"/>
                <a:pathLst>
                  <a:path w="31" h="28">
                    <a:moveTo>
                      <a:pt x="14" y="2"/>
                    </a:moveTo>
                    <a:cubicBezTo>
                      <a:pt x="21" y="0"/>
                      <a:pt x="28" y="4"/>
                      <a:pt x="30" y="13"/>
                    </a:cubicBezTo>
                    <a:cubicBezTo>
                      <a:pt x="31" y="21"/>
                      <a:pt x="24" y="27"/>
                      <a:pt x="17" y="27"/>
                    </a:cubicBezTo>
                    <a:cubicBezTo>
                      <a:pt x="4" y="28"/>
                      <a:pt x="0" y="11"/>
                      <a:pt x="8" y="4"/>
                    </a:cubicBezTo>
                    <a:cubicBezTo>
                      <a:pt x="9" y="3"/>
                      <a:pt x="11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9" name="Freeform 1031"/>
              <p:cNvSpPr>
                <a:spLocks/>
              </p:cNvSpPr>
              <p:nvPr/>
            </p:nvSpPr>
            <p:spPr bwMode="auto">
              <a:xfrm>
                <a:off x="3333" y="2310"/>
                <a:ext cx="51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10"/>
                  </a:cxn>
                  <a:cxn ang="0">
                    <a:pos x="13" y="27"/>
                  </a:cxn>
                  <a:cxn ang="0">
                    <a:pos x="5" y="23"/>
                  </a:cxn>
                  <a:cxn ang="0">
                    <a:pos x="15" y="0"/>
                  </a:cxn>
                </a:cxnLst>
                <a:rect l="0" t="0" r="r" b="b"/>
                <a:pathLst>
                  <a:path w="32" h="30">
                    <a:moveTo>
                      <a:pt x="15" y="0"/>
                    </a:moveTo>
                    <a:cubicBezTo>
                      <a:pt x="20" y="0"/>
                      <a:pt x="28" y="3"/>
                      <a:pt x="29" y="10"/>
                    </a:cubicBezTo>
                    <a:cubicBezTo>
                      <a:pt x="32" y="19"/>
                      <a:pt x="23" y="30"/>
                      <a:pt x="13" y="27"/>
                    </a:cubicBezTo>
                    <a:cubicBezTo>
                      <a:pt x="10" y="27"/>
                      <a:pt x="6" y="24"/>
                      <a:pt x="5" y="23"/>
                    </a:cubicBezTo>
                    <a:cubicBezTo>
                      <a:pt x="0" y="15"/>
                      <a:pt x="3" y="2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Freeform 1032"/>
              <p:cNvSpPr>
                <a:spLocks/>
              </p:cNvSpPr>
              <p:nvPr/>
            </p:nvSpPr>
            <p:spPr bwMode="auto">
              <a:xfrm>
                <a:off x="3158" y="2310"/>
                <a:ext cx="58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24"/>
                  </a:cxn>
                  <a:cxn ang="0">
                    <a:pos x="12" y="28"/>
                  </a:cxn>
                  <a:cxn ang="0">
                    <a:pos x="17" y="1"/>
                  </a:cxn>
                </a:cxnLst>
                <a:rect l="0" t="0" r="r" b="b"/>
                <a:pathLst>
                  <a:path w="36" h="30">
                    <a:moveTo>
                      <a:pt x="17" y="1"/>
                    </a:moveTo>
                    <a:cubicBezTo>
                      <a:pt x="27" y="0"/>
                      <a:pt x="36" y="14"/>
                      <a:pt x="28" y="24"/>
                    </a:cubicBezTo>
                    <a:cubicBezTo>
                      <a:pt x="25" y="28"/>
                      <a:pt x="18" y="30"/>
                      <a:pt x="12" y="28"/>
                    </a:cubicBezTo>
                    <a:cubicBezTo>
                      <a:pt x="0" y="23"/>
                      <a:pt x="1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Freeform 1033"/>
              <p:cNvSpPr>
                <a:spLocks/>
              </p:cNvSpPr>
              <p:nvPr/>
            </p:nvSpPr>
            <p:spPr bwMode="auto">
              <a:xfrm>
                <a:off x="2981" y="2313"/>
                <a:ext cx="58" cy="5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2" y="6"/>
                  </a:cxn>
                  <a:cxn ang="0">
                    <a:pos x="28" y="25"/>
                  </a:cxn>
                  <a:cxn ang="0">
                    <a:pos x="11" y="4"/>
                  </a:cxn>
                  <a:cxn ang="0">
                    <a:pos x="19" y="0"/>
                  </a:cxn>
                </a:cxnLst>
                <a:rect l="0" t="0" r="r" b="b"/>
                <a:pathLst>
                  <a:path w="36" h="33">
                    <a:moveTo>
                      <a:pt x="19" y="0"/>
                    </a:moveTo>
                    <a:cubicBezTo>
                      <a:pt x="23" y="0"/>
                      <a:pt x="29" y="2"/>
                      <a:pt x="32" y="6"/>
                    </a:cubicBezTo>
                    <a:cubicBezTo>
                      <a:pt x="36" y="12"/>
                      <a:pt x="34" y="21"/>
                      <a:pt x="28" y="25"/>
                    </a:cubicBezTo>
                    <a:cubicBezTo>
                      <a:pt x="15" y="33"/>
                      <a:pt x="0" y="16"/>
                      <a:pt x="11" y="4"/>
                    </a:cubicBezTo>
                    <a:cubicBezTo>
                      <a:pt x="12" y="2"/>
                      <a:pt x="16" y="1"/>
                      <a:pt x="1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Freeform 1034"/>
              <p:cNvSpPr>
                <a:spLocks/>
              </p:cNvSpPr>
              <p:nvPr/>
            </p:nvSpPr>
            <p:spPr bwMode="auto">
              <a:xfrm>
                <a:off x="2808" y="2311"/>
                <a:ext cx="66" cy="5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2" y="24"/>
                  </a:cxn>
                  <a:cxn ang="0">
                    <a:pos x="22" y="29"/>
                  </a:cxn>
                  <a:cxn ang="0">
                    <a:pos x="20" y="2"/>
                  </a:cxn>
                </a:cxnLst>
                <a:rect l="0" t="0" r="r" b="b"/>
                <a:pathLst>
                  <a:path w="41" h="31">
                    <a:moveTo>
                      <a:pt x="20" y="2"/>
                    </a:moveTo>
                    <a:cubicBezTo>
                      <a:pt x="29" y="0"/>
                      <a:pt x="41" y="13"/>
                      <a:pt x="32" y="24"/>
                    </a:cubicBezTo>
                    <a:cubicBezTo>
                      <a:pt x="30" y="26"/>
                      <a:pt x="25" y="29"/>
                      <a:pt x="22" y="29"/>
                    </a:cubicBezTo>
                    <a:cubicBezTo>
                      <a:pt x="7" y="31"/>
                      <a:pt x="0" y="5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Freeform 1035"/>
              <p:cNvSpPr>
                <a:spLocks/>
              </p:cNvSpPr>
              <p:nvPr/>
            </p:nvSpPr>
            <p:spPr bwMode="auto">
              <a:xfrm>
                <a:off x="2641" y="2311"/>
                <a:ext cx="58" cy="5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0" y="29"/>
                  </a:cxn>
                  <a:cxn ang="0">
                    <a:pos x="5" y="10"/>
                  </a:cxn>
                  <a:cxn ang="0">
                    <a:pos x="15" y="3"/>
                  </a:cxn>
                </a:cxnLst>
                <a:rect l="0" t="0" r="r" b="b"/>
                <a:pathLst>
                  <a:path w="36" h="31">
                    <a:moveTo>
                      <a:pt x="15" y="3"/>
                    </a:moveTo>
                    <a:cubicBezTo>
                      <a:pt x="34" y="0"/>
                      <a:pt x="36" y="27"/>
                      <a:pt x="20" y="29"/>
                    </a:cubicBezTo>
                    <a:cubicBezTo>
                      <a:pt x="11" y="31"/>
                      <a:pt x="0" y="22"/>
                      <a:pt x="5" y="10"/>
                    </a:cubicBezTo>
                    <a:cubicBezTo>
                      <a:pt x="6" y="7"/>
                      <a:pt x="10" y="4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Freeform 1036"/>
              <p:cNvSpPr>
                <a:spLocks/>
              </p:cNvSpPr>
              <p:nvPr/>
            </p:nvSpPr>
            <p:spPr bwMode="auto">
              <a:xfrm>
                <a:off x="2471" y="2315"/>
                <a:ext cx="54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2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4" h="32">
                    <a:moveTo>
                      <a:pt x="15" y="2"/>
                    </a:moveTo>
                    <a:cubicBezTo>
                      <a:pt x="25" y="0"/>
                      <a:pt x="34" y="13"/>
                      <a:pt x="27" y="22"/>
                    </a:cubicBezTo>
                    <a:cubicBezTo>
                      <a:pt x="21" y="32"/>
                      <a:pt x="0" y="28"/>
                      <a:pt x="3" y="11"/>
                    </a:cubicBezTo>
                    <a:cubicBezTo>
                      <a:pt x="4" y="7"/>
                      <a:pt x="10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Freeform 1037"/>
              <p:cNvSpPr>
                <a:spLocks/>
              </p:cNvSpPr>
              <p:nvPr/>
            </p:nvSpPr>
            <p:spPr bwMode="auto">
              <a:xfrm>
                <a:off x="4762" y="2318"/>
                <a:ext cx="53" cy="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9"/>
                  </a:cxn>
                  <a:cxn ang="0">
                    <a:pos x="14" y="26"/>
                  </a:cxn>
                  <a:cxn ang="0">
                    <a:pos x="16" y="0"/>
                  </a:cxn>
                </a:cxnLst>
                <a:rect l="0" t="0" r="r" b="b"/>
                <a:pathLst>
                  <a:path w="33" h="29">
                    <a:moveTo>
                      <a:pt x="16" y="0"/>
                    </a:moveTo>
                    <a:cubicBezTo>
                      <a:pt x="22" y="0"/>
                      <a:pt x="28" y="4"/>
                      <a:pt x="30" y="9"/>
                    </a:cubicBezTo>
                    <a:cubicBezTo>
                      <a:pt x="33" y="19"/>
                      <a:pt x="23" y="29"/>
                      <a:pt x="14" y="26"/>
                    </a:cubicBezTo>
                    <a:cubicBezTo>
                      <a:pt x="1" y="23"/>
                      <a:pt x="0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Freeform 1038"/>
              <p:cNvSpPr>
                <a:spLocks/>
              </p:cNvSpPr>
              <p:nvPr/>
            </p:nvSpPr>
            <p:spPr bwMode="auto">
              <a:xfrm>
                <a:off x="2127" y="2316"/>
                <a:ext cx="55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0" y="29"/>
                  </a:cxn>
                  <a:cxn ang="0">
                    <a:pos x="3" y="20"/>
                  </a:cxn>
                  <a:cxn ang="0">
                    <a:pos x="15" y="2"/>
                  </a:cxn>
                </a:cxnLst>
                <a:rect l="0" t="0" r="r" b="b"/>
                <a:pathLst>
                  <a:path w="34" h="30">
                    <a:moveTo>
                      <a:pt x="15" y="2"/>
                    </a:moveTo>
                    <a:cubicBezTo>
                      <a:pt x="31" y="0"/>
                      <a:pt x="34" y="24"/>
                      <a:pt x="20" y="29"/>
                    </a:cubicBezTo>
                    <a:cubicBezTo>
                      <a:pt x="14" y="30"/>
                      <a:pt x="5" y="26"/>
                      <a:pt x="3" y="20"/>
                    </a:cubicBezTo>
                    <a:cubicBezTo>
                      <a:pt x="0" y="12"/>
                      <a:pt x="4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Freeform 1039"/>
              <p:cNvSpPr>
                <a:spLocks/>
              </p:cNvSpPr>
              <p:nvPr/>
            </p:nvSpPr>
            <p:spPr bwMode="auto">
              <a:xfrm>
                <a:off x="2297" y="2316"/>
                <a:ext cx="53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0"/>
                  </a:cxn>
                  <a:cxn ang="0">
                    <a:pos x="5" y="22"/>
                  </a:cxn>
                  <a:cxn ang="0">
                    <a:pos x="16" y="2"/>
                  </a:cxn>
                </a:cxnLst>
                <a:rect l="0" t="0" r="r" b="b"/>
                <a:pathLst>
                  <a:path w="33" h="31">
                    <a:moveTo>
                      <a:pt x="16" y="2"/>
                    </a:moveTo>
                    <a:cubicBezTo>
                      <a:pt x="25" y="0"/>
                      <a:pt x="33" y="11"/>
                      <a:pt x="29" y="20"/>
                    </a:cubicBezTo>
                    <a:cubicBezTo>
                      <a:pt x="25" y="30"/>
                      <a:pt x="10" y="31"/>
                      <a:pt x="5" y="22"/>
                    </a:cubicBezTo>
                    <a:cubicBezTo>
                      <a:pt x="0" y="13"/>
                      <a:pt x="6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Freeform 1040"/>
              <p:cNvSpPr>
                <a:spLocks/>
              </p:cNvSpPr>
              <p:nvPr/>
            </p:nvSpPr>
            <p:spPr bwMode="auto">
              <a:xfrm>
                <a:off x="4418" y="2318"/>
                <a:ext cx="58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3"/>
                  </a:cxn>
                  <a:cxn ang="0">
                    <a:pos x="15" y="29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6" h="29">
                    <a:moveTo>
                      <a:pt x="15" y="1"/>
                    </a:moveTo>
                    <a:cubicBezTo>
                      <a:pt x="25" y="0"/>
                      <a:pt x="36" y="13"/>
                      <a:pt x="27" y="23"/>
                    </a:cubicBezTo>
                    <a:cubicBezTo>
                      <a:pt x="25" y="26"/>
                      <a:pt x="19" y="29"/>
                      <a:pt x="15" y="29"/>
                    </a:cubicBezTo>
                    <a:cubicBezTo>
                      <a:pt x="8" y="28"/>
                      <a:pt x="0" y="20"/>
                      <a:pt x="3" y="11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Freeform 1041"/>
              <p:cNvSpPr>
                <a:spLocks/>
              </p:cNvSpPr>
              <p:nvPr/>
            </p:nvSpPr>
            <p:spPr bwMode="auto">
              <a:xfrm>
                <a:off x="4588" y="2318"/>
                <a:ext cx="55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12" y="26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2" y="0"/>
                      <a:pt x="28" y="3"/>
                      <a:pt x="30" y="9"/>
                    </a:cubicBezTo>
                    <a:cubicBezTo>
                      <a:pt x="34" y="22"/>
                      <a:pt x="20" y="30"/>
                      <a:pt x="12" y="26"/>
                    </a:cubicBezTo>
                    <a:cubicBezTo>
                      <a:pt x="0" y="20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Freeform 1042"/>
              <p:cNvSpPr>
                <a:spLocks/>
              </p:cNvSpPr>
              <p:nvPr/>
            </p:nvSpPr>
            <p:spPr bwMode="auto">
              <a:xfrm>
                <a:off x="4242" y="2320"/>
                <a:ext cx="59" cy="5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9" y="24"/>
                  </a:cxn>
                  <a:cxn ang="0">
                    <a:pos x="6" y="9"/>
                  </a:cxn>
                  <a:cxn ang="0">
                    <a:pos x="18" y="1"/>
                  </a:cxn>
                </a:cxnLst>
                <a:rect l="0" t="0" r="r" b="b"/>
                <a:pathLst>
                  <a:path w="37" h="35">
                    <a:moveTo>
                      <a:pt x="18" y="1"/>
                    </a:moveTo>
                    <a:cubicBezTo>
                      <a:pt x="29" y="0"/>
                      <a:pt x="37" y="15"/>
                      <a:pt x="29" y="24"/>
                    </a:cubicBezTo>
                    <a:cubicBezTo>
                      <a:pt x="20" y="35"/>
                      <a:pt x="0" y="24"/>
                      <a:pt x="6" y="9"/>
                    </a:cubicBezTo>
                    <a:cubicBezTo>
                      <a:pt x="8" y="5"/>
                      <a:pt x="11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1" name="Freeform 1043"/>
              <p:cNvSpPr>
                <a:spLocks/>
              </p:cNvSpPr>
              <p:nvPr/>
            </p:nvSpPr>
            <p:spPr bwMode="auto">
              <a:xfrm>
                <a:off x="1780" y="2320"/>
                <a:ext cx="55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20"/>
                  </a:cxn>
                  <a:cxn ang="0">
                    <a:pos x="22" y="28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4" h="32">
                    <a:moveTo>
                      <a:pt x="15" y="2"/>
                    </a:moveTo>
                    <a:cubicBezTo>
                      <a:pt x="24" y="0"/>
                      <a:pt x="34" y="10"/>
                      <a:pt x="30" y="20"/>
                    </a:cubicBezTo>
                    <a:cubicBezTo>
                      <a:pt x="29" y="23"/>
                      <a:pt x="25" y="27"/>
                      <a:pt x="22" y="28"/>
                    </a:cubicBezTo>
                    <a:cubicBezTo>
                      <a:pt x="13" y="32"/>
                      <a:pt x="0" y="23"/>
                      <a:pt x="3" y="11"/>
                    </a:cubicBezTo>
                    <a:cubicBezTo>
                      <a:pt x="5" y="6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2" name="Freeform 1044"/>
              <p:cNvSpPr>
                <a:spLocks/>
              </p:cNvSpPr>
              <p:nvPr/>
            </p:nvSpPr>
            <p:spPr bwMode="auto">
              <a:xfrm>
                <a:off x="1945" y="2320"/>
                <a:ext cx="63" cy="5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5" y="27"/>
                  </a:cxn>
                  <a:cxn ang="0">
                    <a:pos x="20" y="2"/>
                  </a:cxn>
                </a:cxnLst>
                <a:rect l="0" t="0" r="r" b="b"/>
                <a:pathLst>
                  <a:path w="39" h="32">
                    <a:moveTo>
                      <a:pt x="20" y="2"/>
                    </a:moveTo>
                    <a:cubicBezTo>
                      <a:pt x="36" y="0"/>
                      <a:pt x="39" y="22"/>
                      <a:pt x="25" y="27"/>
                    </a:cubicBezTo>
                    <a:cubicBezTo>
                      <a:pt x="9" y="32"/>
                      <a:pt x="0" y="4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3" name="Freeform 1045"/>
              <p:cNvSpPr>
                <a:spLocks/>
              </p:cNvSpPr>
              <p:nvPr/>
            </p:nvSpPr>
            <p:spPr bwMode="auto">
              <a:xfrm>
                <a:off x="4076" y="2321"/>
                <a:ext cx="50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8"/>
                  </a:cxn>
                  <a:cxn ang="0">
                    <a:pos x="1" y="18"/>
                  </a:cxn>
                  <a:cxn ang="0">
                    <a:pos x="5" y="5"/>
                  </a:cxn>
                  <a:cxn ang="0">
                    <a:pos x="15" y="1"/>
                  </a:cxn>
                </a:cxnLst>
                <a:rect l="0" t="0" r="r" b="b"/>
                <a:pathLst>
                  <a:path w="31" h="31">
                    <a:moveTo>
                      <a:pt x="15" y="1"/>
                    </a:moveTo>
                    <a:cubicBezTo>
                      <a:pt x="23" y="0"/>
                      <a:pt x="31" y="9"/>
                      <a:pt x="28" y="18"/>
                    </a:cubicBezTo>
                    <a:cubicBezTo>
                      <a:pt x="25" y="30"/>
                      <a:pt x="5" y="31"/>
                      <a:pt x="1" y="18"/>
                    </a:cubicBezTo>
                    <a:cubicBezTo>
                      <a:pt x="0" y="14"/>
                      <a:pt x="2" y="8"/>
                      <a:pt x="5" y="5"/>
                    </a:cubicBezTo>
                    <a:cubicBezTo>
                      <a:pt x="7" y="2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4" name="Freeform 1046"/>
              <p:cNvSpPr>
                <a:spLocks/>
              </p:cNvSpPr>
              <p:nvPr/>
            </p:nvSpPr>
            <p:spPr bwMode="auto">
              <a:xfrm>
                <a:off x="3901" y="2323"/>
                <a:ext cx="55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8" y="25"/>
                  </a:cxn>
                  <a:cxn ang="0">
                    <a:pos x="15" y="1"/>
                  </a:cxn>
                </a:cxnLst>
                <a:rect l="0" t="0" r="r" b="b"/>
                <a:pathLst>
                  <a:path w="34" h="33">
                    <a:moveTo>
                      <a:pt x="15" y="1"/>
                    </a:moveTo>
                    <a:cubicBezTo>
                      <a:pt x="20" y="0"/>
                      <a:pt x="27" y="3"/>
                      <a:pt x="29" y="9"/>
                    </a:cubicBezTo>
                    <a:cubicBezTo>
                      <a:pt x="34" y="22"/>
                      <a:pt x="19" y="33"/>
                      <a:pt x="8" y="25"/>
                    </a:cubicBezTo>
                    <a:cubicBezTo>
                      <a:pt x="0" y="19"/>
                      <a:pt x="1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5" name="Freeform 1047"/>
              <p:cNvSpPr>
                <a:spLocks/>
              </p:cNvSpPr>
              <p:nvPr/>
            </p:nvSpPr>
            <p:spPr bwMode="auto">
              <a:xfrm>
                <a:off x="1610" y="2323"/>
                <a:ext cx="50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8"/>
                  </a:cxn>
                  <a:cxn ang="0">
                    <a:pos x="11" y="26"/>
                  </a:cxn>
                  <a:cxn ang="0">
                    <a:pos x="15" y="1"/>
                  </a:cxn>
                </a:cxnLst>
                <a:rect l="0" t="0" r="r" b="b"/>
                <a:pathLst>
                  <a:path w="31" h="28">
                    <a:moveTo>
                      <a:pt x="15" y="1"/>
                    </a:moveTo>
                    <a:cubicBezTo>
                      <a:pt x="24" y="0"/>
                      <a:pt x="31" y="10"/>
                      <a:pt x="28" y="18"/>
                    </a:cubicBezTo>
                    <a:cubicBezTo>
                      <a:pt x="26" y="23"/>
                      <a:pt x="18" y="28"/>
                      <a:pt x="11" y="26"/>
                    </a:cubicBezTo>
                    <a:cubicBezTo>
                      <a:pt x="0" y="21"/>
                      <a:pt x="0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6" name="Freeform 1048"/>
              <p:cNvSpPr>
                <a:spLocks/>
              </p:cNvSpPr>
              <p:nvPr/>
            </p:nvSpPr>
            <p:spPr bwMode="auto">
              <a:xfrm>
                <a:off x="3731" y="2324"/>
                <a:ext cx="55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5" y="23"/>
                  </a:cxn>
                  <a:cxn ang="0">
                    <a:pos x="1" y="17"/>
                  </a:cxn>
                  <a:cxn ang="0">
                    <a:pos x="5" y="4"/>
                  </a:cxn>
                  <a:cxn ang="0">
                    <a:pos x="14" y="1"/>
                  </a:cxn>
                </a:cxnLst>
                <a:rect l="0" t="0" r="r" b="b"/>
                <a:pathLst>
                  <a:path w="34" h="31">
                    <a:moveTo>
                      <a:pt x="14" y="1"/>
                    </a:moveTo>
                    <a:cubicBezTo>
                      <a:pt x="24" y="0"/>
                      <a:pt x="34" y="13"/>
                      <a:pt x="25" y="23"/>
                    </a:cubicBezTo>
                    <a:cubicBezTo>
                      <a:pt x="18" y="31"/>
                      <a:pt x="4" y="28"/>
                      <a:pt x="1" y="17"/>
                    </a:cubicBezTo>
                    <a:cubicBezTo>
                      <a:pt x="0" y="12"/>
                      <a:pt x="2" y="7"/>
                      <a:pt x="5" y="4"/>
                    </a:cubicBezTo>
                    <a:cubicBezTo>
                      <a:pt x="7" y="2"/>
                      <a:pt x="9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7" name="Freeform 1049"/>
              <p:cNvSpPr>
                <a:spLocks/>
              </p:cNvSpPr>
              <p:nvPr/>
            </p:nvSpPr>
            <p:spPr bwMode="auto">
              <a:xfrm>
                <a:off x="3554" y="2323"/>
                <a:ext cx="57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21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5" h="31">
                    <a:moveTo>
                      <a:pt x="16" y="2"/>
                    </a:moveTo>
                    <a:cubicBezTo>
                      <a:pt x="25" y="0"/>
                      <a:pt x="35" y="10"/>
                      <a:pt x="31" y="21"/>
                    </a:cubicBezTo>
                    <a:cubicBezTo>
                      <a:pt x="28" y="27"/>
                      <a:pt x="21" y="31"/>
                      <a:pt x="14" y="29"/>
                    </a:cubicBezTo>
                    <a:cubicBezTo>
                      <a:pt x="0" y="25"/>
                      <a:pt x="1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8" name="Freeform 1050"/>
              <p:cNvSpPr>
                <a:spLocks/>
              </p:cNvSpPr>
              <p:nvPr/>
            </p:nvSpPr>
            <p:spPr bwMode="auto">
              <a:xfrm>
                <a:off x="1441" y="2324"/>
                <a:ext cx="44" cy="44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6" y="11"/>
                  </a:cxn>
                  <a:cxn ang="0">
                    <a:pos x="16" y="26"/>
                  </a:cxn>
                  <a:cxn ang="0">
                    <a:pos x="1" y="12"/>
                  </a:cxn>
                  <a:cxn ang="0">
                    <a:pos x="10" y="2"/>
                  </a:cxn>
                </a:cxnLst>
                <a:rect l="0" t="0" r="r" b="b"/>
                <a:pathLst>
                  <a:path w="27" h="27">
                    <a:moveTo>
                      <a:pt x="10" y="2"/>
                    </a:moveTo>
                    <a:cubicBezTo>
                      <a:pt x="18" y="0"/>
                      <a:pt x="25" y="5"/>
                      <a:pt x="26" y="11"/>
                    </a:cubicBezTo>
                    <a:cubicBezTo>
                      <a:pt x="27" y="19"/>
                      <a:pt x="22" y="25"/>
                      <a:pt x="16" y="26"/>
                    </a:cubicBezTo>
                    <a:cubicBezTo>
                      <a:pt x="9" y="27"/>
                      <a:pt x="0" y="23"/>
                      <a:pt x="1" y="12"/>
                    </a:cubicBezTo>
                    <a:cubicBezTo>
                      <a:pt x="1" y="7"/>
                      <a:pt x="4" y="3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Freeform 1051"/>
              <p:cNvSpPr>
                <a:spLocks/>
              </p:cNvSpPr>
              <p:nvPr/>
            </p:nvSpPr>
            <p:spPr bwMode="auto">
              <a:xfrm>
                <a:off x="1258" y="2323"/>
                <a:ext cx="61" cy="5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3" y="28"/>
                  </a:cxn>
                  <a:cxn ang="0">
                    <a:pos x="18" y="3"/>
                  </a:cxn>
                </a:cxnLst>
                <a:rect l="0" t="0" r="r" b="b"/>
                <a:pathLst>
                  <a:path w="38" h="31">
                    <a:moveTo>
                      <a:pt x="18" y="3"/>
                    </a:moveTo>
                    <a:cubicBezTo>
                      <a:pt x="35" y="0"/>
                      <a:pt x="38" y="26"/>
                      <a:pt x="23" y="28"/>
                    </a:cubicBezTo>
                    <a:cubicBezTo>
                      <a:pt x="7" y="31"/>
                      <a:pt x="0" y="6"/>
                      <a:pt x="18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0" name="Freeform 1052"/>
              <p:cNvSpPr>
                <a:spLocks/>
              </p:cNvSpPr>
              <p:nvPr/>
            </p:nvSpPr>
            <p:spPr bwMode="auto">
              <a:xfrm>
                <a:off x="3379" y="2326"/>
                <a:ext cx="57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9"/>
                  </a:cxn>
                  <a:cxn ang="0">
                    <a:pos x="23" y="28"/>
                  </a:cxn>
                  <a:cxn ang="0">
                    <a:pos x="10" y="4"/>
                  </a:cxn>
                  <a:cxn ang="0">
                    <a:pos x="17" y="1"/>
                  </a:cxn>
                </a:cxnLst>
                <a:rect l="0" t="0" r="r" b="b"/>
                <a:pathLst>
                  <a:path w="35" h="32">
                    <a:moveTo>
                      <a:pt x="17" y="1"/>
                    </a:moveTo>
                    <a:cubicBezTo>
                      <a:pt x="21" y="0"/>
                      <a:pt x="29" y="2"/>
                      <a:pt x="32" y="9"/>
                    </a:cubicBezTo>
                    <a:cubicBezTo>
                      <a:pt x="35" y="17"/>
                      <a:pt x="31" y="26"/>
                      <a:pt x="23" y="28"/>
                    </a:cubicBezTo>
                    <a:cubicBezTo>
                      <a:pt x="9" y="32"/>
                      <a:pt x="0" y="13"/>
                      <a:pt x="10" y="4"/>
                    </a:cubicBezTo>
                    <a:cubicBezTo>
                      <a:pt x="12" y="2"/>
                      <a:pt x="1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1" name="Freeform 1053"/>
              <p:cNvSpPr>
                <a:spLocks/>
              </p:cNvSpPr>
              <p:nvPr/>
            </p:nvSpPr>
            <p:spPr bwMode="auto">
              <a:xfrm>
                <a:off x="3212" y="2326"/>
                <a:ext cx="52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9"/>
                  </a:cxn>
                  <a:cxn ang="0">
                    <a:pos x="9" y="27"/>
                  </a:cxn>
                  <a:cxn ang="0">
                    <a:pos x="7" y="4"/>
                  </a:cxn>
                  <a:cxn ang="0">
                    <a:pos x="15" y="2"/>
                  </a:cxn>
                </a:cxnLst>
                <a:rect l="0" t="0" r="r" b="b"/>
                <a:pathLst>
                  <a:path w="32" h="31">
                    <a:moveTo>
                      <a:pt x="15" y="2"/>
                    </a:moveTo>
                    <a:cubicBezTo>
                      <a:pt x="23" y="0"/>
                      <a:pt x="32" y="9"/>
                      <a:pt x="30" y="19"/>
                    </a:cubicBezTo>
                    <a:cubicBezTo>
                      <a:pt x="27" y="27"/>
                      <a:pt x="17" y="31"/>
                      <a:pt x="9" y="27"/>
                    </a:cubicBezTo>
                    <a:cubicBezTo>
                      <a:pt x="1" y="23"/>
                      <a:pt x="0" y="11"/>
                      <a:pt x="7" y="4"/>
                    </a:cubicBezTo>
                    <a:cubicBezTo>
                      <a:pt x="9" y="3"/>
                      <a:pt x="11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Freeform 1054"/>
              <p:cNvSpPr>
                <a:spLocks/>
              </p:cNvSpPr>
              <p:nvPr/>
            </p:nvSpPr>
            <p:spPr bwMode="auto">
              <a:xfrm>
                <a:off x="2856" y="2331"/>
                <a:ext cx="61" cy="5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7" y="11"/>
                  </a:cxn>
                  <a:cxn ang="0">
                    <a:pos x="29" y="26"/>
                  </a:cxn>
                  <a:cxn ang="0">
                    <a:pos x="22" y="0"/>
                  </a:cxn>
                </a:cxnLst>
                <a:rect l="0" t="0" r="r" b="b"/>
                <a:pathLst>
                  <a:path w="38" h="35">
                    <a:moveTo>
                      <a:pt x="22" y="0"/>
                    </a:moveTo>
                    <a:cubicBezTo>
                      <a:pt x="27" y="0"/>
                      <a:pt x="34" y="2"/>
                      <a:pt x="37" y="11"/>
                    </a:cubicBezTo>
                    <a:cubicBezTo>
                      <a:pt x="38" y="15"/>
                      <a:pt x="36" y="23"/>
                      <a:pt x="29" y="26"/>
                    </a:cubicBezTo>
                    <a:cubicBezTo>
                      <a:pt x="11" y="35"/>
                      <a:pt x="0" y="3"/>
                      <a:pt x="2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3" name="Freeform 1055"/>
              <p:cNvSpPr>
                <a:spLocks/>
              </p:cNvSpPr>
              <p:nvPr/>
            </p:nvSpPr>
            <p:spPr bwMode="auto">
              <a:xfrm>
                <a:off x="3044" y="2329"/>
                <a:ext cx="46" cy="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2"/>
                  </a:cxn>
                  <a:cxn ang="0">
                    <a:pos x="1" y="16"/>
                  </a:cxn>
                  <a:cxn ang="0">
                    <a:pos x="11" y="1"/>
                  </a:cxn>
                </a:cxnLst>
                <a:rect l="0" t="0" r="r" b="b"/>
                <a:pathLst>
                  <a:path w="29" h="31">
                    <a:moveTo>
                      <a:pt x="11" y="1"/>
                    </a:moveTo>
                    <a:cubicBezTo>
                      <a:pt x="19" y="0"/>
                      <a:pt x="26" y="5"/>
                      <a:pt x="27" y="12"/>
                    </a:cubicBezTo>
                    <a:cubicBezTo>
                      <a:pt x="29" y="30"/>
                      <a:pt x="2" y="31"/>
                      <a:pt x="1" y="16"/>
                    </a:cubicBezTo>
                    <a:cubicBezTo>
                      <a:pt x="0" y="9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4" name="Freeform 1056"/>
              <p:cNvSpPr>
                <a:spLocks/>
              </p:cNvSpPr>
              <p:nvPr/>
            </p:nvSpPr>
            <p:spPr bwMode="auto">
              <a:xfrm>
                <a:off x="2697" y="2331"/>
                <a:ext cx="50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2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31" h="32">
                    <a:moveTo>
                      <a:pt x="12" y="2"/>
                    </a:moveTo>
                    <a:cubicBezTo>
                      <a:pt x="19" y="0"/>
                      <a:pt x="27" y="5"/>
                      <a:pt x="28" y="12"/>
                    </a:cubicBezTo>
                    <a:cubicBezTo>
                      <a:pt x="31" y="32"/>
                      <a:pt x="0" y="32"/>
                      <a:pt x="2" y="13"/>
                    </a:cubicBezTo>
                    <a:cubicBezTo>
                      <a:pt x="3" y="7"/>
                      <a:pt x="6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5" name="Freeform 1057"/>
              <p:cNvSpPr>
                <a:spLocks/>
              </p:cNvSpPr>
              <p:nvPr/>
            </p:nvSpPr>
            <p:spPr bwMode="auto">
              <a:xfrm>
                <a:off x="2515" y="2331"/>
                <a:ext cx="65" cy="50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2" y="29"/>
                  </a:cxn>
                  <a:cxn ang="0">
                    <a:pos x="19" y="2"/>
                  </a:cxn>
                </a:cxnLst>
                <a:rect l="0" t="0" r="r" b="b"/>
                <a:pathLst>
                  <a:path w="40" h="31">
                    <a:moveTo>
                      <a:pt x="19" y="2"/>
                    </a:moveTo>
                    <a:cubicBezTo>
                      <a:pt x="36" y="0"/>
                      <a:pt x="40" y="26"/>
                      <a:pt x="22" y="29"/>
                    </a:cubicBezTo>
                    <a:cubicBezTo>
                      <a:pt x="6" y="31"/>
                      <a:pt x="0" y="5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6" name="Freeform 1058"/>
              <p:cNvSpPr>
                <a:spLocks/>
              </p:cNvSpPr>
              <p:nvPr/>
            </p:nvSpPr>
            <p:spPr bwMode="auto">
              <a:xfrm>
                <a:off x="4804" y="2332"/>
                <a:ext cx="62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7" y="18"/>
                  </a:cxn>
                  <a:cxn ang="0">
                    <a:pos x="27" y="28"/>
                  </a:cxn>
                  <a:cxn ang="0">
                    <a:pos x="21" y="1"/>
                  </a:cxn>
                </a:cxnLst>
                <a:rect l="0" t="0" r="r" b="b"/>
                <a:pathLst>
                  <a:path w="39" h="33">
                    <a:moveTo>
                      <a:pt x="21" y="1"/>
                    </a:moveTo>
                    <a:cubicBezTo>
                      <a:pt x="30" y="0"/>
                      <a:pt x="39" y="8"/>
                      <a:pt x="37" y="18"/>
                    </a:cubicBezTo>
                    <a:cubicBezTo>
                      <a:pt x="35" y="22"/>
                      <a:pt x="33" y="27"/>
                      <a:pt x="27" y="28"/>
                    </a:cubicBezTo>
                    <a:cubicBezTo>
                      <a:pt x="11" y="33"/>
                      <a:pt x="0" y="5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7" name="Freeform 1059"/>
              <p:cNvSpPr>
                <a:spLocks/>
              </p:cNvSpPr>
              <p:nvPr/>
            </p:nvSpPr>
            <p:spPr bwMode="auto">
              <a:xfrm>
                <a:off x="4641" y="2334"/>
                <a:ext cx="53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18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3" h="30">
                    <a:moveTo>
                      <a:pt x="17" y="1"/>
                    </a:moveTo>
                    <a:cubicBezTo>
                      <a:pt x="25" y="0"/>
                      <a:pt x="33" y="9"/>
                      <a:pt x="30" y="18"/>
                    </a:cubicBezTo>
                    <a:cubicBezTo>
                      <a:pt x="28" y="26"/>
                      <a:pt x="19" y="30"/>
                      <a:pt x="12" y="27"/>
                    </a:cubicBezTo>
                    <a:cubicBezTo>
                      <a:pt x="0" y="23"/>
                      <a:pt x="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8" name="Freeform 1060"/>
              <p:cNvSpPr>
                <a:spLocks/>
              </p:cNvSpPr>
              <p:nvPr/>
            </p:nvSpPr>
            <p:spPr bwMode="auto">
              <a:xfrm>
                <a:off x="2178" y="2332"/>
                <a:ext cx="58" cy="52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9" y="29"/>
                  </a:cxn>
                  <a:cxn ang="0">
                    <a:pos x="3" y="12"/>
                  </a:cxn>
                  <a:cxn ang="0">
                    <a:pos x="15" y="2"/>
                  </a:cxn>
                </a:cxnLst>
                <a:rect l="0" t="0" r="r" b="b"/>
                <a:pathLst>
                  <a:path w="36" h="32">
                    <a:moveTo>
                      <a:pt x="15" y="2"/>
                    </a:moveTo>
                    <a:cubicBezTo>
                      <a:pt x="30" y="0"/>
                      <a:pt x="36" y="25"/>
                      <a:pt x="19" y="29"/>
                    </a:cubicBezTo>
                    <a:cubicBezTo>
                      <a:pt x="10" y="32"/>
                      <a:pt x="0" y="22"/>
                      <a:pt x="3" y="12"/>
                    </a:cubicBezTo>
                    <a:cubicBezTo>
                      <a:pt x="4" y="8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9" name="Freeform 1061"/>
              <p:cNvSpPr>
                <a:spLocks/>
              </p:cNvSpPr>
              <p:nvPr/>
            </p:nvSpPr>
            <p:spPr bwMode="auto">
              <a:xfrm>
                <a:off x="2352" y="2334"/>
                <a:ext cx="54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5" y="24"/>
                  </a:cxn>
                  <a:cxn ang="0">
                    <a:pos x="4" y="21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6" y="0"/>
                      <a:pt x="34" y="15"/>
                      <a:pt x="25" y="24"/>
                    </a:cubicBezTo>
                    <a:cubicBezTo>
                      <a:pt x="19" y="30"/>
                      <a:pt x="7" y="28"/>
                      <a:pt x="4" y="21"/>
                    </a:cubicBezTo>
                    <a:cubicBezTo>
                      <a:pt x="0" y="12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0" name="Freeform 1062"/>
              <p:cNvSpPr>
                <a:spLocks/>
              </p:cNvSpPr>
              <p:nvPr/>
            </p:nvSpPr>
            <p:spPr bwMode="auto">
              <a:xfrm>
                <a:off x="4466" y="2334"/>
                <a:ext cx="61" cy="5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4"/>
                  </a:cxn>
                  <a:cxn ang="0">
                    <a:pos x="6" y="10"/>
                  </a:cxn>
                  <a:cxn ang="0">
                    <a:pos x="17" y="2"/>
                  </a:cxn>
                </a:cxnLst>
                <a:rect l="0" t="0" r="r" b="b"/>
                <a:pathLst>
                  <a:path w="38" h="35">
                    <a:moveTo>
                      <a:pt x="17" y="2"/>
                    </a:moveTo>
                    <a:cubicBezTo>
                      <a:pt x="28" y="0"/>
                      <a:pt x="38" y="14"/>
                      <a:pt x="29" y="24"/>
                    </a:cubicBezTo>
                    <a:cubicBezTo>
                      <a:pt x="19" y="35"/>
                      <a:pt x="0" y="25"/>
                      <a:pt x="6" y="10"/>
                    </a:cubicBezTo>
                    <a:cubicBezTo>
                      <a:pt x="7" y="6"/>
                      <a:pt x="11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1" name="Freeform 1063"/>
              <p:cNvSpPr>
                <a:spLocks/>
              </p:cNvSpPr>
              <p:nvPr/>
            </p:nvSpPr>
            <p:spPr bwMode="auto">
              <a:xfrm>
                <a:off x="2008" y="2336"/>
                <a:ext cx="53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6" y="22"/>
                  </a:cxn>
                  <a:cxn ang="0">
                    <a:pos x="21" y="27"/>
                  </a:cxn>
                  <a:cxn ang="0">
                    <a:pos x="1" y="14"/>
                  </a:cxn>
                  <a:cxn ang="0">
                    <a:pos x="14" y="1"/>
                  </a:cxn>
                </a:cxnLst>
                <a:rect l="0" t="0" r="r" b="b"/>
                <a:pathLst>
                  <a:path w="33" h="31">
                    <a:moveTo>
                      <a:pt x="14" y="1"/>
                    </a:moveTo>
                    <a:cubicBezTo>
                      <a:pt x="23" y="0"/>
                      <a:pt x="33" y="11"/>
                      <a:pt x="26" y="22"/>
                    </a:cubicBezTo>
                    <a:cubicBezTo>
                      <a:pt x="25" y="24"/>
                      <a:pt x="23" y="26"/>
                      <a:pt x="21" y="27"/>
                    </a:cubicBezTo>
                    <a:cubicBezTo>
                      <a:pt x="12" y="31"/>
                      <a:pt x="0" y="24"/>
                      <a:pt x="1" y="14"/>
                    </a:cubicBezTo>
                    <a:cubicBezTo>
                      <a:pt x="1" y="8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Freeform 1064"/>
              <p:cNvSpPr>
                <a:spLocks/>
              </p:cNvSpPr>
              <p:nvPr/>
            </p:nvSpPr>
            <p:spPr bwMode="auto">
              <a:xfrm>
                <a:off x="4298" y="2337"/>
                <a:ext cx="51" cy="5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2" y="13"/>
                  </a:cxn>
                  <a:cxn ang="0">
                    <a:pos x="6" y="5"/>
                  </a:cxn>
                  <a:cxn ang="0">
                    <a:pos x="15" y="1"/>
                  </a:cxn>
                </a:cxnLst>
                <a:rect l="0" t="0" r="r" b="b"/>
                <a:pathLst>
                  <a:path w="32" h="34">
                    <a:moveTo>
                      <a:pt x="15" y="1"/>
                    </a:moveTo>
                    <a:cubicBezTo>
                      <a:pt x="24" y="0"/>
                      <a:pt x="32" y="9"/>
                      <a:pt x="29" y="18"/>
                    </a:cubicBezTo>
                    <a:cubicBezTo>
                      <a:pt x="25" y="34"/>
                      <a:pt x="0" y="28"/>
                      <a:pt x="2" y="13"/>
                    </a:cubicBezTo>
                    <a:cubicBezTo>
                      <a:pt x="2" y="10"/>
                      <a:pt x="4" y="6"/>
                      <a:pt x="6" y="5"/>
                    </a:cubicBezTo>
                    <a:cubicBezTo>
                      <a:pt x="8" y="2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3" name="Freeform 1065"/>
              <p:cNvSpPr>
                <a:spLocks/>
              </p:cNvSpPr>
              <p:nvPr/>
            </p:nvSpPr>
            <p:spPr bwMode="auto">
              <a:xfrm>
                <a:off x="4123" y="2337"/>
                <a:ext cx="53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7"/>
                  </a:cxn>
                  <a:cxn ang="0">
                    <a:pos x="5" y="12"/>
                  </a:cxn>
                  <a:cxn ang="0">
                    <a:pos x="17" y="1"/>
                  </a:cxn>
                </a:cxnLst>
                <a:rect l="0" t="0" r="r" b="b"/>
                <a:pathLst>
                  <a:path w="33" h="35">
                    <a:moveTo>
                      <a:pt x="17" y="1"/>
                    </a:moveTo>
                    <a:cubicBezTo>
                      <a:pt x="26" y="0"/>
                      <a:pt x="33" y="9"/>
                      <a:pt x="32" y="17"/>
                    </a:cubicBezTo>
                    <a:cubicBezTo>
                      <a:pt x="28" y="35"/>
                      <a:pt x="0" y="29"/>
                      <a:pt x="5" y="12"/>
                    </a:cubicBezTo>
                    <a:cubicBezTo>
                      <a:pt x="6" y="6"/>
                      <a:pt x="9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4" name="Freeform 1066"/>
              <p:cNvSpPr>
                <a:spLocks/>
              </p:cNvSpPr>
              <p:nvPr/>
            </p:nvSpPr>
            <p:spPr bwMode="auto">
              <a:xfrm>
                <a:off x="1835" y="2339"/>
                <a:ext cx="51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8"/>
                  </a:cxn>
                  <a:cxn ang="0">
                    <a:pos x="6" y="22"/>
                  </a:cxn>
                  <a:cxn ang="0">
                    <a:pos x="13" y="1"/>
                  </a:cxn>
                </a:cxnLst>
                <a:rect l="0" t="0" r="r" b="b"/>
                <a:pathLst>
                  <a:path w="32" h="33">
                    <a:moveTo>
                      <a:pt x="13" y="1"/>
                    </a:moveTo>
                    <a:cubicBezTo>
                      <a:pt x="20" y="0"/>
                      <a:pt x="26" y="3"/>
                      <a:pt x="27" y="8"/>
                    </a:cubicBezTo>
                    <a:cubicBezTo>
                      <a:pt x="32" y="20"/>
                      <a:pt x="16" y="33"/>
                      <a:pt x="6" y="22"/>
                    </a:cubicBezTo>
                    <a:cubicBezTo>
                      <a:pt x="0" y="16"/>
                      <a:pt x="2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Freeform 1067"/>
              <p:cNvSpPr>
                <a:spLocks/>
              </p:cNvSpPr>
              <p:nvPr/>
            </p:nvSpPr>
            <p:spPr bwMode="auto">
              <a:xfrm>
                <a:off x="3956" y="2339"/>
                <a:ext cx="50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8"/>
                  </a:cxn>
                  <a:cxn ang="0">
                    <a:pos x="5" y="25"/>
                  </a:cxn>
                  <a:cxn ang="0">
                    <a:pos x="4" y="6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22" y="0"/>
                      <a:pt x="31" y="9"/>
                      <a:pt x="28" y="18"/>
                    </a:cubicBezTo>
                    <a:cubicBezTo>
                      <a:pt x="25" y="27"/>
                      <a:pt x="13" y="32"/>
                      <a:pt x="5" y="25"/>
                    </a:cubicBezTo>
                    <a:cubicBezTo>
                      <a:pt x="0" y="20"/>
                      <a:pt x="0" y="11"/>
                      <a:pt x="4" y="6"/>
                    </a:cubicBezTo>
                    <a:cubicBezTo>
                      <a:pt x="7" y="3"/>
                      <a:pt x="9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6" name="Freeform 1068"/>
              <p:cNvSpPr>
                <a:spLocks/>
              </p:cNvSpPr>
              <p:nvPr/>
            </p:nvSpPr>
            <p:spPr bwMode="auto">
              <a:xfrm>
                <a:off x="1664" y="2339"/>
                <a:ext cx="49" cy="54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2"/>
                  </a:cxn>
                  <a:cxn ang="0">
                    <a:pos x="1" y="16"/>
                  </a:cxn>
                  <a:cxn ang="0">
                    <a:pos x="11" y="2"/>
                  </a:cxn>
                </a:cxnLst>
                <a:rect l="0" t="0" r="r" b="b"/>
                <a:pathLst>
                  <a:path w="30" h="34">
                    <a:moveTo>
                      <a:pt x="11" y="2"/>
                    </a:moveTo>
                    <a:cubicBezTo>
                      <a:pt x="17" y="0"/>
                      <a:pt x="26" y="4"/>
                      <a:pt x="27" y="12"/>
                    </a:cubicBezTo>
                    <a:cubicBezTo>
                      <a:pt x="30" y="28"/>
                      <a:pt x="3" y="34"/>
                      <a:pt x="1" y="16"/>
                    </a:cubicBezTo>
                    <a:cubicBezTo>
                      <a:pt x="0" y="9"/>
                      <a:pt x="4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7" name="Freeform 1069"/>
              <p:cNvSpPr>
                <a:spLocks/>
              </p:cNvSpPr>
              <p:nvPr/>
            </p:nvSpPr>
            <p:spPr bwMode="auto">
              <a:xfrm>
                <a:off x="3779" y="2339"/>
                <a:ext cx="60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5"/>
                  </a:cxn>
                  <a:cxn ang="0">
                    <a:pos x="6" y="24"/>
                  </a:cxn>
                  <a:cxn ang="0">
                    <a:pos x="16" y="2"/>
                  </a:cxn>
                </a:cxnLst>
                <a:rect l="0" t="0" r="r" b="b"/>
                <a:pathLst>
                  <a:path w="37" h="30">
                    <a:moveTo>
                      <a:pt x="16" y="2"/>
                    </a:moveTo>
                    <a:cubicBezTo>
                      <a:pt x="28" y="0"/>
                      <a:pt x="37" y="16"/>
                      <a:pt x="27" y="25"/>
                    </a:cubicBezTo>
                    <a:cubicBezTo>
                      <a:pt x="22" y="30"/>
                      <a:pt x="11" y="30"/>
                      <a:pt x="6" y="24"/>
                    </a:cubicBezTo>
                    <a:cubicBezTo>
                      <a:pt x="0" y="15"/>
                      <a:pt x="5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8" name="Freeform 1070"/>
              <p:cNvSpPr>
                <a:spLocks/>
              </p:cNvSpPr>
              <p:nvPr/>
            </p:nvSpPr>
            <p:spPr bwMode="auto">
              <a:xfrm>
                <a:off x="3599" y="2340"/>
                <a:ext cx="68" cy="53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25" y="29"/>
                  </a:cxn>
                  <a:cxn ang="0">
                    <a:pos x="21" y="2"/>
                  </a:cxn>
                </a:cxnLst>
                <a:rect l="0" t="0" r="r" b="b"/>
                <a:pathLst>
                  <a:path w="42" h="33">
                    <a:moveTo>
                      <a:pt x="21" y="2"/>
                    </a:moveTo>
                    <a:cubicBezTo>
                      <a:pt x="36" y="0"/>
                      <a:pt x="42" y="24"/>
                      <a:pt x="25" y="29"/>
                    </a:cubicBezTo>
                    <a:cubicBezTo>
                      <a:pt x="8" y="33"/>
                      <a:pt x="0" y="4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9" name="Freeform 1071"/>
              <p:cNvSpPr>
                <a:spLocks/>
              </p:cNvSpPr>
              <p:nvPr/>
            </p:nvSpPr>
            <p:spPr bwMode="auto">
              <a:xfrm>
                <a:off x="1493" y="2342"/>
                <a:ext cx="43" cy="42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1"/>
                  </a:cxn>
                  <a:cxn ang="0">
                    <a:pos x="16" y="26"/>
                  </a:cxn>
                  <a:cxn ang="0">
                    <a:pos x="1" y="12"/>
                  </a:cxn>
                  <a:cxn ang="0">
                    <a:pos x="11" y="1"/>
                  </a:cxn>
                </a:cxnLst>
                <a:rect l="0" t="0" r="r" b="b"/>
                <a:pathLst>
                  <a:path w="27" h="26">
                    <a:moveTo>
                      <a:pt x="11" y="1"/>
                    </a:moveTo>
                    <a:cubicBezTo>
                      <a:pt x="17" y="0"/>
                      <a:pt x="25" y="4"/>
                      <a:pt x="26" y="11"/>
                    </a:cubicBezTo>
                    <a:cubicBezTo>
                      <a:pt x="27" y="18"/>
                      <a:pt x="22" y="25"/>
                      <a:pt x="16" y="26"/>
                    </a:cubicBezTo>
                    <a:cubicBezTo>
                      <a:pt x="10" y="26"/>
                      <a:pt x="0" y="22"/>
                      <a:pt x="1" y="12"/>
                    </a:cubicBezTo>
                    <a:cubicBezTo>
                      <a:pt x="2" y="6"/>
                      <a:pt x="5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0" name="Freeform 1072"/>
              <p:cNvSpPr>
                <a:spLocks/>
              </p:cNvSpPr>
              <p:nvPr/>
            </p:nvSpPr>
            <p:spPr bwMode="auto">
              <a:xfrm>
                <a:off x="1319" y="2342"/>
                <a:ext cx="47" cy="4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9"/>
                  </a:cxn>
                  <a:cxn ang="0">
                    <a:pos x="19" y="26"/>
                  </a:cxn>
                  <a:cxn ang="0">
                    <a:pos x="2" y="11"/>
                  </a:cxn>
                  <a:cxn ang="0">
                    <a:pos x="11" y="2"/>
                  </a:cxn>
                </a:cxnLst>
                <a:rect l="0" t="0" r="r" b="b"/>
                <a:pathLst>
                  <a:path w="29" h="29">
                    <a:moveTo>
                      <a:pt x="11" y="2"/>
                    </a:moveTo>
                    <a:cubicBezTo>
                      <a:pt x="17" y="0"/>
                      <a:pt x="24" y="3"/>
                      <a:pt x="26" y="9"/>
                    </a:cubicBezTo>
                    <a:cubicBezTo>
                      <a:pt x="29" y="15"/>
                      <a:pt x="25" y="23"/>
                      <a:pt x="19" y="26"/>
                    </a:cubicBezTo>
                    <a:cubicBezTo>
                      <a:pt x="9" y="29"/>
                      <a:pt x="0" y="22"/>
                      <a:pt x="2" y="11"/>
                    </a:cubicBezTo>
                    <a:cubicBezTo>
                      <a:pt x="3" y="7"/>
                      <a:pt x="6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1" name="Freeform 1073"/>
              <p:cNvSpPr>
                <a:spLocks/>
              </p:cNvSpPr>
              <p:nvPr/>
            </p:nvSpPr>
            <p:spPr bwMode="auto">
              <a:xfrm>
                <a:off x="3437" y="2344"/>
                <a:ext cx="52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9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3" y="0"/>
                      <a:pt x="32" y="9"/>
                      <a:pt x="28" y="19"/>
                    </a:cubicBezTo>
                    <a:cubicBezTo>
                      <a:pt x="25" y="30"/>
                      <a:pt x="6" y="31"/>
                      <a:pt x="2" y="18"/>
                    </a:cubicBezTo>
                    <a:cubicBezTo>
                      <a:pt x="0" y="11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2" name="Freeform 1074"/>
              <p:cNvSpPr>
                <a:spLocks/>
              </p:cNvSpPr>
              <p:nvPr/>
            </p:nvSpPr>
            <p:spPr bwMode="auto">
              <a:xfrm>
                <a:off x="3264" y="2345"/>
                <a:ext cx="53" cy="5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0"/>
                  </a:cxn>
                  <a:cxn ang="0">
                    <a:pos x="26" y="24"/>
                  </a:cxn>
                  <a:cxn ang="0">
                    <a:pos x="3" y="10"/>
                  </a:cxn>
                  <a:cxn ang="0">
                    <a:pos x="15" y="0"/>
                  </a:cxn>
                </a:cxnLst>
                <a:rect l="0" t="0" r="r" b="b"/>
                <a:pathLst>
                  <a:path w="33" h="34">
                    <a:moveTo>
                      <a:pt x="15" y="0"/>
                    </a:moveTo>
                    <a:cubicBezTo>
                      <a:pt x="15" y="0"/>
                      <a:pt x="18" y="0"/>
                      <a:pt x="20" y="0"/>
                    </a:cubicBezTo>
                    <a:cubicBezTo>
                      <a:pt x="30" y="3"/>
                      <a:pt x="33" y="16"/>
                      <a:pt x="26" y="24"/>
                    </a:cubicBezTo>
                    <a:cubicBezTo>
                      <a:pt x="15" y="34"/>
                      <a:pt x="0" y="21"/>
                      <a:pt x="3" y="10"/>
                    </a:cubicBezTo>
                    <a:cubicBezTo>
                      <a:pt x="4" y="5"/>
                      <a:pt x="8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3" name="Freeform 1075"/>
              <p:cNvSpPr>
                <a:spLocks/>
              </p:cNvSpPr>
              <p:nvPr/>
            </p:nvSpPr>
            <p:spPr bwMode="auto">
              <a:xfrm>
                <a:off x="1104" y="2347"/>
                <a:ext cx="23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0" y="0"/>
                  </a:cxn>
                  <a:cxn ang="0">
                    <a:pos x="14" y="4"/>
                  </a:cxn>
                  <a:cxn ang="0">
                    <a:pos x="3" y="0"/>
                  </a:cxn>
                </a:cxnLst>
                <a:rect l="0" t="0" r="r" b="b"/>
                <a:pathLst>
                  <a:path w="14" h="9">
                    <a:moveTo>
                      <a:pt x="3" y="0"/>
                    </a:moveTo>
                    <a:cubicBezTo>
                      <a:pt x="4" y="0"/>
                      <a:pt x="9" y="0"/>
                      <a:pt x="10" y="0"/>
                    </a:cubicBezTo>
                    <a:cubicBezTo>
                      <a:pt x="10" y="1"/>
                      <a:pt x="14" y="3"/>
                      <a:pt x="14" y="4"/>
                    </a:cubicBezTo>
                    <a:cubicBezTo>
                      <a:pt x="14" y="9"/>
                      <a:pt x="0" y="7"/>
                      <a:pt x="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4" name="Freeform 1076"/>
              <p:cNvSpPr>
                <a:spLocks/>
              </p:cNvSpPr>
              <p:nvPr/>
            </p:nvSpPr>
            <p:spPr bwMode="auto">
              <a:xfrm>
                <a:off x="3089" y="2347"/>
                <a:ext cx="56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8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5" h="30">
                    <a:moveTo>
                      <a:pt x="17" y="0"/>
                    </a:moveTo>
                    <a:cubicBezTo>
                      <a:pt x="22" y="0"/>
                      <a:pt x="29" y="3"/>
                      <a:pt x="31" y="8"/>
                    </a:cubicBezTo>
                    <a:cubicBezTo>
                      <a:pt x="35" y="19"/>
                      <a:pt x="24" y="30"/>
                      <a:pt x="14" y="27"/>
                    </a:cubicBezTo>
                    <a:cubicBezTo>
                      <a:pt x="0" y="23"/>
                      <a:pt x="0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5" name="Freeform 1077"/>
              <p:cNvSpPr>
                <a:spLocks/>
              </p:cNvSpPr>
              <p:nvPr/>
            </p:nvSpPr>
            <p:spPr bwMode="auto">
              <a:xfrm>
                <a:off x="2920" y="2345"/>
                <a:ext cx="58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3" y="27"/>
                  </a:cxn>
                  <a:cxn ang="0">
                    <a:pos x="22" y="27"/>
                  </a:cxn>
                  <a:cxn ang="0">
                    <a:pos x="19" y="29"/>
                  </a:cxn>
                  <a:cxn ang="0">
                    <a:pos x="7" y="26"/>
                  </a:cxn>
                  <a:cxn ang="0">
                    <a:pos x="14" y="2"/>
                  </a:cxn>
                </a:cxnLst>
                <a:rect l="0" t="0" r="r" b="b"/>
                <a:pathLst>
                  <a:path w="36" h="30">
                    <a:moveTo>
                      <a:pt x="14" y="2"/>
                    </a:moveTo>
                    <a:cubicBezTo>
                      <a:pt x="27" y="0"/>
                      <a:pt x="36" y="19"/>
                      <a:pt x="23" y="27"/>
                    </a:cubicBezTo>
                    <a:cubicBezTo>
                      <a:pt x="23" y="28"/>
                      <a:pt x="22" y="27"/>
                      <a:pt x="22" y="27"/>
                    </a:cubicBezTo>
                    <a:cubicBezTo>
                      <a:pt x="21" y="28"/>
                      <a:pt x="20" y="29"/>
                      <a:pt x="19" y="29"/>
                    </a:cubicBezTo>
                    <a:cubicBezTo>
                      <a:pt x="15" y="30"/>
                      <a:pt x="10" y="29"/>
                      <a:pt x="7" y="26"/>
                    </a:cubicBezTo>
                    <a:cubicBezTo>
                      <a:pt x="0" y="20"/>
                      <a:pt x="0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6" name="Freeform 1078"/>
              <p:cNvSpPr>
                <a:spLocks/>
              </p:cNvSpPr>
              <p:nvPr/>
            </p:nvSpPr>
            <p:spPr bwMode="auto">
              <a:xfrm>
                <a:off x="1154" y="2342"/>
                <a:ext cx="40" cy="42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17"/>
                  </a:cxn>
                  <a:cxn ang="0">
                    <a:pos x="7" y="4"/>
                  </a:cxn>
                  <a:cxn ang="0">
                    <a:pos x="12" y="25"/>
                  </a:cxn>
                  <a:cxn ang="0">
                    <a:pos x="0" y="19"/>
                  </a:cxn>
                </a:cxnLst>
                <a:rect l="0" t="0" r="r" b="b"/>
                <a:pathLst>
                  <a:path w="25" h="26">
                    <a:moveTo>
                      <a:pt x="0" y="19"/>
                    </a:moveTo>
                    <a:cubicBezTo>
                      <a:pt x="1" y="18"/>
                      <a:pt x="3" y="18"/>
                      <a:pt x="4" y="17"/>
                    </a:cubicBezTo>
                    <a:cubicBezTo>
                      <a:pt x="5" y="13"/>
                      <a:pt x="6" y="9"/>
                      <a:pt x="7" y="4"/>
                    </a:cubicBezTo>
                    <a:cubicBezTo>
                      <a:pt x="21" y="0"/>
                      <a:pt x="25" y="23"/>
                      <a:pt x="12" y="25"/>
                    </a:cubicBezTo>
                    <a:cubicBezTo>
                      <a:pt x="7" y="26"/>
                      <a:pt x="3" y="24"/>
                      <a:pt x="0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7" name="Freeform 1079"/>
              <p:cNvSpPr>
                <a:spLocks/>
              </p:cNvSpPr>
              <p:nvPr/>
            </p:nvSpPr>
            <p:spPr bwMode="auto">
              <a:xfrm>
                <a:off x="2747" y="2336"/>
                <a:ext cx="61" cy="59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3"/>
                  </a:cxn>
                  <a:cxn ang="0">
                    <a:pos x="27" y="31"/>
                  </a:cxn>
                  <a:cxn ang="0">
                    <a:pos x="13" y="35"/>
                  </a:cxn>
                  <a:cxn ang="0">
                    <a:pos x="4" y="15"/>
                  </a:cxn>
                </a:cxnLst>
                <a:rect l="0" t="0" r="r" b="b"/>
                <a:pathLst>
                  <a:path w="38" h="37">
                    <a:moveTo>
                      <a:pt x="4" y="15"/>
                    </a:moveTo>
                    <a:cubicBezTo>
                      <a:pt x="6" y="14"/>
                      <a:pt x="5" y="13"/>
                      <a:pt x="6" y="13"/>
                    </a:cubicBezTo>
                    <a:cubicBezTo>
                      <a:pt x="17" y="0"/>
                      <a:pt x="38" y="17"/>
                      <a:pt x="27" y="31"/>
                    </a:cubicBezTo>
                    <a:cubicBezTo>
                      <a:pt x="25" y="34"/>
                      <a:pt x="18" y="37"/>
                      <a:pt x="13" y="35"/>
                    </a:cubicBezTo>
                    <a:cubicBezTo>
                      <a:pt x="4" y="33"/>
                      <a:pt x="0" y="23"/>
                      <a:pt x="4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8" name="Freeform 1080"/>
              <p:cNvSpPr>
                <a:spLocks/>
              </p:cNvSpPr>
              <p:nvPr/>
            </p:nvSpPr>
            <p:spPr bwMode="auto">
              <a:xfrm>
                <a:off x="2572" y="2350"/>
                <a:ext cx="54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9"/>
                  </a:cxn>
                  <a:cxn ang="0">
                    <a:pos x="14" y="27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4" y="18"/>
                      <a:pt x="26" y="30"/>
                      <a:pt x="14" y="27"/>
                    </a:cubicBezTo>
                    <a:cubicBezTo>
                      <a:pt x="2" y="25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9" name="Freeform 1081"/>
              <p:cNvSpPr>
                <a:spLocks/>
              </p:cNvSpPr>
              <p:nvPr/>
            </p:nvSpPr>
            <p:spPr bwMode="auto">
              <a:xfrm>
                <a:off x="2405" y="2348"/>
                <a:ext cx="53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5" y="24"/>
                  </a:cxn>
                  <a:cxn ang="0">
                    <a:pos x="1" y="14"/>
                  </a:cxn>
                  <a:cxn ang="0">
                    <a:pos x="13" y="2"/>
                  </a:cxn>
                </a:cxnLst>
                <a:rect l="0" t="0" r="r" b="b"/>
                <a:pathLst>
                  <a:path w="33" h="33">
                    <a:moveTo>
                      <a:pt x="13" y="2"/>
                    </a:moveTo>
                    <a:cubicBezTo>
                      <a:pt x="23" y="0"/>
                      <a:pt x="33" y="14"/>
                      <a:pt x="25" y="24"/>
                    </a:cubicBezTo>
                    <a:cubicBezTo>
                      <a:pt x="18" y="33"/>
                      <a:pt x="0" y="29"/>
                      <a:pt x="1" y="14"/>
                    </a:cubicBezTo>
                    <a:cubicBezTo>
                      <a:pt x="2" y="9"/>
                      <a:pt x="6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0" name="Freeform 1082"/>
              <p:cNvSpPr>
                <a:spLocks/>
              </p:cNvSpPr>
              <p:nvPr/>
            </p:nvSpPr>
            <p:spPr bwMode="auto">
              <a:xfrm>
                <a:off x="2228" y="2352"/>
                <a:ext cx="55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0"/>
                  </a:cxn>
                  <a:cxn ang="0">
                    <a:pos x="13" y="28"/>
                  </a:cxn>
                  <a:cxn ang="0">
                    <a:pos x="8" y="4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1" y="0"/>
                      <a:pt x="29" y="4"/>
                      <a:pt x="31" y="10"/>
                    </a:cubicBezTo>
                    <a:cubicBezTo>
                      <a:pt x="34" y="21"/>
                      <a:pt x="23" y="31"/>
                      <a:pt x="13" y="28"/>
                    </a:cubicBezTo>
                    <a:cubicBezTo>
                      <a:pt x="3" y="25"/>
                      <a:pt x="0" y="11"/>
                      <a:pt x="8" y="4"/>
                    </a:cubicBezTo>
                    <a:cubicBezTo>
                      <a:pt x="9" y="2"/>
                      <a:pt x="12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1" name="Freeform 1083"/>
              <p:cNvSpPr>
                <a:spLocks/>
              </p:cNvSpPr>
              <p:nvPr/>
            </p:nvSpPr>
            <p:spPr bwMode="auto">
              <a:xfrm>
                <a:off x="4869" y="2350"/>
                <a:ext cx="49" cy="4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9"/>
                  </a:cxn>
                  <a:cxn ang="0">
                    <a:pos x="2" y="17"/>
                  </a:cxn>
                  <a:cxn ang="0">
                    <a:pos x="11" y="2"/>
                  </a:cxn>
                </a:cxnLst>
                <a:rect l="0" t="0" r="r" b="b"/>
                <a:pathLst>
                  <a:path w="30" h="30">
                    <a:moveTo>
                      <a:pt x="11" y="2"/>
                    </a:moveTo>
                    <a:cubicBezTo>
                      <a:pt x="21" y="0"/>
                      <a:pt x="30" y="9"/>
                      <a:pt x="26" y="19"/>
                    </a:cubicBezTo>
                    <a:cubicBezTo>
                      <a:pt x="23" y="28"/>
                      <a:pt x="4" y="30"/>
                      <a:pt x="2" y="17"/>
                    </a:cubicBezTo>
                    <a:cubicBezTo>
                      <a:pt x="0" y="9"/>
                      <a:pt x="4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2" name="Freeform 1084"/>
              <p:cNvSpPr>
                <a:spLocks/>
              </p:cNvSpPr>
              <p:nvPr/>
            </p:nvSpPr>
            <p:spPr bwMode="auto">
              <a:xfrm>
                <a:off x="4519" y="2352"/>
                <a:ext cx="55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15" y="28"/>
                  </a:cxn>
                  <a:cxn ang="0">
                    <a:pos x="9" y="4"/>
                  </a:cxn>
                  <a:cxn ang="0">
                    <a:pos x="16" y="1"/>
                  </a:cxn>
                </a:cxnLst>
                <a:rect l="0" t="0" r="r" b="b"/>
                <a:pathLst>
                  <a:path w="34" h="30">
                    <a:moveTo>
                      <a:pt x="16" y="1"/>
                    </a:moveTo>
                    <a:cubicBezTo>
                      <a:pt x="24" y="0"/>
                      <a:pt x="34" y="8"/>
                      <a:pt x="31" y="19"/>
                    </a:cubicBezTo>
                    <a:cubicBezTo>
                      <a:pt x="29" y="25"/>
                      <a:pt x="21" y="30"/>
                      <a:pt x="15" y="28"/>
                    </a:cubicBezTo>
                    <a:cubicBezTo>
                      <a:pt x="5" y="26"/>
                      <a:pt x="0" y="13"/>
                      <a:pt x="9" y="4"/>
                    </a:cubicBezTo>
                    <a:cubicBezTo>
                      <a:pt x="10" y="3"/>
                      <a:pt x="1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3" name="Freeform 1085"/>
              <p:cNvSpPr>
                <a:spLocks/>
              </p:cNvSpPr>
              <p:nvPr/>
            </p:nvSpPr>
            <p:spPr bwMode="auto">
              <a:xfrm>
                <a:off x="4696" y="2353"/>
                <a:ext cx="48" cy="4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" y="1"/>
                  </a:cxn>
                  <a:cxn ang="0">
                    <a:pos x="28" y="17"/>
                  </a:cxn>
                  <a:cxn ang="0">
                    <a:pos x="4" y="19"/>
                  </a:cxn>
                  <a:cxn ang="0">
                    <a:pos x="13" y="0"/>
                  </a:cxn>
                </a:cxnLst>
                <a:rect l="0" t="0" r="r" b="b"/>
                <a:pathLst>
                  <a:path w="30" h="29">
                    <a:moveTo>
                      <a:pt x="13" y="0"/>
                    </a:moveTo>
                    <a:cubicBezTo>
                      <a:pt x="15" y="0"/>
                      <a:pt x="17" y="0"/>
                      <a:pt x="20" y="1"/>
                    </a:cubicBezTo>
                    <a:cubicBezTo>
                      <a:pt x="26" y="3"/>
                      <a:pt x="30" y="11"/>
                      <a:pt x="28" y="17"/>
                    </a:cubicBezTo>
                    <a:cubicBezTo>
                      <a:pt x="24" y="27"/>
                      <a:pt x="9" y="29"/>
                      <a:pt x="4" y="19"/>
                    </a:cubicBezTo>
                    <a:cubicBezTo>
                      <a:pt x="0" y="11"/>
                      <a:pt x="4" y="2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4" name="Freeform 1086"/>
              <p:cNvSpPr>
                <a:spLocks/>
              </p:cNvSpPr>
              <p:nvPr/>
            </p:nvSpPr>
            <p:spPr bwMode="auto">
              <a:xfrm>
                <a:off x="2056" y="2352"/>
                <a:ext cx="53" cy="54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24" y="27"/>
                  </a:cxn>
                  <a:cxn ang="0">
                    <a:pos x="4" y="10"/>
                  </a:cxn>
                  <a:cxn ang="0">
                    <a:pos x="16" y="2"/>
                  </a:cxn>
                </a:cxnLst>
                <a:rect l="0" t="0" r="r" b="b"/>
                <a:pathLst>
                  <a:path w="33" h="34">
                    <a:moveTo>
                      <a:pt x="16" y="2"/>
                    </a:moveTo>
                    <a:cubicBezTo>
                      <a:pt x="24" y="0"/>
                      <a:pt x="33" y="9"/>
                      <a:pt x="31" y="19"/>
                    </a:cubicBezTo>
                    <a:cubicBezTo>
                      <a:pt x="30" y="22"/>
                      <a:pt x="27" y="26"/>
                      <a:pt x="24" y="27"/>
                    </a:cubicBezTo>
                    <a:cubicBezTo>
                      <a:pt x="12" y="34"/>
                      <a:pt x="0" y="20"/>
                      <a:pt x="4" y="10"/>
                    </a:cubicBezTo>
                    <a:cubicBezTo>
                      <a:pt x="6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5" name="Freeform 1087"/>
              <p:cNvSpPr>
                <a:spLocks/>
              </p:cNvSpPr>
              <p:nvPr/>
            </p:nvSpPr>
            <p:spPr bwMode="auto">
              <a:xfrm>
                <a:off x="4348" y="2353"/>
                <a:ext cx="57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6" h="31">
                    <a:moveTo>
                      <a:pt x="17" y="1"/>
                    </a:moveTo>
                    <a:cubicBezTo>
                      <a:pt x="24" y="0"/>
                      <a:pt x="29" y="5"/>
                      <a:pt x="31" y="9"/>
                    </a:cubicBezTo>
                    <a:cubicBezTo>
                      <a:pt x="36" y="21"/>
                      <a:pt x="22" y="31"/>
                      <a:pt x="12" y="27"/>
                    </a:cubicBezTo>
                    <a:cubicBezTo>
                      <a:pt x="2" y="23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6" name="Freeform 1088"/>
              <p:cNvSpPr>
                <a:spLocks/>
              </p:cNvSpPr>
              <p:nvPr/>
            </p:nvSpPr>
            <p:spPr bwMode="auto">
              <a:xfrm>
                <a:off x="4177" y="2355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5" y="3"/>
                  </a:cxn>
                  <a:cxn ang="0">
                    <a:pos x="20" y="28"/>
                  </a:cxn>
                  <a:cxn ang="0">
                    <a:pos x="3" y="10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17" y="0"/>
                      <a:pt x="22" y="1"/>
                      <a:pt x="25" y="3"/>
                    </a:cubicBezTo>
                    <a:cubicBezTo>
                      <a:pt x="34" y="10"/>
                      <a:pt x="29" y="25"/>
                      <a:pt x="20" y="28"/>
                    </a:cubicBezTo>
                    <a:cubicBezTo>
                      <a:pt x="9" y="31"/>
                      <a:pt x="0" y="19"/>
                      <a:pt x="3" y="10"/>
                    </a:cubicBezTo>
                    <a:cubicBezTo>
                      <a:pt x="4" y="5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7" name="Freeform 1089"/>
              <p:cNvSpPr>
                <a:spLocks/>
              </p:cNvSpPr>
              <p:nvPr/>
            </p:nvSpPr>
            <p:spPr bwMode="auto">
              <a:xfrm>
                <a:off x="1891" y="2355"/>
                <a:ext cx="42" cy="5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5" y="15"/>
                  </a:cxn>
                  <a:cxn ang="0">
                    <a:pos x="0" y="15"/>
                  </a:cxn>
                  <a:cxn ang="0">
                    <a:pos x="10" y="2"/>
                  </a:cxn>
                </a:cxnLst>
                <a:rect l="0" t="0" r="r" b="b"/>
                <a:pathLst>
                  <a:path w="26" h="31">
                    <a:moveTo>
                      <a:pt x="10" y="2"/>
                    </a:moveTo>
                    <a:cubicBezTo>
                      <a:pt x="19" y="0"/>
                      <a:pt x="26" y="6"/>
                      <a:pt x="25" y="15"/>
                    </a:cubicBezTo>
                    <a:cubicBezTo>
                      <a:pt x="23" y="31"/>
                      <a:pt x="1" y="29"/>
                      <a:pt x="0" y="15"/>
                    </a:cubicBezTo>
                    <a:cubicBezTo>
                      <a:pt x="0" y="9"/>
                      <a:pt x="2" y="3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8" name="Freeform 1090"/>
              <p:cNvSpPr>
                <a:spLocks/>
              </p:cNvSpPr>
              <p:nvPr/>
            </p:nvSpPr>
            <p:spPr bwMode="auto">
              <a:xfrm>
                <a:off x="4006" y="2356"/>
                <a:ext cx="51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9"/>
                  </a:cxn>
                  <a:cxn ang="0">
                    <a:pos x="10" y="27"/>
                  </a:cxn>
                  <a:cxn ang="0">
                    <a:pos x="2" y="10"/>
                  </a:cxn>
                  <a:cxn ang="0">
                    <a:pos x="15" y="1"/>
                  </a:cxn>
                </a:cxnLst>
                <a:rect l="0" t="0" r="r" b="b"/>
                <a:pathLst>
                  <a:path w="32" h="30">
                    <a:moveTo>
                      <a:pt x="15" y="1"/>
                    </a:moveTo>
                    <a:cubicBezTo>
                      <a:pt x="24" y="0"/>
                      <a:pt x="32" y="10"/>
                      <a:pt x="29" y="19"/>
                    </a:cubicBezTo>
                    <a:cubicBezTo>
                      <a:pt x="26" y="26"/>
                      <a:pt x="18" y="30"/>
                      <a:pt x="10" y="27"/>
                    </a:cubicBezTo>
                    <a:cubicBezTo>
                      <a:pt x="4" y="25"/>
                      <a:pt x="0" y="16"/>
                      <a:pt x="2" y="10"/>
                    </a:cubicBezTo>
                    <a:cubicBezTo>
                      <a:pt x="4" y="5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9" name="Freeform 1091"/>
              <p:cNvSpPr>
                <a:spLocks/>
              </p:cNvSpPr>
              <p:nvPr/>
            </p:nvSpPr>
            <p:spPr bwMode="auto">
              <a:xfrm>
                <a:off x="1711" y="2356"/>
                <a:ext cx="51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0" y="1"/>
                  </a:cxn>
                  <a:cxn ang="0">
                    <a:pos x="30" y="11"/>
                  </a:cxn>
                  <a:cxn ang="0">
                    <a:pos x="8" y="23"/>
                  </a:cxn>
                  <a:cxn ang="0">
                    <a:pos x="15" y="1"/>
                  </a:cxn>
                </a:cxnLst>
                <a:rect l="0" t="0" r="r" b="b"/>
                <a:pathLst>
                  <a:path w="32" h="33">
                    <a:moveTo>
                      <a:pt x="15" y="1"/>
                    </a:moveTo>
                    <a:cubicBezTo>
                      <a:pt x="17" y="1"/>
                      <a:pt x="18" y="0"/>
                      <a:pt x="20" y="1"/>
                    </a:cubicBezTo>
                    <a:cubicBezTo>
                      <a:pt x="25" y="2"/>
                      <a:pt x="29" y="7"/>
                      <a:pt x="30" y="11"/>
                    </a:cubicBezTo>
                    <a:cubicBezTo>
                      <a:pt x="32" y="23"/>
                      <a:pt x="18" y="33"/>
                      <a:pt x="8" y="23"/>
                    </a:cubicBezTo>
                    <a:cubicBezTo>
                      <a:pt x="0" y="16"/>
                      <a:pt x="5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0" name="Freeform 1092"/>
              <p:cNvSpPr>
                <a:spLocks/>
              </p:cNvSpPr>
              <p:nvPr/>
            </p:nvSpPr>
            <p:spPr bwMode="auto">
              <a:xfrm>
                <a:off x="3832" y="2356"/>
                <a:ext cx="56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2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5" h="31">
                    <a:moveTo>
                      <a:pt x="15" y="1"/>
                    </a:moveTo>
                    <a:cubicBezTo>
                      <a:pt x="26" y="0"/>
                      <a:pt x="35" y="12"/>
                      <a:pt x="29" y="22"/>
                    </a:cubicBezTo>
                    <a:cubicBezTo>
                      <a:pt x="24" y="29"/>
                      <a:pt x="12" y="31"/>
                      <a:pt x="6" y="23"/>
                    </a:cubicBezTo>
                    <a:cubicBezTo>
                      <a:pt x="0" y="15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1" name="Freeform 1093"/>
              <p:cNvSpPr>
                <a:spLocks/>
              </p:cNvSpPr>
              <p:nvPr/>
            </p:nvSpPr>
            <p:spPr bwMode="auto">
              <a:xfrm>
                <a:off x="1534" y="2356"/>
                <a:ext cx="61" cy="50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3" y="27"/>
                  </a:cxn>
                  <a:cxn ang="0">
                    <a:pos x="19" y="2"/>
                  </a:cxn>
                </a:cxnLst>
                <a:rect l="0" t="0" r="r" b="b"/>
                <a:pathLst>
                  <a:path w="38" h="31">
                    <a:moveTo>
                      <a:pt x="19" y="2"/>
                    </a:moveTo>
                    <a:cubicBezTo>
                      <a:pt x="34" y="0"/>
                      <a:pt x="38" y="23"/>
                      <a:pt x="23" y="27"/>
                    </a:cubicBezTo>
                    <a:cubicBezTo>
                      <a:pt x="7" y="31"/>
                      <a:pt x="0" y="4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2" name="Freeform 1094"/>
              <p:cNvSpPr>
                <a:spLocks/>
              </p:cNvSpPr>
              <p:nvPr/>
            </p:nvSpPr>
            <p:spPr bwMode="auto">
              <a:xfrm>
                <a:off x="1371" y="2358"/>
                <a:ext cx="51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4" y="22"/>
                  </a:cxn>
                  <a:cxn ang="0">
                    <a:pos x="3" y="19"/>
                  </a:cxn>
                  <a:cxn ang="0">
                    <a:pos x="12" y="2"/>
                  </a:cxn>
                </a:cxnLst>
                <a:rect l="0" t="0" r="r" b="b"/>
                <a:pathLst>
                  <a:path w="32" h="28">
                    <a:moveTo>
                      <a:pt x="12" y="2"/>
                    </a:moveTo>
                    <a:cubicBezTo>
                      <a:pt x="23" y="0"/>
                      <a:pt x="32" y="13"/>
                      <a:pt x="24" y="22"/>
                    </a:cubicBezTo>
                    <a:cubicBezTo>
                      <a:pt x="19" y="28"/>
                      <a:pt x="7" y="28"/>
                      <a:pt x="3" y="19"/>
                    </a:cubicBezTo>
                    <a:cubicBezTo>
                      <a:pt x="0" y="13"/>
                      <a:pt x="4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3" name="Freeform 1095"/>
              <p:cNvSpPr>
                <a:spLocks/>
              </p:cNvSpPr>
              <p:nvPr/>
            </p:nvSpPr>
            <p:spPr bwMode="auto">
              <a:xfrm>
                <a:off x="3487" y="2358"/>
                <a:ext cx="56" cy="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21" y="29"/>
                  </a:cxn>
                  <a:cxn ang="0">
                    <a:pos x="4" y="10"/>
                  </a:cxn>
                  <a:cxn ang="0">
                    <a:pos x="16" y="2"/>
                  </a:cxn>
                </a:cxnLst>
                <a:rect l="0" t="0" r="r" b="b"/>
                <a:pathLst>
                  <a:path w="35" h="32">
                    <a:moveTo>
                      <a:pt x="16" y="2"/>
                    </a:moveTo>
                    <a:cubicBezTo>
                      <a:pt x="26" y="0"/>
                      <a:pt x="35" y="15"/>
                      <a:pt x="28" y="24"/>
                    </a:cubicBezTo>
                    <a:cubicBezTo>
                      <a:pt x="27" y="26"/>
                      <a:pt x="23" y="28"/>
                      <a:pt x="21" y="29"/>
                    </a:cubicBezTo>
                    <a:cubicBezTo>
                      <a:pt x="10" y="32"/>
                      <a:pt x="0" y="20"/>
                      <a:pt x="4" y="10"/>
                    </a:cubicBezTo>
                    <a:cubicBezTo>
                      <a:pt x="6" y="6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4" name="Freeform 1096"/>
              <p:cNvSpPr>
                <a:spLocks/>
              </p:cNvSpPr>
              <p:nvPr/>
            </p:nvSpPr>
            <p:spPr bwMode="auto">
              <a:xfrm>
                <a:off x="3662" y="2360"/>
                <a:ext cx="50" cy="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9"/>
                  </a:cxn>
                  <a:cxn ang="0">
                    <a:pos x="18" y="27"/>
                  </a:cxn>
                  <a:cxn ang="0">
                    <a:pos x="2" y="11"/>
                  </a:cxn>
                  <a:cxn ang="0">
                    <a:pos x="12" y="1"/>
                  </a:cxn>
                </a:cxnLst>
                <a:rect l="0" t="0" r="r" b="b"/>
                <a:pathLst>
                  <a:path w="31" h="28">
                    <a:moveTo>
                      <a:pt x="12" y="1"/>
                    </a:moveTo>
                    <a:cubicBezTo>
                      <a:pt x="18" y="0"/>
                      <a:pt x="26" y="3"/>
                      <a:pt x="28" y="9"/>
                    </a:cubicBezTo>
                    <a:cubicBezTo>
                      <a:pt x="31" y="18"/>
                      <a:pt x="24" y="25"/>
                      <a:pt x="18" y="27"/>
                    </a:cubicBezTo>
                    <a:cubicBezTo>
                      <a:pt x="10" y="28"/>
                      <a:pt x="0" y="22"/>
                      <a:pt x="2" y="11"/>
                    </a:cubicBezTo>
                    <a:cubicBezTo>
                      <a:pt x="3" y="7"/>
                      <a:pt x="6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5" name="Freeform 1097"/>
              <p:cNvSpPr>
                <a:spLocks/>
              </p:cNvSpPr>
              <p:nvPr/>
            </p:nvSpPr>
            <p:spPr bwMode="auto">
              <a:xfrm>
                <a:off x="3306" y="2358"/>
                <a:ext cx="67" cy="56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6" y="30"/>
                  </a:cxn>
                  <a:cxn ang="0">
                    <a:pos x="21" y="3"/>
                  </a:cxn>
                </a:cxnLst>
                <a:rect l="0" t="0" r="r" b="b"/>
                <a:pathLst>
                  <a:path w="42" h="35">
                    <a:moveTo>
                      <a:pt x="21" y="3"/>
                    </a:moveTo>
                    <a:cubicBezTo>
                      <a:pt x="38" y="0"/>
                      <a:pt x="42" y="25"/>
                      <a:pt x="26" y="30"/>
                    </a:cubicBezTo>
                    <a:cubicBezTo>
                      <a:pt x="9" y="35"/>
                      <a:pt x="0" y="5"/>
                      <a:pt x="2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6" name="Freeform 1098"/>
              <p:cNvSpPr>
                <a:spLocks/>
              </p:cNvSpPr>
              <p:nvPr/>
            </p:nvSpPr>
            <p:spPr bwMode="auto">
              <a:xfrm>
                <a:off x="1199" y="2360"/>
                <a:ext cx="50" cy="4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20"/>
                  </a:cxn>
                  <a:cxn ang="0">
                    <a:pos x="2" y="18"/>
                  </a:cxn>
                  <a:cxn ang="0">
                    <a:pos x="12" y="2"/>
                  </a:cxn>
                </a:cxnLst>
                <a:rect l="0" t="0" r="r" b="b"/>
                <a:pathLst>
                  <a:path w="31" h="29">
                    <a:moveTo>
                      <a:pt x="12" y="2"/>
                    </a:moveTo>
                    <a:cubicBezTo>
                      <a:pt x="22" y="0"/>
                      <a:pt x="31" y="10"/>
                      <a:pt x="26" y="20"/>
                    </a:cubicBezTo>
                    <a:cubicBezTo>
                      <a:pt x="21" y="29"/>
                      <a:pt x="6" y="29"/>
                      <a:pt x="2" y="18"/>
                    </a:cubicBezTo>
                    <a:cubicBezTo>
                      <a:pt x="0" y="11"/>
                      <a:pt x="5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7" name="Freeform 1099"/>
              <p:cNvSpPr>
                <a:spLocks/>
              </p:cNvSpPr>
              <p:nvPr/>
            </p:nvSpPr>
            <p:spPr bwMode="auto">
              <a:xfrm>
                <a:off x="3143" y="2361"/>
                <a:ext cx="52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19"/>
                  </a:cxn>
                  <a:cxn ang="0">
                    <a:pos x="20" y="28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2" h="31">
                    <a:moveTo>
                      <a:pt x="15" y="2"/>
                    </a:moveTo>
                    <a:cubicBezTo>
                      <a:pt x="23" y="0"/>
                      <a:pt x="32" y="9"/>
                      <a:pt x="29" y="19"/>
                    </a:cubicBezTo>
                    <a:cubicBezTo>
                      <a:pt x="28" y="23"/>
                      <a:pt x="24" y="27"/>
                      <a:pt x="20" y="28"/>
                    </a:cubicBezTo>
                    <a:cubicBezTo>
                      <a:pt x="10" y="31"/>
                      <a:pt x="0" y="21"/>
                      <a:pt x="3" y="11"/>
                    </a:cubicBezTo>
                    <a:cubicBezTo>
                      <a:pt x="4" y="7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8" name="Freeform 1100"/>
              <p:cNvSpPr>
                <a:spLocks/>
              </p:cNvSpPr>
              <p:nvPr/>
            </p:nvSpPr>
            <p:spPr bwMode="auto">
              <a:xfrm>
                <a:off x="2967" y="2363"/>
                <a:ext cx="54" cy="5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7"/>
                  </a:cxn>
                  <a:cxn ang="0">
                    <a:pos x="29" y="24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34" h="35">
                    <a:moveTo>
                      <a:pt x="18" y="1"/>
                    </a:moveTo>
                    <a:cubicBezTo>
                      <a:pt x="27" y="0"/>
                      <a:pt x="34" y="9"/>
                      <a:pt x="32" y="17"/>
                    </a:cubicBezTo>
                    <a:cubicBezTo>
                      <a:pt x="32" y="20"/>
                      <a:pt x="31" y="22"/>
                      <a:pt x="29" y="24"/>
                    </a:cubicBezTo>
                    <a:cubicBezTo>
                      <a:pt x="19" y="35"/>
                      <a:pt x="0" y="22"/>
                      <a:pt x="6" y="8"/>
                    </a:cubicBezTo>
                    <a:cubicBezTo>
                      <a:pt x="8" y="5"/>
                      <a:pt x="12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9" name="Freeform 1101"/>
              <p:cNvSpPr>
                <a:spLocks/>
              </p:cNvSpPr>
              <p:nvPr/>
            </p:nvSpPr>
            <p:spPr bwMode="auto">
              <a:xfrm>
                <a:off x="2788" y="2364"/>
                <a:ext cx="60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6" y="11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37" h="33">
                    <a:moveTo>
                      <a:pt x="21" y="1"/>
                    </a:moveTo>
                    <a:cubicBezTo>
                      <a:pt x="27" y="0"/>
                      <a:pt x="34" y="4"/>
                      <a:pt x="36" y="11"/>
                    </a:cubicBezTo>
                    <a:cubicBezTo>
                      <a:pt x="37" y="17"/>
                      <a:pt x="34" y="25"/>
                      <a:pt x="26" y="28"/>
                    </a:cubicBezTo>
                    <a:cubicBezTo>
                      <a:pt x="9" y="33"/>
                      <a:pt x="0" y="4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0" name="Freeform 1102"/>
              <p:cNvSpPr>
                <a:spLocks/>
              </p:cNvSpPr>
              <p:nvPr/>
            </p:nvSpPr>
            <p:spPr bwMode="auto">
              <a:xfrm>
                <a:off x="2625" y="2368"/>
                <a:ext cx="61" cy="4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4"/>
                  </a:cxn>
                  <a:cxn ang="0">
                    <a:pos x="12" y="26"/>
                  </a:cxn>
                  <a:cxn ang="0">
                    <a:pos x="16" y="0"/>
                  </a:cxn>
                </a:cxnLst>
                <a:rect l="0" t="0" r="r" b="b"/>
                <a:pathLst>
                  <a:path w="38" h="31">
                    <a:moveTo>
                      <a:pt x="16" y="0"/>
                    </a:moveTo>
                    <a:cubicBezTo>
                      <a:pt x="20" y="0"/>
                      <a:pt x="25" y="1"/>
                      <a:pt x="28" y="4"/>
                    </a:cubicBezTo>
                    <a:cubicBezTo>
                      <a:pt x="38" y="15"/>
                      <a:pt x="25" y="31"/>
                      <a:pt x="12" y="26"/>
                    </a:cubicBezTo>
                    <a:cubicBezTo>
                      <a:pt x="0" y="22"/>
                      <a:pt x="1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1" name="Freeform 1103"/>
              <p:cNvSpPr>
                <a:spLocks/>
              </p:cNvSpPr>
              <p:nvPr/>
            </p:nvSpPr>
            <p:spPr bwMode="auto">
              <a:xfrm>
                <a:off x="4744" y="2369"/>
                <a:ext cx="58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6" y="3"/>
                  </a:cxn>
                  <a:cxn ang="0">
                    <a:pos x="14" y="27"/>
                  </a:cxn>
                  <a:cxn ang="0">
                    <a:pos x="16" y="0"/>
                  </a:cxn>
                </a:cxnLst>
                <a:rect l="0" t="0" r="r" b="b"/>
                <a:pathLst>
                  <a:path w="36" h="31">
                    <a:moveTo>
                      <a:pt x="16" y="0"/>
                    </a:moveTo>
                    <a:cubicBezTo>
                      <a:pt x="18" y="0"/>
                      <a:pt x="24" y="1"/>
                      <a:pt x="26" y="3"/>
                    </a:cubicBezTo>
                    <a:cubicBezTo>
                      <a:pt x="36" y="11"/>
                      <a:pt x="30" y="31"/>
                      <a:pt x="14" y="27"/>
                    </a:cubicBezTo>
                    <a:cubicBezTo>
                      <a:pt x="0" y="24"/>
                      <a:pt x="0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2" name="Freeform 1104"/>
              <p:cNvSpPr>
                <a:spLocks/>
              </p:cNvSpPr>
              <p:nvPr/>
            </p:nvSpPr>
            <p:spPr bwMode="auto">
              <a:xfrm>
                <a:off x="2454" y="2369"/>
                <a:ext cx="47" cy="4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1" y="0"/>
                  </a:cxn>
                  <a:cxn ang="0">
                    <a:pos x="29" y="13"/>
                  </a:cxn>
                  <a:cxn ang="0">
                    <a:pos x="11" y="25"/>
                  </a:cxn>
                  <a:cxn ang="0">
                    <a:pos x="13" y="0"/>
                  </a:cxn>
                </a:cxnLst>
                <a:rect l="0" t="0" r="r" b="b"/>
                <a:pathLst>
                  <a:path w="29" h="29">
                    <a:moveTo>
                      <a:pt x="13" y="0"/>
                    </a:moveTo>
                    <a:cubicBezTo>
                      <a:pt x="16" y="0"/>
                      <a:pt x="18" y="0"/>
                      <a:pt x="21" y="0"/>
                    </a:cubicBezTo>
                    <a:cubicBezTo>
                      <a:pt x="25" y="2"/>
                      <a:pt x="29" y="8"/>
                      <a:pt x="29" y="13"/>
                    </a:cubicBezTo>
                    <a:cubicBezTo>
                      <a:pt x="29" y="20"/>
                      <a:pt x="22" y="29"/>
                      <a:pt x="11" y="25"/>
                    </a:cubicBezTo>
                    <a:cubicBezTo>
                      <a:pt x="0" y="22"/>
                      <a:pt x="0" y="3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3" name="Freeform 1105"/>
              <p:cNvSpPr>
                <a:spLocks/>
              </p:cNvSpPr>
              <p:nvPr/>
            </p:nvSpPr>
            <p:spPr bwMode="auto">
              <a:xfrm>
                <a:off x="2111" y="2369"/>
                <a:ext cx="54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4" y="25"/>
                  </a:cxn>
                  <a:cxn ang="0">
                    <a:pos x="4" y="23"/>
                  </a:cxn>
                  <a:cxn ang="0">
                    <a:pos x="5" y="5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8" y="0"/>
                      <a:pt x="34" y="17"/>
                      <a:pt x="24" y="25"/>
                    </a:cubicBezTo>
                    <a:cubicBezTo>
                      <a:pt x="18" y="30"/>
                      <a:pt x="8" y="29"/>
                      <a:pt x="4" y="23"/>
                    </a:cubicBezTo>
                    <a:cubicBezTo>
                      <a:pt x="0" y="19"/>
                      <a:pt x="1" y="10"/>
                      <a:pt x="5" y="5"/>
                    </a:cubicBezTo>
                    <a:cubicBezTo>
                      <a:pt x="7" y="3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4" name="Freeform 1106"/>
              <p:cNvSpPr>
                <a:spLocks/>
              </p:cNvSpPr>
              <p:nvPr/>
            </p:nvSpPr>
            <p:spPr bwMode="auto">
              <a:xfrm>
                <a:off x="2278" y="2368"/>
                <a:ext cx="56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20"/>
                  </a:cxn>
                  <a:cxn ang="0">
                    <a:pos x="21" y="28"/>
                  </a:cxn>
                  <a:cxn ang="0">
                    <a:pos x="15" y="2"/>
                  </a:cxn>
                </a:cxnLst>
                <a:rect l="0" t="0" r="r" b="b"/>
                <a:pathLst>
                  <a:path w="35" h="31">
                    <a:moveTo>
                      <a:pt x="15" y="2"/>
                    </a:moveTo>
                    <a:cubicBezTo>
                      <a:pt x="25" y="0"/>
                      <a:pt x="35" y="9"/>
                      <a:pt x="31" y="20"/>
                    </a:cubicBezTo>
                    <a:cubicBezTo>
                      <a:pt x="30" y="23"/>
                      <a:pt x="25" y="27"/>
                      <a:pt x="21" y="28"/>
                    </a:cubicBezTo>
                    <a:cubicBezTo>
                      <a:pt x="3" y="31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5" name="Freeform 1107"/>
              <p:cNvSpPr>
                <a:spLocks/>
              </p:cNvSpPr>
              <p:nvPr/>
            </p:nvSpPr>
            <p:spPr bwMode="auto">
              <a:xfrm>
                <a:off x="4393" y="2371"/>
                <a:ext cx="61" cy="53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5" y="18"/>
                  </a:cxn>
                  <a:cxn ang="0">
                    <a:pos x="26" y="27"/>
                  </a:cxn>
                  <a:cxn ang="0">
                    <a:pos x="22" y="0"/>
                  </a:cxn>
                </a:cxnLst>
                <a:rect l="0" t="0" r="r" b="b"/>
                <a:pathLst>
                  <a:path w="38" h="33">
                    <a:moveTo>
                      <a:pt x="22" y="0"/>
                    </a:moveTo>
                    <a:cubicBezTo>
                      <a:pt x="30" y="0"/>
                      <a:pt x="38" y="9"/>
                      <a:pt x="35" y="18"/>
                    </a:cubicBezTo>
                    <a:cubicBezTo>
                      <a:pt x="34" y="21"/>
                      <a:pt x="30" y="26"/>
                      <a:pt x="26" y="27"/>
                    </a:cubicBezTo>
                    <a:cubicBezTo>
                      <a:pt x="8" y="33"/>
                      <a:pt x="0" y="1"/>
                      <a:pt x="2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6" name="Freeform 1108"/>
              <p:cNvSpPr>
                <a:spLocks/>
              </p:cNvSpPr>
              <p:nvPr/>
            </p:nvSpPr>
            <p:spPr bwMode="auto">
              <a:xfrm>
                <a:off x="4577" y="2371"/>
                <a:ext cx="48" cy="4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9"/>
                  </a:cxn>
                  <a:cxn ang="0">
                    <a:pos x="9" y="26"/>
                  </a:cxn>
                  <a:cxn ang="0">
                    <a:pos x="1" y="10"/>
                  </a:cxn>
                  <a:cxn ang="0">
                    <a:pos x="11" y="1"/>
                  </a:cxn>
                </a:cxnLst>
                <a:rect l="0" t="0" r="r" b="b"/>
                <a:pathLst>
                  <a:path w="30" h="30">
                    <a:moveTo>
                      <a:pt x="11" y="1"/>
                    </a:moveTo>
                    <a:cubicBezTo>
                      <a:pt x="17" y="0"/>
                      <a:pt x="24" y="2"/>
                      <a:pt x="26" y="9"/>
                    </a:cubicBezTo>
                    <a:cubicBezTo>
                      <a:pt x="30" y="19"/>
                      <a:pt x="21" y="30"/>
                      <a:pt x="9" y="26"/>
                    </a:cubicBezTo>
                    <a:cubicBezTo>
                      <a:pt x="4" y="24"/>
                      <a:pt x="0" y="17"/>
                      <a:pt x="1" y="10"/>
                    </a:cubicBezTo>
                    <a:cubicBezTo>
                      <a:pt x="2" y="5"/>
                      <a:pt x="5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7" name="Freeform 1109"/>
              <p:cNvSpPr>
                <a:spLocks/>
              </p:cNvSpPr>
              <p:nvPr/>
            </p:nvSpPr>
            <p:spPr bwMode="auto">
              <a:xfrm>
                <a:off x="4227" y="2373"/>
                <a:ext cx="55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8"/>
                  </a:cxn>
                  <a:cxn ang="0">
                    <a:pos x="6" y="22"/>
                  </a:cxn>
                  <a:cxn ang="0">
                    <a:pos x="17" y="0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24" y="0"/>
                      <a:pt x="34" y="8"/>
                      <a:pt x="31" y="18"/>
                    </a:cubicBezTo>
                    <a:cubicBezTo>
                      <a:pt x="28" y="28"/>
                      <a:pt x="13" y="31"/>
                      <a:pt x="6" y="22"/>
                    </a:cubicBezTo>
                    <a:cubicBezTo>
                      <a:pt x="0" y="14"/>
                      <a:pt x="5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8" name="Freeform 1110"/>
              <p:cNvSpPr>
                <a:spLocks/>
              </p:cNvSpPr>
              <p:nvPr/>
            </p:nvSpPr>
            <p:spPr bwMode="auto">
              <a:xfrm>
                <a:off x="1934" y="2371"/>
                <a:ext cx="53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0"/>
                  </a:cxn>
                  <a:cxn ang="0">
                    <a:pos x="24" y="26"/>
                  </a:cxn>
                  <a:cxn ang="0">
                    <a:pos x="6" y="8"/>
                  </a:cxn>
                  <a:cxn ang="0">
                    <a:pos x="7" y="7"/>
                  </a:cxn>
                  <a:cxn ang="0">
                    <a:pos x="14" y="2"/>
                  </a:cxn>
                </a:cxnLst>
                <a:rect l="0" t="0" r="r" b="b"/>
                <a:pathLst>
                  <a:path w="33" h="31">
                    <a:moveTo>
                      <a:pt x="14" y="2"/>
                    </a:moveTo>
                    <a:cubicBezTo>
                      <a:pt x="21" y="0"/>
                      <a:pt x="28" y="3"/>
                      <a:pt x="30" y="10"/>
                    </a:cubicBezTo>
                    <a:cubicBezTo>
                      <a:pt x="33" y="18"/>
                      <a:pt x="28" y="24"/>
                      <a:pt x="24" y="26"/>
                    </a:cubicBezTo>
                    <a:cubicBezTo>
                      <a:pt x="13" y="31"/>
                      <a:pt x="0" y="20"/>
                      <a:pt x="6" y="8"/>
                    </a:cubicBezTo>
                    <a:cubicBezTo>
                      <a:pt x="6" y="7"/>
                      <a:pt x="7" y="8"/>
                      <a:pt x="7" y="7"/>
                    </a:cubicBezTo>
                    <a:cubicBezTo>
                      <a:pt x="7" y="6"/>
                      <a:pt x="11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9" name="Freeform 1111"/>
              <p:cNvSpPr>
                <a:spLocks/>
              </p:cNvSpPr>
              <p:nvPr/>
            </p:nvSpPr>
            <p:spPr bwMode="auto">
              <a:xfrm>
                <a:off x="4055" y="2373"/>
                <a:ext cx="58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1" y="2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6" h="29">
                    <a:moveTo>
                      <a:pt x="16" y="1"/>
                    </a:moveTo>
                    <a:cubicBezTo>
                      <a:pt x="33" y="0"/>
                      <a:pt x="36" y="24"/>
                      <a:pt x="21" y="28"/>
                    </a:cubicBezTo>
                    <a:cubicBezTo>
                      <a:pt x="18" y="29"/>
                      <a:pt x="10" y="28"/>
                      <a:pt x="7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0" name="Freeform 1112"/>
              <p:cNvSpPr>
                <a:spLocks/>
              </p:cNvSpPr>
              <p:nvPr/>
            </p:nvSpPr>
            <p:spPr bwMode="auto">
              <a:xfrm>
                <a:off x="1762" y="2373"/>
                <a:ext cx="53" cy="44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18"/>
                  </a:cxn>
                  <a:cxn ang="0">
                    <a:pos x="18" y="27"/>
                  </a:cxn>
                  <a:cxn ang="0">
                    <a:pos x="16" y="2"/>
                  </a:cxn>
                </a:cxnLst>
                <a:rect l="0" t="0" r="r" b="b"/>
                <a:pathLst>
                  <a:path w="33" h="28">
                    <a:moveTo>
                      <a:pt x="16" y="2"/>
                    </a:moveTo>
                    <a:cubicBezTo>
                      <a:pt x="25" y="0"/>
                      <a:pt x="33" y="9"/>
                      <a:pt x="30" y="18"/>
                    </a:cubicBezTo>
                    <a:cubicBezTo>
                      <a:pt x="29" y="22"/>
                      <a:pt x="24" y="27"/>
                      <a:pt x="18" y="27"/>
                    </a:cubicBezTo>
                    <a:cubicBezTo>
                      <a:pt x="3" y="28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1" name="Freeform 1113"/>
              <p:cNvSpPr>
                <a:spLocks/>
              </p:cNvSpPr>
              <p:nvPr/>
            </p:nvSpPr>
            <p:spPr bwMode="auto">
              <a:xfrm>
                <a:off x="3884" y="2373"/>
                <a:ext cx="57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8" y="26"/>
                  </a:cxn>
                  <a:cxn ang="0">
                    <a:pos x="15" y="2"/>
                  </a:cxn>
                </a:cxnLst>
                <a:rect l="0" t="0" r="r" b="b"/>
                <a:pathLst>
                  <a:path w="36" h="31">
                    <a:moveTo>
                      <a:pt x="15" y="2"/>
                    </a:moveTo>
                    <a:cubicBezTo>
                      <a:pt x="26" y="0"/>
                      <a:pt x="36" y="14"/>
                      <a:pt x="27" y="24"/>
                    </a:cubicBezTo>
                    <a:cubicBezTo>
                      <a:pt x="23" y="29"/>
                      <a:pt x="14" y="31"/>
                      <a:pt x="8" y="26"/>
                    </a:cubicBezTo>
                    <a:cubicBezTo>
                      <a:pt x="0" y="20"/>
                      <a:pt x="1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2" name="Freeform 1114"/>
              <p:cNvSpPr>
                <a:spLocks/>
              </p:cNvSpPr>
              <p:nvPr/>
            </p:nvSpPr>
            <p:spPr bwMode="auto">
              <a:xfrm>
                <a:off x="1592" y="2376"/>
                <a:ext cx="48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12"/>
                  </a:cxn>
                  <a:cxn ang="0">
                    <a:pos x="7" y="21"/>
                  </a:cxn>
                  <a:cxn ang="0">
                    <a:pos x="16" y="0"/>
                  </a:cxn>
                </a:cxnLst>
                <a:rect l="0" t="0" r="r" b="b"/>
                <a:pathLst>
                  <a:path w="30" h="30">
                    <a:moveTo>
                      <a:pt x="16" y="0"/>
                    </a:moveTo>
                    <a:cubicBezTo>
                      <a:pt x="22" y="0"/>
                      <a:pt x="29" y="5"/>
                      <a:pt x="29" y="12"/>
                    </a:cubicBezTo>
                    <a:cubicBezTo>
                      <a:pt x="30" y="23"/>
                      <a:pt x="15" y="30"/>
                      <a:pt x="7" y="21"/>
                    </a:cubicBezTo>
                    <a:cubicBezTo>
                      <a:pt x="0" y="14"/>
                      <a:pt x="4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3" name="Freeform 1115"/>
              <p:cNvSpPr>
                <a:spLocks/>
              </p:cNvSpPr>
              <p:nvPr/>
            </p:nvSpPr>
            <p:spPr bwMode="auto">
              <a:xfrm>
                <a:off x="3538" y="2377"/>
                <a:ext cx="57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8"/>
                  </a:cxn>
                  <a:cxn ang="0">
                    <a:pos x="13" y="27"/>
                  </a:cxn>
                  <a:cxn ang="0">
                    <a:pos x="17" y="0"/>
                  </a:cxn>
                </a:cxnLst>
                <a:rect l="0" t="0" r="r" b="b"/>
                <a:pathLst>
                  <a:path w="35" h="30">
                    <a:moveTo>
                      <a:pt x="17" y="0"/>
                    </a:moveTo>
                    <a:cubicBezTo>
                      <a:pt x="22" y="0"/>
                      <a:pt x="28" y="3"/>
                      <a:pt x="30" y="8"/>
                    </a:cubicBezTo>
                    <a:cubicBezTo>
                      <a:pt x="35" y="19"/>
                      <a:pt x="23" y="30"/>
                      <a:pt x="13" y="27"/>
                    </a:cubicBezTo>
                    <a:cubicBezTo>
                      <a:pt x="0" y="23"/>
                      <a:pt x="0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4" name="Freeform 1116"/>
              <p:cNvSpPr>
                <a:spLocks/>
              </p:cNvSpPr>
              <p:nvPr/>
            </p:nvSpPr>
            <p:spPr bwMode="auto">
              <a:xfrm>
                <a:off x="1244" y="2376"/>
                <a:ext cx="59" cy="5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28"/>
                  </a:cxn>
                  <a:cxn ang="0">
                    <a:pos x="11" y="4"/>
                  </a:cxn>
                  <a:cxn ang="0">
                    <a:pos x="18" y="2"/>
                  </a:cxn>
                </a:cxnLst>
                <a:rect l="0" t="0" r="r" b="b"/>
                <a:pathLst>
                  <a:path w="37" h="31">
                    <a:moveTo>
                      <a:pt x="18" y="2"/>
                    </a:moveTo>
                    <a:cubicBezTo>
                      <a:pt x="33" y="0"/>
                      <a:pt x="37" y="24"/>
                      <a:pt x="22" y="28"/>
                    </a:cubicBezTo>
                    <a:cubicBezTo>
                      <a:pt x="7" y="31"/>
                      <a:pt x="0" y="11"/>
                      <a:pt x="11" y="4"/>
                    </a:cubicBezTo>
                    <a:cubicBezTo>
                      <a:pt x="13" y="2"/>
                      <a:pt x="14" y="2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5" name="Freeform 1117"/>
              <p:cNvSpPr>
                <a:spLocks/>
              </p:cNvSpPr>
              <p:nvPr/>
            </p:nvSpPr>
            <p:spPr bwMode="auto">
              <a:xfrm>
                <a:off x="1420" y="2377"/>
                <a:ext cx="52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6" y="21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2" y="22"/>
                      <a:pt x="14" y="31"/>
                      <a:pt x="6" y="21"/>
                    </a:cubicBezTo>
                    <a:cubicBezTo>
                      <a:pt x="0" y="13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6" name="Freeform 1118"/>
              <p:cNvSpPr>
                <a:spLocks/>
              </p:cNvSpPr>
              <p:nvPr/>
            </p:nvSpPr>
            <p:spPr bwMode="auto">
              <a:xfrm>
                <a:off x="3707" y="2373"/>
                <a:ext cx="61" cy="57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6" y="27"/>
                  </a:cxn>
                  <a:cxn ang="0">
                    <a:pos x="9" y="8"/>
                  </a:cxn>
                  <a:cxn ang="0">
                    <a:pos x="16" y="4"/>
                  </a:cxn>
                </a:cxnLst>
                <a:rect l="0" t="0" r="r" b="b"/>
                <a:pathLst>
                  <a:path w="38" h="36">
                    <a:moveTo>
                      <a:pt x="16" y="4"/>
                    </a:moveTo>
                    <a:cubicBezTo>
                      <a:pt x="31" y="0"/>
                      <a:pt x="38" y="19"/>
                      <a:pt x="26" y="27"/>
                    </a:cubicBezTo>
                    <a:cubicBezTo>
                      <a:pt x="14" y="36"/>
                      <a:pt x="0" y="19"/>
                      <a:pt x="9" y="8"/>
                    </a:cubicBezTo>
                    <a:cubicBezTo>
                      <a:pt x="11" y="6"/>
                      <a:pt x="13" y="4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7" name="Freeform 1119"/>
              <p:cNvSpPr>
                <a:spLocks/>
              </p:cNvSpPr>
              <p:nvPr/>
            </p:nvSpPr>
            <p:spPr bwMode="auto">
              <a:xfrm>
                <a:off x="3367" y="2377"/>
                <a:ext cx="53" cy="4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16" y="29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3" h="29">
                    <a:moveTo>
                      <a:pt x="16" y="1"/>
                    </a:moveTo>
                    <a:cubicBezTo>
                      <a:pt x="24" y="0"/>
                      <a:pt x="33" y="9"/>
                      <a:pt x="30" y="18"/>
                    </a:cubicBezTo>
                    <a:cubicBezTo>
                      <a:pt x="28" y="24"/>
                      <a:pt x="21" y="29"/>
                      <a:pt x="16" y="29"/>
                    </a:cubicBezTo>
                    <a:cubicBezTo>
                      <a:pt x="9" y="28"/>
                      <a:pt x="0" y="21"/>
                      <a:pt x="3" y="11"/>
                    </a:cubicBezTo>
                    <a:cubicBezTo>
                      <a:pt x="4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8" name="Freeform 1120"/>
              <p:cNvSpPr>
                <a:spLocks/>
              </p:cNvSpPr>
              <p:nvPr/>
            </p:nvSpPr>
            <p:spPr bwMode="auto">
              <a:xfrm>
                <a:off x="3193" y="2379"/>
                <a:ext cx="56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0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5" h="32">
                    <a:moveTo>
                      <a:pt x="17" y="1"/>
                    </a:moveTo>
                    <a:cubicBezTo>
                      <a:pt x="24" y="0"/>
                      <a:pt x="35" y="9"/>
                      <a:pt x="31" y="20"/>
                    </a:cubicBezTo>
                    <a:cubicBezTo>
                      <a:pt x="27" y="28"/>
                      <a:pt x="13" y="32"/>
                      <a:pt x="7" y="23"/>
                    </a:cubicBezTo>
                    <a:cubicBezTo>
                      <a:pt x="0" y="15"/>
                      <a:pt x="5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9" name="Freeform 1121"/>
              <p:cNvSpPr>
                <a:spLocks/>
              </p:cNvSpPr>
              <p:nvPr/>
            </p:nvSpPr>
            <p:spPr bwMode="auto">
              <a:xfrm>
                <a:off x="2848" y="2381"/>
                <a:ext cx="58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1" y="28"/>
                  </a:cxn>
                  <a:cxn ang="0">
                    <a:pos x="7" y="24"/>
                  </a:cxn>
                  <a:cxn ang="0">
                    <a:pos x="17" y="2"/>
                  </a:cxn>
                </a:cxnLst>
                <a:rect l="0" t="0" r="r" b="b"/>
                <a:pathLst>
                  <a:path w="36" h="30">
                    <a:moveTo>
                      <a:pt x="17" y="2"/>
                    </a:moveTo>
                    <a:cubicBezTo>
                      <a:pt x="33" y="0"/>
                      <a:pt x="36" y="24"/>
                      <a:pt x="21" y="28"/>
                    </a:cubicBezTo>
                    <a:cubicBezTo>
                      <a:pt x="17" y="30"/>
                      <a:pt x="10" y="28"/>
                      <a:pt x="7" y="24"/>
                    </a:cubicBezTo>
                    <a:cubicBezTo>
                      <a:pt x="0" y="16"/>
                      <a:pt x="3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0" name="Freeform 1122"/>
              <p:cNvSpPr>
                <a:spLocks/>
              </p:cNvSpPr>
              <p:nvPr/>
            </p:nvSpPr>
            <p:spPr bwMode="auto">
              <a:xfrm>
                <a:off x="3026" y="2381"/>
                <a:ext cx="48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2"/>
                  </a:cxn>
                  <a:cxn ang="0">
                    <a:pos x="1" y="16"/>
                  </a:cxn>
                  <a:cxn ang="0">
                    <a:pos x="12" y="2"/>
                  </a:cxn>
                </a:cxnLst>
                <a:rect l="0" t="0" r="r" b="b"/>
                <a:pathLst>
                  <a:path w="30" h="32">
                    <a:moveTo>
                      <a:pt x="12" y="2"/>
                    </a:moveTo>
                    <a:cubicBezTo>
                      <a:pt x="18" y="0"/>
                      <a:pt x="26" y="4"/>
                      <a:pt x="27" y="12"/>
                    </a:cubicBezTo>
                    <a:cubicBezTo>
                      <a:pt x="30" y="30"/>
                      <a:pt x="3" y="32"/>
                      <a:pt x="1" y="16"/>
                    </a:cubicBezTo>
                    <a:cubicBezTo>
                      <a:pt x="0" y="8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1" name="Freeform 1123"/>
              <p:cNvSpPr>
                <a:spLocks/>
              </p:cNvSpPr>
              <p:nvPr/>
            </p:nvSpPr>
            <p:spPr bwMode="auto">
              <a:xfrm>
                <a:off x="1083" y="2382"/>
                <a:ext cx="39" cy="39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21" y="15"/>
                  </a:cxn>
                  <a:cxn ang="0">
                    <a:pos x="1" y="14"/>
                  </a:cxn>
                  <a:cxn ang="0">
                    <a:pos x="9" y="2"/>
                  </a:cxn>
                </a:cxnLst>
                <a:rect l="0" t="0" r="r" b="b"/>
                <a:pathLst>
                  <a:path w="24" h="24">
                    <a:moveTo>
                      <a:pt x="9" y="2"/>
                    </a:moveTo>
                    <a:cubicBezTo>
                      <a:pt x="17" y="0"/>
                      <a:pt x="24" y="7"/>
                      <a:pt x="21" y="15"/>
                    </a:cubicBezTo>
                    <a:cubicBezTo>
                      <a:pt x="17" y="24"/>
                      <a:pt x="3" y="23"/>
                      <a:pt x="1" y="14"/>
                    </a:cubicBezTo>
                    <a:cubicBezTo>
                      <a:pt x="0" y="7"/>
                      <a:pt x="4" y="3"/>
                      <a:pt x="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2" name="Freeform 1124"/>
              <p:cNvSpPr>
                <a:spLocks/>
              </p:cNvSpPr>
              <p:nvPr/>
            </p:nvSpPr>
            <p:spPr bwMode="auto">
              <a:xfrm>
                <a:off x="2681" y="2382"/>
                <a:ext cx="50" cy="5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9"/>
                  </a:cxn>
                  <a:cxn ang="0">
                    <a:pos x="1" y="17"/>
                  </a:cxn>
                  <a:cxn ang="0">
                    <a:pos x="7" y="3"/>
                  </a:cxn>
                  <a:cxn ang="0">
                    <a:pos x="13" y="2"/>
                  </a:cxn>
                </a:cxnLst>
                <a:rect l="0" t="0" r="r" b="b"/>
                <a:pathLst>
                  <a:path w="31" h="32">
                    <a:moveTo>
                      <a:pt x="13" y="2"/>
                    </a:moveTo>
                    <a:cubicBezTo>
                      <a:pt x="21" y="0"/>
                      <a:pt x="31" y="9"/>
                      <a:pt x="28" y="19"/>
                    </a:cubicBezTo>
                    <a:cubicBezTo>
                      <a:pt x="24" y="31"/>
                      <a:pt x="4" y="32"/>
                      <a:pt x="1" y="17"/>
                    </a:cubicBezTo>
                    <a:cubicBezTo>
                      <a:pt x="0" y="12"/>
                      <a:pt x="3" y="5"/>
                      <a:pt x="7" y="3"/>
                    </a:cubicBezTo>
                    <a:cubicBezTo>
                      <a:pt x="9" y="2"/>
                      <a:pt x="10" y="2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3" name="Freeform 1125"/>
              <p:cNvSpPr>
                <a:spLocks/>
              </p:cNvSpPr>
              <p:nvPr/>
            </p:nvSpPr>
            <p:spPr bwMode="auto">
              <a:xfrm>
                <a:off x="4796" y="2384"/>
                <a:ext cx="54" cy="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21" y="28"/>
                  </a:cxn>
                  <a:cxn ang="0">
                    <a:pos x="6" y="8"/>
                  </a:cxn>
                  <a:cxn ang="0">
                    <a:pos x="10" y="3"/>
                  </a:cxn>
                  <a:cxn ang="0">
                    <a:pos x="16" y="2"/>
                  </a:cxn>
                </a:cxnLst>
                <a:rect l="0" t="0" r="r" b="b"/>
                <a:pathLst>
                  <a:path w="34" h="32">
                    <a:moveTo>
                      <a:pt x="16" y="2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30" y="23"/>
                      <a:pt x="26" y="27"/>
                      <a:pt x="21" y="28"/>
                    </a:cubicBezTo>
                    <a:cubicBezTo>
                      <a:pt x="9" y="32"/>
                      <a:pt x="0" y="17"/>
                      <a:pt x="6" y="8"/>
                    </a:cubicBezTo>
                    <a:cubicBezTo>
                      <a:pt x="6" y="6"/>
                      <a:pt x="9" y="4"/>
                      <a:pt x="10" y="3"/>
                    </a:cubicBezTo>
                    <a:cubicBezTo>
                      <a:pt x="12" y="2"/>
                      <a:pt x="13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4" name="Freeform 1126"/>
              <p:cNvSpPr>
                <a:spLocks/>
              </p:cNvSpPr>
              <p:nvPr/>
            </p:nvSpPr>
            <p:spPr bwMode="auto">
              <a:xfrm>
                <a:off x="2504" y="2385"/>
                <a:ext cx="52" cy="4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16" y="26"/>
                  </a:cxn>
                  <a:cxn ang="0">
                    <a:pos x="15" y="1"/>
                  </a:cxn>
                </a:cxnLst>
                <a:rect l="0" t="0" r="r" b="b"/>
                <a:pathLst>
                  <a:path w="32" h="27">
                    <a:moveTo>
                      <a:pt x="15" y="1"/>
                    </a:moveTo>
                    <a:cubicBezTo>
                      <a:pt x="22" y="0"/>
                      <a:pt x="28" y="3"/>
                      <a:pt x="29" y="9"/>
                    </a:cubicBezTo>
                    <a:cubicBezTo>
                      <a:pt x="32" y="18"/>
                      <a:pt x="26" y="27"/>
                      <a:pt x="16" y="26"/>
                    </a:cubicBezTo>
                    <a:cubicBezTo>
                      <a:pt x="1" y="26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5" name="Freeform 1127"/>
              <p:cNvSpPr>
                <a:spLocks/>
              </p:cNvSpPr>
              <p:nvPr/>
            </p:nvSpPr>
            <p:spPr bwMode="auto">
              <a:xfrm>
                <a:off x="2164" y="2385"/>
                <a:ext cx="50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20"/>
                  </a:cxn>
                  <a:cxn ang="0">
                    <a:pos x="6" y="26"/>
                  </a:cxn>
                  <a:cxn ang="0">
                    <a:pos x="1" y="11"/>
                  </a:cxn>
                  <a:cxn ang="0">
                    <a:pos x="13" y="1"/>
                  </a:cxn>
                </a:cxnLst>
                <a:rect l="0" t="0" r="r" b="b"/>
                <a:pathLst>
                  <a:path w="31" h="31">
                    <a:moveTo>
                      <a:pt x="13" y="1"/>
                    </a:moveTo>
                    <a:cubicBezTo>
                      <a:pt x="22" y="0"/>
                      <a:pt x="31" y="10"/>
                      <a:pt x="27" y="20"/>
                    </a:cubicBezTo>
                    <a:cubicBezTo>
                      <a:pt x="24" y="27"/>
                      <a:pt x="13" y="31"/>
                      <a:pt x="6" y="26"/>
                    </a:cubicBezTo>
                    <a:cubicBezTo>
                      <a:pt x="1" y="23"/>
                      <a:pt x="0" y="16"/>
                      <a:pt x="1" y="11"/>
                    </a:cubicBezTo>
                    <a:cubicBezTo>
                      <a:pt x="2" y="6"/>
                      <a:pt x="7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6" name="Freeform 1128"/>
              <p:cNvSpPr>
                <a:spLocks/>
              </p:cNvSpPr>
              <p:nvPr/>
            </p:nvSpPr>
            <p:spPr bwMode="auto">
              <a:xfrm>
                <a:off x="2332" y="2385"/>
                <a:ext cx="53" cy="4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0"/>
                  </a:cxn>
                  <a:cxn ang="0">
                    <a:pos x="19" y="28"/>
                  </a:cxn>
                  <a:cxn ang="0">
                    <a:pos x="4" y="9"/>
                  </a:cxn>
                  <a:cxn ang="0">
                    <a:pos x="14" y="1"/>
                  </a:cxn>
                </a:cxnLst>
                <a:rect l="0" t="0" r="r" b="b"/>
                <a:pathLst>
                  <a:path w="33" h="29">
                    <a:moveTo>
                      <a:pt x="14" y="1"/>
                    </a:moveTo>
                    <a:cubicBezTo>
                      <a:pt x="20" y="0"/>
                      <a:pt x="28" y="4"/>
                      <a:pt x="30" y="10"/>
                    </a:cubicBezTo>
                    <a:cubicBezTo>
                      <a:pt x="33" y="19"/>
                      <a:pt x="27" y="27"/>
                      <a:pt x="19" y="28"/>
                    </a:cubicBezTo>
                    <a:cubicBezTo>
                      <a:pt x="10" y="29"/>
                      <a:pt x="0" y="20"/>
                      <a:pt x="4" y="9"/>
                    </a:cubicBezTo>
                    <a:cubicBezTo>
                      <a:pt x="6" y="5"/>
                      <a:pt x="9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7" name="Freeform 1129"/>
              <p:cNvSpPr>
                <a:spLocks/>
              </p:cNvSpPr>
              <p:nvPr/>
            </p:nvSpPr>
            <p:spPr bwMode="auto">
              <a:xfrm>
                <a:off x="4621" y="2385"/>
                <a:ext cx="61" cy="52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23" y="27"/>
                  </a:cxn>
                  <a:cxn ang="0">
                    <a:pos x="12" y="3"/>
                  </a:cxn>
                  <a:cxn ang="0">
                    <a:pos x="19" y="1"/>
                  </a:cxn>
                </a:cxnLst>
                <a:rect l="0" t="0" r="r" b="b"/>
                <a:pathLst>
                  <a:path w="38" h="32">
                    <a:moveTo>
                      <a:pt x="19" y="1"/>
                    </a:moveTo>
                    <a:cubicBezTo>
                      <a:pt x="34" y="0"/>
                      <a:pt x="38" y="23"/>
                      <a:pt x="23" y="27"/>
                    </a:cubicBezTo>
                    <a:cubicBezTo>
                      <a:pt x="10" y="32"/>
                      <a:pt x="0" y="12"/>
                      <a:pt x="12" y="3"/>
                    </a:cubicBezTo>
                    <a:cubicBezTo>
                      <a:pt x="14" y="2"/>
                      <a:pt x="16" y="2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8" name="Freeform 1130"/>
              <p:cNvSpPr>
                <a:spLocks/>
              </p:cNvSpPr>
              <p:nvPr/>
            </p:nvSpPr>
            <p:spPr bwMode="auto">
              <a:xfrm>
                <a:off x="4452" y="2385"/>
                <a:ext cx="56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2"/>
                  </a:cxn>
                  <a:cxn ang="0">
                    <a:pos x="12" y="28"/>
                  </a:cxn>
                  <a:cxn ang="0">
                    <a:pos x="15" y="2"/>
                  </a:cxn>
                </a:cxnLst>
                <a:rect l="0" t="0" r="r" b="b"/>
                <a:pathLst>
                  <a:path w="35" h="30">
                    <a:moveTo>
                      <a:pt x="15" y="2"/>
                    </a:moveTo>
                    <a:cubicBezTo>
                      <a:pt x="24" y="0"/>
                      <a:pt x="35" y="10"/>
                      <a:pt x="29" y="22"/>
                    </a:cubicBezTo>
                    <a:cubicBezTo>
                      <a:pt x="26" y="29"/>
                      <a:pt x="16" y="30"/>
                      <a:pt x="12" y="28"/>
                    </a:cubicBezTo>
                    <a:cubicBezTo>
                      <a:pt x="0" y="24"/>
                      <a:pt x="1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9" name="Freeform 1131"/>
              <p:cNvSpPr>
                <a:spLocks/>
              </p:cNvSpPr>
              <p:nvPr/>
            </p:nvSpPr>
            <p:spPr bwMode="auto">
              <a:xfrm>
                <a:off x="1990" y="2389"/>
                <a:ext cx="50" cy="5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2"/>
                  </a:cxn>
                  <a:cxn ang="0">
                    <a:pos x="2" y="18"/>
                  </a:cxn>
                  <a:cxn ang="0">
                    <a:pos x="13" y="1"/>
                  </a:cxn>
                </a:cxnLst>
                <a:rect l="0" t="0" r="r" b="b"/>
                <a:pathLst>
                  <a:path w="31" h="34">
                    <a:moveTo>
                      <a:pt x="13" y="1"/>
                    </a:moveTo>
                    <a:cubicBezTo>
                      <a:pt x="20" y="0"/>
                      <a:pt x="27" y="4"/>
                      <a:pt x="28" y="12"/>
                    </a:cubicBezTo>
                    <a:cubicBezTo>
                      <a:pt x="31" y="27"/>
                      <a:pt x="7" y="34"/>
                      <a:pt x="2" y="18"/>
                    </a:cubicBezTo>
                    <a:cubicBezTo>
                      <a:pt x="0" y="10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0" name="Freeform 1132"/>
              <p:cNvSpPr>
                <a:spLocks/>
              </p:cNvSpPr>
              <p:nvPr/>
            </p:nvSpPr>
            <p:spPr bwMode="auto">
              <a:xfrm>
                <a:off x="4277" y="2389"/>
                <a:ext cx="56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8"/>
                  </a:cxn>
                  <a:cxn ang="0">
                    <a:pos x="5" y="11"/>
                  </a:cxn>
                  <a:cxn ang="0">
                    <a:pos x="17" y="1"/>
                  </a:cxn>
                </a:cxnLst>
                <a:rect l="0" t="0" r="r" b="b"/>
                <a:pathLst>
                  <a:path w="35" h="35">
                    <a:moveTo>
                      <a:pt x="17" y="1"/>
                    </a:moveTo>
                    <a:cubicBezTo>
                      <a:pt x="24" y="0"/>
                      <a:pt x="35" y="7"/>
                      <a:pt x="32" y="18"/>
                    </a:cubicBezTo>
                    <a:cubicBezTo>
                      <a:pt x="27" y="35"/>
                      <a:pt x="0" y="27"/>
                      <a:pt x="5" y="11"/>
                    </a:cubicBezTo>
                    <a:cubicBezTo>
                      <a:pt x="6" y="6"/>
                      <a:pt x="9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1" name="Freeform 1133"/>
              <p:cNvSpPr>
                <a:spLocks/>
              </p:cNvSpPr>
              <p:nvPr/>
            </p:nvSpPr>
            <p:spPr bwMode="auto">
              <a:xfrm>
                <a:off x="4112" y="2389"/>
                <a:ext cx="53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25"/>
                  </a:cxn>
                  <a:cxn ang="0">
                    <a:pos x="0" y="15"/>
                  </a:cxn>
                  <a:cxn ang="0">
                    <a:pos x="2" y="8"/>
                  </a:cxn>
                  <a:cxn ang="0">
                    <a:pos x="13" y="1"/>
                  </a:cxn>
                </a:cxnLst>
                <a:rect l="0" t="0" r="r" b="b"/>
                <a:pathLst>
                  <a:path w="33" h="32">
                    <a:moveTo>
                      <a:pt x="13" y="1"/>
                    </a:moveTo>
                    <a:cubicBezTo>
                      <a:pt x="26" y="0"/>
                      <a:pt x="33" y="16"/>
                      <a:pt x="24" y="25"/>
                    </a:cubicBezTo>
                    <a:cubicBezTo>
                      <a:pt x="16" y="32"/>
                      <a:pt x="0" y="28"/>
                      <a:pt x="0" y="15"/>
                    </a:cubicBezTo>
                    <a:cubicBezTo>
                      <a:pt x="1" y="12"/>
                      <a:pt x="2" y="8"/>
                      <a:pt x="2" y="8"/>
                    </a:cubicBezTo>
                    <a:cubicBezTo>
                      <a:pt x="4" y="4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2" name="Freeform 1134"/>
              <p:cNvSpPr>
                <a:spLocks/>
              </p:cNvSpPr>
              <p:nvPr/>
            </p:nvSpPr>
            <p:spPr bwMode="auto">
              <a:xfrm>
                <a:off x="1644" y="2390"/>
                <a:ext cx="49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6"/>
                  </a:cxn>
                  <a:cxn ang="0">
                    <a:pos x="8" y="25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23" y="0"/>
                      <a:pt x="31" y="9"/>
                      <a:pt x="30" y="16"/>
                    </a:cubicBezTo>
                    <a:cubicBezTo>
                      <a:pt x="28" y="24"/>
                      <a:pt x="17" y="32"/>
                      <a:pt x="8" y="25"/>
                    </a:cubicBezTo>
                    <a:cubicBezTo>
                      <a:pt x="0" y="18"/>
                      <a:pt x="2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3" name="Freeform 1135"/>
              <p:cNvSpPr>
                <a:spLocks/>
              </p:cNvSpPr>
              <p:nvPr/>
            </p:nvSpPr>
            <p:spPr bwMode="auto">
              <a:xfrm>
                <a:off x="3933" y="2390"/>
                <a:ext cx="58" cy="5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7" y="1"/>
                  </a:cxn>
                </a:cxnLst>
                <a:rect l="0" t="0" r="r" b="b"/>
                <a:pathLst>
                  <a:path w="36" h="34">
                    <a:moveTo>
                      <a:pt x="17" y="1"/>
                    </a:moveTo>
                    <a:cubicBezTo>
                      <a:pt x="29" y="0"/>
                      <a:pt x="36" y="15"/>
                      <a:pt x="28" y="24"/>
                    </a:cubicBezTo>
                    <a:cubicBezTo>
                      <a:pt x="20" y="34"/>
                      <a:pt x="0" y="25"/>
                      <a:pt x="4" y="11"/>
                    </a:cubicBezTo>
                    <a:cubicBezTo>
                      <a:pt x="6" y="6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4" name="Freeform 1136"/>
              <p:cNvSpPr>
                <a:spLocks/>
              </p:cNvSpPr>
              <p:nvPr/>
            </p:nvSpPr>
            <p:spPr bwMode="auto">
              <a:xfrm>
                <a:off x="1812" y="2387"/>
                <a:ext cx="60" cy="5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1" y="28"/>
                  </a:cxn>
                  <a:cxn ang="0">
                    <a:pos x="16" y="4"/>
                  </a:cxn>
                </a:cxnLst>
                <a:rect l="0" t="0" r="r" b="b"/>
                <a:pathLst>
                  <a:path w="37" h="31">
                    <a:moveTo>
                      <a:pt x="16" y="4"/>
                    </a:moveTo>
                    <a:cubicBezTo>
                      <a:pt x="33" y="0"/>
                      <a:pt x="37" y="26"/>
                      <a:pt x="21" y="28"/>
                    </a:cubicBezTo>
                    <a:cubicBezTo>
                      <a:pt x="5" y="31"/>
                      <a:pt x="0" y="7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5" name="Freeform 1137"/>
              <p:cNvSpPr>
                <a:spLocks/>
              </p:cNvSpPr>
              <p:nvPr/>
            </p:nvSpPr>
            <p:spPr bwMode="auto">
              <a:xfrm>
                <a:off x="3765" y="2392"/>
                <a:ext cx="51" cy="5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9"/>
                  </a:cxn>
                  <a:cxn ang="0">
                    <a:pos x="2" y="13"/>
                  </a:cxn>
                  <a:cxn ang="0">
                    <a:pos x="15" y="1"/>
                  </a:cxn>
                </a:cxnLst>
                <a:rect l="0" t="0" r="r" b="b"/>
                <a:pathLst>
                  <a:path w="32" h="34">
                    <a:moveTo>
                      <a:pt x="15" y="1"/>
                    </a:moveTo>
                    <a:cubicBezTo>
                      <a:pt x="24" y="0"/>
                      <a:pt x="32" y="10"/>
                      <a:pt x="29" y="19"/>
                    </a:cubicBezTo>
                    <a:cubicBezTo>
                      <a:pt x="24" y="34"/>
                      <a:pt x="0" y="29"/>
                      <a:pt x="2" y="13"/>
                    </a:cubicBezTo>
                    <a:cubicBezTo>
                      <a:pt x="3" y="7"/>
                      <a:pt x="7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6" name="Freeform 1138"/>
              <p:cNvSpPr>
                <a:spLocks/>
              </p:cNvSpPr>
              <p:nvPr/>
            </p:nvSpPr>
            <p:spPr bwMode="auto">
              <a:xfrm>
                <a:off x="3595" y="2390"/>
                <a:ext cx="54" cy="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6" y="30"/>
                  </a:cxn>
                  <a:cxn ang="0">
                    <a:pos x="0" y="15"/>
                  </a:cxn>
                  <a:cxn ang="0">
                    <a:pos x="13" y="3"/>
                  </a:cxn>
                </a:cxnLst>
                <a:rect l="0" t="0" r="r" b="b"/>
                <a:pathLst>
                  <a:path w="34" h="31">
                    <a:moveTo>
                      <a:pt x="13" y="3"/>
                    </a:moveTo>
                    <a:cubicBezTo>
                      <a:pt x="30" y="0"/>
                      <a:pt x="34" y="27"/>
                      <a:pt x="16" y="30"/>
                    </a:cubicBezTo>
                    <a:cubicBezTo>
                      <a:pt x="7" y="31"/>
                      <a:pt x="0" y="22"/>
                      <a:pt x="0" y="15"/>
                    </a:cubicBezTo>
                    <a:cubicBezTo>
                      <a:pt x="1" y="9"/>
                      <a:pt x="5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7" name="Freeform 1139"/>
              <p:cNvSpPr>
                <a:spLocks/>
              </p:cNvSpPr>
              <p:nvPr/>
            </p:nvSpPr>
            <p:spPr bwMode="auto">
              <a:xfrm>
                <a:off x="1473" y="2395"/>
                <a:ext cx="47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4" y="3"/>
                  </a:cxn>
                  <a:cxn ang="0">
                    <a:pos x="24" y="21"/>
                  </a:cxn>
                  <a:cxn ang="0">
                    <a:pos x="3" y="9"/>
                  </a:cxn>
                  <a:cxn ang="0">
                    <a:pos x="15" y="0"/>
                  </a:cxn>
                </a:cxnLst>
                <a:rect l="0" t="0" r="r" b="b"/>
                <a:pathLst>
                  <a:path w="29" h="30">
                    <a:moveTo>
                      <a:pt x="15" y="0"/>
                    </a:moveTo>
                    <a:cubicBezTo>
                      <a:pt x="18" y="0"/>
                      <a:pt x="22" y="1"/>
                      <a:pt x="24" y="3"/>
                    </a:cubicBezTo>
                    <a:cubicBezTo>
                      <a:pt x="29" y="7"/>
                      <a:pt x="29" y="17"/>
                      <a:pt x="24" y="21"/>
                    </a:cubicBezTo>
                    <a:cubicBezTo>
                      <a:pt x="14" y="30"/>
                      <a:pt x="0" y="20"/>
                      <a:pt x="3" y="9"/>
                    </a:cubicBezTo>
                    <a:cubicBezTo>
                      <a:pt x="5" y="5"/>
                      <a:pt x="8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8" name="Freeform 1140"/>
              <p:cNvSpPr>
                <a:spLocks/>
              </p:cNvSpPr>
              <p:nvPr/>
            </p:nvSpPr>
            <p:spPr bwMode="auto">
              <a:xfrm>
                <a:off x="3416" y="2397"/>
                <a:ext cx="61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4" y="1"/>
                  </a:cxn>
                  <a:cxn ang="0">
                    <a:pos x="15" y="27"/>
                  </a:cxn>
                  <a:cxn ang="0">
                    <a:pos x="17" y="0"/>
                  </a:cxn>
                </a:cxnLst>
                <a:rect l="0" t="0" r="r" b="b"/>
                <a:pathLst>
                  <a:path w="38" h="30">
                    <a:moveTo>
                      <a:pt x="17" y="0"/>
                    </a:moveTo>
                    <a:cubicBezTo>
                      <a:pt x="18" y="0"/>
                      <a:pt x="22" y="0"/>
                      <a:pt x="24" y="1"/>
                    </a:cubicBezTo>
                    <a:cubicBezTo>
                      <a:pt x="38" y="7"/>
                      <a:pt x="30" y="30"/>
                      <a:pt x="15" y="27"/>
                    </a:cubicBezTo>
                    <a:cubicBezTo>
                      <a:pt x="1" y="23"/>
                      <a:pt x="0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9" name="Freeform 1141"/>
              <p:cNvSpPr>
                <a:spLocks/>
              </p:cNvSpPr>
              <p:nvPr/>
            </p:nvSpPr>
            <p:spPr bwMode="auto">
              <a:xfrm>
                <a:off x="1128" y="2393"/>
                <a:ext cx="47" cy="5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6"/>
                  </a:cxn>
                  <a:cxn ang="0">
                    <a:pos x="3" y="19"/>
                  </a:cxn>
                  <a:cxn ang="0">
                    <a:pos x="12" y="2"/>
                  </a:cxn>
                </a:cxnLst>
                <a:rect l="0" t="0" r="r" b="b"/>
                <a:pathLst>
                  <a:path w="29" h="32">
                    <a:moveTo>
                      <a:pt x="12" y="2"/>
                    </a:moveTo>
                    <a:cubicBezTo>
                      <a:pt x="21" y="0"/>
                      <a:pt x="29" y="7"/>
                      <a:pt x="28" y="16"/>
                    </a:cubicBezTo>
                    <a:cubicBezTo>
                      <a:pt x="27" y="30"/>
                      <a:pt x="7" y="32"/>
                      <a:pt x="3" y="19"/>
                    </a:cubicBezTo>
                    <a:cubicBezTo>
                      <a:pt x="0" y="12"/>
                      <a:pt x="4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0" name="Freeform 1142"/>
              <p:cNvSpPr>
                <a:spLocks/>
              </p:cNvSpPr>
              <p:nvPr/>
            </p:nvSpPr>
            <p:spPr bwMode="auto">
              <a:xfrm>
                <a:off x="1303" y="2397"/>
                <a:ext cx="45" cy="4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1"/>
                  </a:cxn>
                  <a:cxn ang="0">
                    <a:pos x="18" y="24"/>
                  </a:cxn>
                  <a:cxn ang="0">
                    <a:pos x="1" y="11"/>
                  </a:cxn>
                  <a:cxn ang="0">
                    <a:pos x="11" y="0"/>
                  </a:cxn>
                </a:cxnLst>
                <a:rect l="0" t="0" r="r" b="b"/>
                <a:pathLst>
                  <a:path w="28" h="27">
                    <a:moveTo>
                      <a:pt x="11" y="0"/>
                    </a:moveTo>
                    <a:cubicBezTo>
                      <a:pt x="14" y="0"/>
                      <a:pt x="18" y="0"/>
                      <a:pt x="20" y="1"/>
                    </a:cubicBezTo>
                    <a:cubicBezTo>
                      <a:pt x="28" y="6"/>
                      <a:pt x="28" y="21"/>
                      <a:pt x="18" y="24"/>
                    </a:cubicBezTo>
                    <a:cubicBezTo>
                      <a:pt x="10" y="27"/>
                      <a:pt x="0" y="22"/>
                      <a:pt x="1" y="11"/>
                    </a:cubicBezTo>
                    <a:cubicBezTo>
                      <a:pt x="2" y="6"/>
                      <a:pt x="5" y="1"/>
                      <a:pt x="1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1" name="Freeform 1143"/>
              <p:cNvSpPr>
                <a:spLocks/>
              </p:cNvSpPr>
              <p:nvPr/>
            </p:nvSpPr>
            <p:spPr bwMode="auto">
              <a:xfrm>
                <a:off x="3248" y="2397"/>
                <a:ext cx="51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10" y="27"/>
                  </a:cxn>
                  <a:cxn ang="0">
                    <a:pos x="2" y="10"/>
                  </a:cxn>
                  <a:cxn ang="0">
                    <a:pos x="15" y="1"/>
                  </a:cxn>
                </a:cxnLst>
                <a:rect l="0" t="0" r="r" b="b"/>
                <a:pathLst>
                  <a:path w="32" h="30">
                    <a:moveTo>
                      <a:pt x="15" y="1"/>
                    </a:moveTo>
                    <a:cubicBezTo>
                      <a:pt x="24" y="0"/>
                      <a:pt x="32" y="9"/>
                      <a:pt x="29" y="18"/>
                    </a:cubicBezTo>
                    <a:cubicBezTo>
                      <a:pt x="27" y="25"/>
                      <a:pt x="19" y="30"/>
                      <a:pt x="10" y="27"/>
                    </a:cubicBezTo>
                    <a:cubicBezTo>
                      <a:pt x="5" y="25"/>
                      <a:pt x="0" y="18"/>
                      <a:pt x="2" y="10"/>
                    </a:cubicBezTo>
                    <a:cubicBezTo>
                      <a:pt x="4" y="6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2" name="Freeform 1144"/>
              <p:cNvSpPr>
                <a:spLocks/>
              </p:cNvSpPr>
              <p:nvPr/>
            </p:nvSpPr>
            <p:spPr bwMode="auto">
              <a:xfrm>
                <a:off x="3073" y="2398"/>
                <a:ext cx="62" cy="5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4"/>
                  </a:cxn>
                  <a:cxn ang="0">
                    <a:pos x="8" y="23"/>
                  </a:cxn>
                  <a:cxn ang="0">
                    <a:pos x="15" y="1"/>
                  </a:cxn>
                </a:cxnLst>
                <a:rect l="0" t="0" r="r" b="b"/>
                <a:pathLst>
                  <a:path w="39" h="36">
                    <a:moveTo>
                      <a:pt x="15" y="1"/>
                    </a:moveTo>
                    <a:cubicBezTo>
                      <a:pt x="19" y="0"/>
                      <a:pt x="24" y="2"/>
                      <a:pt x="27" y="4"/>
                    </a:cubicBezTo>
                    <a:cubicBezTo>
                      <a:pt x="39" y="16"/>
                      <a:pt x="20" y="36"/>
                      <a:pt x="8" y="23"/>
                    </a:cubicBezTo>
                    <a:cubicBezTo>
                      <a:pt x="0" y="16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3" name="Freeform 1145"/>
              <p:cNvSpPr>
                <a:spLocks/>
              </p:cNvSpPr>
              <p:nvPr/>
            </p:nvSpPr>
            <p:spPr bwMode="auto">
              <a:xfrm>
                <a:off x="2904" y="2398"/>
                <a:ext cx="51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2" y="19"/>
                  </a:cxn>
                  <a:cxn ang="0">
                    <a:pos x="8" y="3"/>
                  </a:cxn>
                  <a:cxn ang="0">
                    <a:pos x="14" y="1"/>
                  </a:cxn>
                </a:cxnLst>
                <a:rect l="0" t="0" r="r" b="b"/>
                <a:pathLst>
                  <a:path w="32" h="32">
                    <a:moveTo>
                      <a:pt x="14" y="1"/>
                    </a:moveTo>
                    <a:cubicBezTo>
                      <a:pt x="22" y="0"/>
                      <a:pt x="32" y="9"/>
                      <a:pt x="29" y="18"/>
                    </a:cubicBezTo>
                    <a:cubicBezTo>
                      <a:pt x="25" y="31"/>
                      <a:pt x="6" y="32"/>
                      <a:pt x="2" y="19"/>
                    </a:cubicBezTo>
                    <a:cubicBezTo>
                      <a:pt x="0" y="13"/>
                      <a:pt x="3" y="6"/>
                      <a:pt x="8" y="3"/>
                    </a:cubicBezTo>
                    <a:cubicBezTo>
                      <a:pt x="10" y="1"/>
                      <a:pt x="11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4" name="Freeform 1146"/>
              <p:cNvSpPr>
                <a:spLocks/>
              </p:cNvSpPr>
              <p:nvPr/>
            </p:nvSpPr>
            <p:spPr bwMode="auto">
              <a:xfrm>
                <a:off x="2729" y="2398"/>
                <a:ext cx="59" cy="4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4" y="27"/>
                  </a:cxn>
                  <a:cxn ang="0">
                    <a:pos x="22" y="27"/>
                  </a:cxn>
                  <a:cxn ang="0">
                    <a:pos x="22" y="28"/>
                  </a:cxn>
                  <a:cxn ang="0">
                    <a:pos x="18" y="29"/>
                  </a:cxn>
                  <a:cxn ang="0">
                    <a:pos x="4" y="10"/>
                  </a:cxn>
                  <a:cxn ang="0">
                    <a:pos x="15" y="2"/>
                  </a:cxn>
                </a:cxnLst>
                <a:rect l="0" t="0" r="r" b="b"/>
                <a:pathLst>
                  <a:path w="37" h="29">
                    <a:moveTo>
                      <a:pt x="15" y="2"/>
                    </a:moveTo>
                    <a:cubicBezTo>
                      <a:pt x="28" y="0"/>
                      <a:pt x="37" y="19"/>
                      <a:pt x="24" y="27"/>
                    </a:cubicBezTo>
                    <a:cubicBezTo>
                      <a:pt x="24" y="27"/>
                      <a:pt x="23" y="27"/>
                      <a:pt x="22" y="27"/>
                    </a:cubicBezTo>
                    <a:cubicBezTo>
                      <a:pt x="22" y="27"/>
                      <a:pt x="23" y="28"/>
                      <a:pt x="22" y="28"/>
                    </a:cubicBezTo>
                    <a:cubicBezTo>
                      <a:pt x="22" y="28"/>
                      <a:pt x="19" y="28"/>
                      <a:pt x="18" y="29"/>
                    </a:cubicBezTo>
                    <a:cubicBezTo>
                      <a:pt x="9" y="29"/>
                      <a:pt x="0" y="20"/>
                      <a:pt x="4" y="10"/>
                    </a:cubicBezTo>
                    <a:cubicBezTo>
                      <a:pt x="5" y="6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5" name="Freeform 1147"/>
              <p:cNvSpPr>
                <a:spLocks/>
              </p:cNvSpPr>
              <p:nvPr/>
            </p:nvSpPr>
            <p:spPr bwMode="auto">
              <a:xfrm>
                <a:off x="4849" y="2401"/>
                <a:ext cx="53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1"/>
                  </a:cxn>
                  <a:cxn ang="0">
                    <a:pos x="14" y="2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2" y="0"/>
                      <a:pt x="29" y="5"/>
                      <a:pt x="31" y="11"/>
                    </a:cubicBezTo>
                    <a:cubicBezTo>
                      <a:pt x="33" y="21"/>
                      <a:pt x="24" y="30"/>
                      <a:pt x="14" y="28"/>
                    </a:cubicBezTo>
                    <a:cubicBezTo>
                      <a:pt x="12" y="27"/>
                      <a:pt x="8" y="25"/>
                      <a:pt x="7" y="24"/>
                    </a:cubicBezTo>
                    <a:cubicBezTo>
                      <a:pt x="0" y="17"/>
                      <a:pt x="3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6" name="Freeform 1148"/>
              <p:cNvSpPr>
                <a:spLocks/>
              </p:cNvSpPr>
              <p:nvPr/>
            </p:nvSpPr>
            <p:spPr bwMode="auto">
              <a:xfrm>
                <a:off x="2387" y="2401"/>
                <a:ext cx="56" cy="49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6" y="26"/>
                  </a:cxn>
                  <a:cxn ang="0">
                    <a:pos x="3" y="8"/>
                  </a:cxn>
                  <a:cxn ang="0">
                    <a:pos x="14" y="2"/>
                  </a:cxn>
                </a:cxnLst>
                <a:rect l="0" t="0" r="r" b="b"/>
                <a:pathLst>
                  <a:path w="35" h="30">
                    <a:moveTo>
                      <a:pt x="14" y="2"/>
                    </a:moveTo>
                    <a:cubicBezTo>
                      <a:pt x="25" y="0"/>
                      <a:pt x="35" y="16"/>
                      <a:pt x="25" y="25"/>
                    </a:cubicBezTo>
                    <a:cubicBezTo>
                      <a:pt x="20" y="29"/>
                      <a:pt x="12" y="30"/>
                      <a:pt x="6" y="26"/>
                    </a:cubicBezTo>
                    <a:cubicBezTo>
                      <a:pt x="1" y="22"/>
                      <a:pt x="0" y="13"/>
                      <a:pt x="3" y="8"/>
                    </a:cubicBezTo>
                    <a:cubicBezTo>
                      <a:pt x="5" y="4"/>
                      <a:pt x="9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7" name="Freeform 1149"/>
              <p:cNvSpPr>
                <a:spLocks/>
              </p:cNvSpPr>
              <p:nvPr/>
            </p:nvSpPr>
            <p:spPr bwMode="auto">
              <a:xfrm>
                <a:off x="2560" y="2403"/>
                <a:ext cx="47" cy="4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16"/>
                  </a:cxn>
                  <a:cxn ang="0">
                    <a:pos x="7" y="24"/>
                  </a:cxn>
                  <a:cxn ang="0">
                    <a:pos x="3" y="18"/>
                  </a:cxn>
                  <a:cxn ang="0">
                    <a:pos x="14" y="1"/>
                  </a:cxn>
                </a:cxnLst>
                <a:rect l="0" t="0" r="r" b="b"/>
                <a:pathLst>
                  <a:path w="29" h="29">
                    <a:moveTo>
                      <a:pt x="14" y="1"/>
                    </a:moveTo>
                    <a:cubicBezTo>
                      <a:pt x="22" y="0"/>
                      <a:pt x="29" y="7"/>
                      <a:pt x="27" y="16"/>
                    </a:cubicBezTo>
                    <a:cubicBezTo>
                      <a:pt x="26" y="23"/>
                      <a:pt x="15" y="29"/>
                      <a:pt x="7" y="24"/>
                    </a:cubicBezTo>
                    <a:cubicBezTo>
                      <a:pt x="6" y="23"/>
                      <a:pt x="3" y="20"/>
                      <a:pt x="3" y="18"/>
                    </a:cubicBezTo>
                    <a:cubicBezTo>
                      <a:pt x="0" y="10"/>
                      <a:pt x="5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8" name="Freeform 1150"/>
              <p:cNvSpPr>
                <a:spLocks/>
              </p:cNvSpPr>
              <p:nvPr/>
            </p:nvSpPr>
            <p:spPr bwMode="auto">
              <a:xfrm>
                <a:off x="2212" y="2403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22" y="27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0" y="0"/>
                      <a:pt x="27" y="3"/>
                      <a:pt x="30" y="9"/>
                    </a:cubicBezTo>
                    <a:cubicBezTo>
                      <a:pt x="33" y="17"/>
                      <a:pt x="28" y="25"/>
                      <a:pt x="22" y="27"/>
                    </a:cubicBezTo>
                    <a:cubicBezTo>
                      <a:pt x="12" y="31"/>
                      <a:pt x="0" y="22"/>
                      <a:pt x="3" y="11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9" name="Freeform 1151"/>
              <p:cNvSpPr>
                <a:spLocks/>
              </p:cNvSpPr>
              <p:nvPr/>
            </p:nvSpPr>
            <p:spPr bwMode="auto">
              <a:xfrm>
                <a:off x="4500" y="2403"/>
                <a:ext cx="61" cy="51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3" y="28"/>
                  </a:cxn>
                  <a:cxn ang="0">
                    <a:pos x="9" y="5"/>
                  </a:cxn>
                  <a:cxn ang="0">
                    <a:pos x="19" y="2"/>
                  </a:cxn>
                </a:cxnLst>
                <a:rect l="0" t="0" r="r" b="b"/>
                <a:pathLst>
                  <a:path w="38" h="32">
                    <a:moveTo>
                      <a:pt x="19" y="2"/>
                    </a:moveTo>
                    <a:cubicBezTo>
                      <a:pt x="35" y="0"/>
                      <a:pt x="38" y="24"/>
                      <a:pt x="23" y="28"/>
                    </a:cubicBezTo>
                    <a:cubicBezTo>
                      <a:pt x="9" y="32"/>
                      <a:pt x="0" y="15"/>
                      <a:pt x="9" y="5"/>
                    </a:cubicBezTo>
                    <a:cubicBezTo>
                      <a:pt x="11" y="3"/>
                      <a:pt x="14" y="2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0" name="Freeform 1152"/>
              <p:cNvSpPr>
                <a:spLocks/>
              </p:cNvSpPr>
              <p:nvPr/>
            </p:nvSpPr>
            <p:spPr bwMode="auto">
              <a:xfrm>
                <a:off x="4674" y="2398"/>
                <a:ext cx="61" cy="4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8" y="30"/>
                  </a:cxn>
                  <a:cxn ang="0">
                    <a:pos x="16" y="5"/>
                  </a:cxn>
                </a:cxnLst>
                <a:rect l="0" t="0" r="r" b="b"/>
                <a:pathLst>
                  <a:path w="38" h="30">
                    <a:moveTo>
                      <a:pt x="16" y="5"/>
                    </a:moveTo>
                    <a:cubicBezTo>
                      <a:pt x="34" y="0"/>
                      <a:pt x="38" y="30"/>
                      <a:pt x="18" y="30"/>
                    </a:cubicBezTo>
                    <a:cubicBezTo>
                      <a:pt x="5" y="30"/>
                      <a:pt x="0" y="8"/>
                      <a:pt x="16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1" name="Freeform 1153"/>
              <p:cNvSpPr>
                <a:spLocks/>
              </p:cNvSpPr>
              <p:nvPr/>
            </p:nvSpPr>
            <p:spPr bwMode="auto">
              <a:xfrm>
                <a:off x="4330" y="2405"/>
                <a:ext cx="56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1"/>
                  </a:cxn>
                  <a:cxn ang="0">
                    <a:pos x="5" y="11"/>
                  </a:cxn>
                  <a:cxn ang="0">
                    <a:pos x="17" y="1"/>
                  </a:cxn>
                </a:cxnLst>
                <a:rect l="0" t="0" r="r" b="b"/>
                <a:pathLst>
                  <a:path w="35" h="35">
                    <a:moveTo>
                      <a:pt x="17" y="1"/>
                    </a:moveTo>
                    <a:cubicBezTo>
                      <a:pt x="27" y="0"/>
                      <a:pt x="35" y="12"/>
                      <a:pt x="31" y="21"/>
                    </a:cubicBezTo>
                    <a:cubicBezTo>
                      <a:pt x="24" y="35"/>
                      <a:pt x="0" y="27"/>
                      <a:pt x="5" y="11"/>
                    </a:cubicBezTo>
                    <a:cubicBezTo>
                      <a:pt x="6" y="6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2" name="Freeform 1154"/>
              <p:cNvSpPr>
                <a:spLocks/>
              </p:cNvSpPr>
              <p:nvPr/>
            </p:nvSpPr>
            <p:spPr bwMode="auto">
              <a:xfrm>
                <a:off x="2043" y="2406"/>
                <a:ext cx="47" cy="4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2"/>
                  </a:cxn>
                  <a:cxn ang="0">
                    <a:pos x="9" y="25"/>
                  </a:cxn>
                  <a:cxn ang="0">
                    <a:pos x="2" y="10"/>
                  </a:cxn>
                  <a:cxn ang="0">
                    <a:pos x="13" y="1"/>
                  </a:cxn>
                </a:cxnLst>
                <a:rect l="0" t="0" r="r" b="b"/>
                <a:pathLst>
                  <a:path w="29" h="29">
                    <a:moveTo>
                      <a:pt x="13" y="1"/>
                    </a:moveTo>
                    <a:cubicBezTo>
                      <a:pt x="18" y="0"/>
                      <a:pt x="27" y="4"/>
                      <a:pt x="28" y="12"/>
                    </a:cubicBezTo>
                    <a:cubicBezTo>
                      <a:pt x="29" y="21"/>
                      <a:pt x="19" y="29"/>
                      <a:pt x="9" y="25"/>
                    </a:cubicBezTo>
                    <a:cubicBezTo>
                      <a:pt x="3" y="23"/>
                      <a:pt x="0" y="15"/>
                      <a:pt x="2" y="10"/>
                    </a:cubicBezTo>
                    <a:cubicBezTo>
                      <a:pt x="3" y="5"/>
                      <a:pt x="7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3" name="Freeform 1155"/>
              <p:cNvSpPr>
                <a:spLocks/>
              </p:cNvSpPr>
              <p:nvPr/>
            </p:nvSpPr>
            <p:spPr bwMode="auto">
              <a:xfrm>
                <a:off x="4158" y="2405"/>
                <a:ext cx="55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9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4" h="31">
                    <a:moveTo>
                      <a:pt x="16" y="2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29" y="26"/>
                      <a:pt x="21" y="31"/>
                      <a:pt x="14" y="29"/>
                    </a:cubicBezTo>
                    <a:cubicBezTo>
                      <a:pt x="0" y="25"/>
                      <a:pt x="1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4" name="Freeform 1156"/>
              <p:cNvSpPr>
                <a:spLocks/>
              </p:cNvSpPr>
              <p:nvPr/>
            </p:nvSpPr>
            <p:spPr bwMode="auto">
              <a:xfrm>
                <a:off x="1693" y="2408"/>
                <a:ext cx="57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19"/>
                  </a:cxn>
                  <a:cxn ang="0">
                    <a:pos x="14" y="27"/>
                  </a:cxn>
                  <a:cxn ang="0">
                    <a:pos x="17" y="1"/>
                  </a:cxn>
                </a:cxnLst>
                <a:rect l="0" t="0" r="r" b="b"/>
                <a:pathLst>
                  <a:path w="35" h="29">
                    <a:moveTo>
                      <a:pt x="17" y="1"/>
                    </a:moveTo>
                    <a:cubicBezTo>
                      <a:pt x="26" y="0"/>
                      <a:pt x="35" y="9"/>
                      <a:pt x="30" y="19"/>
                    </a:cubicBezTo>
                    <a:cubicBezTo>
                      <a:pt x="28" y="24"/>
                      <a:pt x="21" y="29"/>
                      <a:pt x="14" y="27"/>
                    </a:cubicBezTo>
                    <a:cubicBezTo>
                      <a:pt x="3" y="23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5" name="Freeform 1157"/>
              <p:cNvSpPr>
                <a:spLocks/>
              </p:cNvSpPr>
              <p:nvPr/>
            </p:nvSpPr>
            <p:spPr bwMode="auto">
              <a:xfrm>
                <a:off x="1872" y="2403"/>
                <a:ext cx="51" cy="51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0" y="28"/>
                  </a:cxn>
                  <a:cxn ang="0">
                    <a:pos x="1" y="16"/>
                  </a:cxn>
                  <a:cxn ang="0">
                    <a:pos x="12" y="4"/>
                  </a:cxn>
                </a:cxnLst>
                <a:rect l="0" t="0" r="r" b="b"/>
                <a:pathLst>
                  <a:path w="32" h="32">
                    <a:moveTo>
                      <a:pt x="12" y="4"/>
                    </a:moveTo>
                    <a:cubicBezTo>
                      <a:pt x="26" y="0"/>
                      <a:pt x="32" y="22"/>
                      <a:pt x="20" y="28"/>
                    </a:cubicBezTo>
                    <a:cubicBezTo>
                      <a:pt x="13" y="32"/>
                      <a:pt x="0" y="26"/>
                      <a:pt x="1" y="16"/>
                    </a:cubicBezTo>
                    <a:cubicBezTo>
                      <a:pt x="1" y="10"/>
                      <a:pt x="5" y="5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6" name="Freeform 1158"/>
              <p:cNvSpPr>
                <a:spLocks/>
              </p:cNvSpPr>
              <p:nvPr/>
            </p:nvSpPr>
            <p:spPr bwMode="auto">
              <a:xfrm>
                <a:off x="3991" y="2408"/>
                <a:ext cx="55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4" y="24"/>
                  </a:cxn>
                  <a:cxn ang="0">
                    <a:pos x="1" y="14"/>
                  </a:cxn>
                  <a:cxn ang="0">
                    <a:pos x="14" y="1"/>
                  </a:cxn>
                </a:cxnLst>
                <a:rect l="0" t="0" r="r" b="b"/>
                <a:pathLst>
                  <a:path w="34" h="33">
                    <a:moveTo>
                      <a:pt x="14" y="1"/>
                    </a:moveTo>
                    <a:cubicBezTo>
                      <a:pt x="25" y="0"/>
                      <a:pt x="34" y="15"/>
                      <a:pt x="24" y="24"/>
                    </a:cubicBezTo>
                    <a:cubicBezTo>
                      <a:pt x="15" y="33"/>
                      <a:pt x="0" y="26"/>
                      <a:pt x="1" y="14"/>
                    </a:cubicBezTo>
                    <a:cubicBezTo>
                      <a:pt x="1" y="8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7" name="Freeform 1159"/>
              <p:cNvSpPr>
                <a:spLocks/>
              </p:cNvSpPr>
              <p:nvPr/>
            </p:nvSpPr>
            <p:spPr bwMode="auto">
              <a:xfrm>
                <a:off x="3815" y="2409"/>
                <a:ext cx="53" cy="4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2" y="27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3" h="29">
                    <a:moveTo>
                      <a:pt x="16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3" y="15"/>
                      <a:pt x="29" y="24"/>
                      <a:pt x="22" y="27"/>
                    </a:cubicBezTo>
                    <a:cubicBezTo>
                      <a:pt x="17" y="29"/>
                      <a:pt x="10" y="28"/>
                      <a:pt x="6" y="23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8" name="Freeform 1160"/>
              <p:cNvSpPr>
                <a:spLocks/>
              </p:cNvSpPr>
              <p:nvPr/>
            </p:nvSpPr>
            <p:spPr bwMode="auto">
              <a:xfrm>
                <a:off x="1523" y="2411"/>
                <a:ext cx="53" cy="5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9"/>
                  </a:cxn>
                  <a:cxn ang="0">
                    <a:pos x="6" y="21"/>
                  </a:cxn>
                  <a:cxn ang="0">
                    <a:pos x="16" y="0"/>
                  </a:cxn>
                </a:cxnLst>
                <a:rect l="0" t="0" r="r" b="b"/>
                <a:pathLst>
                  <a:path w="33" h="32">
                    <a:moveTo>
                      <a:pt x="16" y="0"/>
                    </a:moveTo>
                    <a:cubicBezTo>
                      <a:pt x="22" y="0"/>
                      <a:pt x="27" y="4"/>
                      <a:pt x="29" y="9"/>
                    </a:cubicBezTo>
                    <a:cubicBezTo>
                      <a:pt x="33" y="22"/>
                      <a:pt x="14" y="32"/>
                      <a:pt x="6" y="21"/>
                    </a:cubicBezTo>
                    <a:cubicBezTo>
                      <a:pt x="0" y="12"/>
                      <a:pt x="6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9" name="Freeform 1161"/>
              <p:cNvSpPr>
                <a:spLocks/>
              </p:cNvSpPr>
              <p:nvPr/>
            </p:nvSpPr>
            <p:spPr bwMode="auto">
              <a:xfrm>
                <a:off x="3641" y="2409"/>
                <a:ext cx="56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0"/>
                  </a:cxn>
                  <a:cxn ang="0">
                    <a:pos x="15" y="28"/>
                  </a:cxn>
                  <a:cxn ang="0">
                    <a:pos x="16" y="1"/>
                  </a:cxn>
                </a:cxnLst>
                <a:rect l="0" t="0" r="r" b="b"/>
                <a:pathLst>
                  <a:path w="35" h="31">
                    <a:moveTo>
                      <a:pt x="16" y="1"/>
                    </a:moveTo>
                    <a:cubicBezTo>
                      <a:pt x="22" y="0"/>
                      <a:pt x="28" y="4"/>
                      <a:pt x="30" y="10"/>
                    </a:cubicBezTo>
                    <a:cubicBezTo>
                      <a:pt x="35" y="20"/>
                      <a:pt x="24" y="31"/>
                      <a:pt x="15" y="28"/>
                    </a:cubicBezTo>
                    <a:cubicBezTo>
                      <a:pt x="1" y="25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0" name="Freeform 1162"/>
              <p:cNvSpPr>
                <a:spLocks/>
              </p:cNvSpPr>
              <p:nvPr/>
            </p:nvSpPr>
            <p:spPr bwMode="auto">
              <a:xfrm>
                <a:off x="1355" y="2409"/>
                <a:ext cx="49" cy="49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4" y="22"/>
                  </a:cxn>
                  <a:cxn ang="0">
                    <a:pos x="2" y="18"/>
                  </a:cxn>
                  <a:cxn ang="0">
                    <a:pos x="12" y="2"/>
                  </a:cxn>
                </a:cxnLst>
                <a:rect l="0" t="0" r="r" b="b"/>
                <a:pathLst>
                  <a:path w="31" h="30">
                    <a:moveTo>
                      <a:pt x="12" y="2"/>
                    </a:moveTo>
                    <a:cubicBezTo>
                      <a:pt x="21" y="0"/>
                      <a:pt x="31" y="12"/>
                      <a:pt x="24" y="22"/>
                    </a:cubicBezTo>
                    <a:cubicBezTo>
                      <a:pt x="18" y="30"/>
                      <a:pt x="5" y="28"/>
                      <a:pt x="2" y="18"/>
                    </a:cubicBezTo>
                    <a:cubicBezTo>
                      <a:pt x="0" y="11"/>
                      <a:pt x="4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1" name="Freeform 1163"/>
              <p:cNvSpPr>
                <a:spLocks/>
              </p:cNvSpPr>
              <p:nvPr/>
            </p:nvSpPr>
            <p:spPr bwMode="auto">
              <a:xfrm>
                <a:off x="3474" y="2411"/>
                <a:ext cx="50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9"/>
                  </a:cxn>
                  <a:cxn ang="0">
                    <a:pos x="2" y="22"/>
                  </a:cxn>
                  <a:cxn ang="0">
                    <a:pos x="2" y="21"/>
                  </a:cxn>
                  <a:cxn ang="0">
                    <a:pos x="1" y="21"/>
                  </a:cxn>
                  <a:cxn ang="0">
                    <a:pos x="1" y="14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21" y="0"/>
                      <a:pt x="31" y="9"/>
                      <a:pt x="28" y="19"/>
                    </a:cubicBezTo>
                    <a:cubicBezTo>
                      <a:pt x="25" y="29"/>
                      <a:pt x="9" y="32"/>
                      <a:pt x="2" y="22"/>
                    </a:cubicBezTo>
                    <a:cubicBezTo>
                      <a:pt x="2" y="22"/>
                      <a:pt x="3" y="21"/>
                      <a:pt x="2" y="21"/>
                    </a:cubicBezTo>
                    <a:cubicBezTo>
                      <a:pt x="2" y="20"/>
                      <a:pt x="2" y="21"/>
                      <a:pt x="1" y="21"/>
                    </a:cubicBezTo>
                    <a:cubicBezTo>
                      <a:pt x="1" y="20"/>
                      <a:pt x="0" y="14"/>
                      <a:pt x="1" y="14"/>
                    </a:cubicBezTo>
                    <a:cubicBezTo>
                      <a:pt x="1" y="7"/>
                      <a:pt x="5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2" name="Freeform 1164"/>
              <p:cNvSpPr>
                <a:spLocks/>
              </p:cNvSpPr>
              <p:nvPr/>
            </p:nvSpPr>
            <p:spPr bwMode="auto">
              <a:xfrm>
                <a:off x="1178" y="2413"/>
                <a:ext cx="50" cy="4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2"/>
                  </a:cxn>
                  <a:cxn ang="0">
                    <a:pos x="15" y="26"/>
                  </a:cxn>
                  <a:cxn ang="0">
                    <a:pos x="16" y="1"/>
                  </a:cxn>
                </a:cxnLst>
                <a:rect l="0" t="0" r="r" b="b"/>
                <a:pathLst>
                  <a:path w="31" h="27">
                    <a:moveTo>
                      <a:pt x="16" y="1"/>
                    </a:moveTo>
                    <a:cubicBezTo>
                      <a:pt x="21" y="0"/>
                      <a:pt x="29" y="4"/>
                      <a:pt x="30" y="12"/>
                    </a:cubicBezTo>
                    <a:cubicBezTo>
                      <a:pt x="31" y="20"/>
                      <a:pt x="22" y="27"/>
                      <a:pt x="15" y="26"/>
                    </a:cubicBezTo>
                    <a:cubicBezTo>
                      <a:pt x="1" y="24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3" name="Freeform 1165"/>
              <p:cNvSpPr>
                <a:spLocks/>
              </p:cNvSpPr>
              <p:nvPr/>
            </p:nvSpPr>
            <p:spPr bwMode="auto">
              <a:xfrm>
                <a:off x="3296" y="2413"/>
                <a:ext cx="54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22" y="28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4" h="29">
                    <a:moveTo>
                      <a:pt x="17" y="1"/>
                    </a:moveTo>
                    <a:cubicBezTo>
                      <a:pt x="22" y="0"/>
                      <a:pt x="29" y="3"/>
                      <a:pt x="31" y="9"/>
                    </a:cubicBezTo>
                    <a:cubicBezTo>
                      <a:pt x="34" y="16"/>
                      <a:pt x="30" y="25"/>
                      <a:pt x="22" y="28"/>
                    </a:cubicBezTo>
                    <a:cubicBezTo>
                      <a:pt x="18" y="29"/>
                      <a:pt x="11" y="28"/>
                      <a:pt x="7" y="23"/>
                    </a:cubicBezTo>
                    <a:cubicBezTo>
                      <a:pt x="0" y="15"/>
                      <a:pt x="5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4" name="Freeform 1166"/>
              <p:cNvSpPr>
                <a:spLocks/>
              </p:cNvSpPr>
              <p:nvPr/>
            </p:nvSpPr>
            <p:spPr bwMode="auto">
              <a:xfrm>
                <a:off x="3122" y="2414"/>
                <a:ext cx="55" cy="5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9"/>
                  </a:cxn>
                  <a:cxn ang="0">
                    <a:pos x="30" y="23"/>
                  </a:cxn>
                  <a:cxn ang="0">
                    <a:pos x="28" y="24"/>
                  </a:cxn>
                  <a:cxn ang="0">
                    <a:pos x="6" y="8"/>
                  </a:cxn>
                  <a:cxn ang="0">
                    <a:pos x="18" y="1"/>
                  </a:cxn>
                </a:cxnLst>
                <a:rect l="0" t="0" r="r" b="b"/>
                <a:pathLst>
                  <a:path w="34" h="35">
                    <a:moveTo>
                      <a:pt x="18" y="1"/>
                    </a:moveTo>
                    <a:cubicBezTo>
                      <a:pt x="23" y="0"/>
                      <a:pt x="30" y="5"/>
                      <a:pt x="32" y="9"/>
                    </a:cubicBezTo>
                    <a:cubicBezTo>
                      <a:pt x="34" y="15"/>
                      <a:pt x="31" y="21"/>
                      <a:pt x="30" y="23"/>
                    </a:cubicBezTo>
                    <a:cubicBezTo>
                      <a:pt x="30" y="23"/>
                      <a:pt x="28" y="24"/>
                      <a:pt x="28" y="24"/>
                    </a:cubicBezTo>
                    <a:cubicBezTo>
                      <a:pt x="17" y="35"/>
                      <a:pt x="0" y="21"/>
                      <a:pt x="6" y="8"/>
                    </a:cubicBezTo>
                    <a:cubicBezTo>
                      <a:pt x="8" y="4"/>
                      <a:pt x="12" y="1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5" name="Freeform 1167"/>
              <p:cNvSpPr>
                <a:spLocks/>
              </p:cNvSpPr>
              <p:nvPr/>
            </p:nvSpPr>
            <p:spPr bwMode="auto">
              <a:xfrm>
                <a:off x="2952" y="2416"/>
                <a:ext cx="58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9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6" h="35">
                    <a:moveTo>
                      <a:pt x="17" y="1"/>
                    </a:moveTo>
                    <a:cubicBezTo>
                      <a:pt x="23" y="0"/>
                      <a:pt x="29" y="5"/>
                      <a:pt x="30" y="9"/>
                    </a:cubicBezTo>
                    <a:cubicBezTo>
                      <a:pt x="36" y="23"/>
                      <a:pt x="17" y="35"/>
                      <a:pt x="7" y="23"/>
                    </a:cubicBezTo>
                    <a:cubicBezTo>
                      <a:pt x="0" y="15"/>
                      <a:pt x="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6" name="Freeform 1168"/>
              <p:cNvSpPr>
                <a:spLocks/>
              </p:cNvSpPr>
              <p:nvPr/>
            </p:nvSpPr>
            <p:spPr bwMode="auto">
              <a:xfrm>
                <a:off x="2780" y="2417"/>
                <a:ext cx="53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10"/>
                  </a:cxn>
                  <a:cxn ang="0">
                    <a:pos x="10" y="26"/>
                  </a:cxn>
                  <a:cxn ang="0">
                    <a:pos x="16" y="0"/>
                  </a:cxn>
                </a:cxnLst>
                <a:rect l="0" t="0" r="r" b="b"/>
                <a:pathLst>
                  <a:path w="33" h="32">
                    <a:moveTo>
                      <a:pt x="16" y="0"/>
                    </a:moveTo>
                    <a:cubicBezTo>
                      <a:pt x="22" y="0"/>
                      <a:pt x="29" y="3"/>
                      <a:pt x="30" y="10"/>
                    </a:cubicBezTo>
                    <a:cubicBezTo>
                      <a:pt x="33" y="20"/>
                      <a:pt x="22" y="32"/>
                      <a:pt x="10" y="26"/>
                    </a:cubicBezTo>
                    <a:cubicBezTo>
                      <a:pt x="0" y="20"/>
                      <a:pt x="1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7" name="Freeform 1169"/>
              <p:cNvSpPr>
                <a:spLocks/>
              </p:cNvSpPr>
              <p:nvPr/>
            </p:nvSpPr>
            <p:spPr bwMode="auto">
              <a:xfrm>
                <a:off x="2434" y="2421"/>
                <a:ext cx="5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1" y="8"/>
                  </a:cxn>
                  <a:cxn ang="0">
                    <a:pos x="11" y="26"/>
                  </a:cxn>
                  <a:cxn ang="0">
                    <a:pos x="18" y="0"/>
                  </a:cxn>
                </a:cxnLst>
                <a:rect l="0" t="0" r="r" b="b"/>
                <a:pathLst>
                  <a:path w="36" h="32">
                    <a:moveTo>
                      <a:pt x="18" y="0"/>
                    </a:moveTo>
                    <a:cubicBezTo>
                      <a:pt x="23" y="0"/>
                      <a:pt x="29" y="3"/>
                      <a:pt x="31" y="8"/>
                    </a:cubicBezTo>
                    <a:cubicBezTo>
                      <a:pt x="36" y="21"/>
                      <a:pt x="22" y="32"/>
                      <a:pt x="11" y="26"/>
                    </a:cubicBezTo>
                    <a:cubicBezTo>
                      <a:pt x="0" y="20"/>
                      <a:pt x="3" y="1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8" name="Freeform 1170"/>
              <p:cNvSpPr>
                <a:spLocks/>
              </p:cNvSpPr>
              <p:nvPr/>
            </p:nvSpPr>
            <p:spPr bwMode="auto">
              <a:xfrm>
                <a:off x="2610" y="2416"/>
                <a:ext cx="55" cy="46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1" y="28"/>
                  </a:cxn>
                  <a:cxn ang="0">
                    <a:pos x="11" y="28"/>
                  </a:cxn>
                  <a:cxn ang="0">
                    <a:pos x="13" y="3"/>
                  </a:cxn>
                </a:cxnLst>
                <a:rect l="0" t="0" r="r" b="b"/>
                <a:pathLst>
                  <a:path w="34" h="29">
                    <a:moveTo>
                      <a:pt x="13" y="3"/>
                    </a:moveTo>
                    <a:cubicBezTo>
                      <a:pt x="28" y="0"/>
                      <a:pt x="34" y="22"/>
                      <a:pt x="21" y="28"/>
                    </a:cubicBezTo>
                    <a:cubicBezTo>
                      <a:pt x="18" y="29"/>
                      <a:pt x="14" y="29"/>
                      <a:pt x="11" y="28"/>
                    </a:cubicBezTo>
                    <a:cubicBezTo>
                      <a:pt x="0" y="23"/>
                      <a:pt x="1" y="6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9" name="Freeform 1171"/>
              <p:cNvSpPr>
                <a:spLocks/>
              </p:cNvSpPr>
              <p:nvPr/>
            </p:nvSpPr>
            <p:spPr bwMode="auto">
              <a:xfrm>
                <a:off x="4727" y="2419"/>
                <a:ext cx="57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9" y="26"/>
                  </a:cxn>
                  <a:cxn ang="0">
                    <a:pos x="16" y="1"/>
                  </a:cxn>
                </a:cxnLst>
                <a:rect l="0" t="0" r="r" b="b"/>
                <a:pathLst>
                  <a:path w="36" h="34">
                    <a:moveTo>
                      <a:pt x="16" y="1"/>
                    </a:moveTo>
                    <a:cubicBezTo>
                      <a:pt x="21" y="0"/>
                      <a:pt x="28" y="4"/>
                      <a:pt x="31" y="9"/>
                    </a:cubicBezTo>
                    <a:cubicBezTo>
                      <a:pt x="36" y="22"/>
                      <a:pt x="20" y="34"/>
                      <a:pt x="9" y="26"/>
                    </a:cubicBezTo>
                    <a:cubicBezTo>
                      <a:pt x="0" y="18"/>
                      <a:pt x="4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0" name="Freeform 1172"/>
              <p:cNvSpPr>
                <a:spLocks/>
              </p:cNvSpPr>
              <p:nvPr/>
            </p:nvSpPr>
            <p:spPr bwMode="auto">
              <a:xfrm>
                <a:off x="2263" y="2417"/>
                <a:ext cx="57" cy="50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29"/>
                  </a:cxn>
                  <a:cxn ang="0">
                    <a:pos x="15" y="4"/>
                  </a:cxn>
                </a:cxnLst>
                <a:rect l="0" t="0" r="r" b="b"/>
                <a:pathLst>
                  <a:path w="35" h="31">
                    <a:moveTo>
                      <a:pt x="15" y="4"/>
                    </a:moveTo>
                    <a:cubicBezTo>
                      <a:pt x="35" y="0"/>
                      <a:pt x="35" y="31"/>
                      <a:pt x="15" y="29"/>
                    </a:cubicBezTo>
                    <a:cubicBezTo>
                      <a:pt x="2" y="27"/>
                      <a:pt x="0" y="6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1" name="Freeform 1173"/>
              <p:cNvSpPr>
                <a:spLocks/>
              </p:cNvSpPr>
              <p:nvPr/>
            </p:nvSpPr>
            <p:spPr bwMode="auto">
              <a:xfrm>
                <a:off x="4381" y="2421"/>
                <a:ext cx="60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4"/>
                  </a:cxn>
                  <a:cxn ang="0">
                    <a:pos x="8" y="24"/>
                  </a:cxn>
                  <a:cxn ang="0">
                    <a:pos x="17" y="2"/>
                  </a:cxn>
                </a:cxnLst>
                <a:rect l="0" t="0" r="r" b="b"/>
                <a:pathLst>
                  <a:path w="37" h="31">
                    <a:moveTo>
                      <a:pt x="17" y="2"/>
                    </a:moveTo>
                    <a:cubicBezTo>
                      <a:pt x="28" y="0"/>
                      <a:pt x="37" y="14"/>
                      <a:pt x="29" y="24"/>
                    </a:cubicBezTo>
                    <a:cubicBezTo>
                      <a:pt x="24" y="30"/>
                      <a:pt x="14" y="31"/>
                      <a:pt x="8" y="24"/>
                    </a:cubicBezTo>
                    <a:cubicBezTo>
                      <a:pt x="0" y="15"/>
                      <a:pt x="6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2" name="Freeform 1174"/>
              <p:cNvSpPr>
                <a:spLocks/>
              </p:cNvSpPr>
              <p:nvPr/>
            </p:nvSpPr>
            <p:spPr bwMode="auto">
              <a:xfrm>
                <a:off x="4560" y="2421"/>
                <a:ext cx="48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3"/>
                  </a:cxn>
                  <a:cxn ang="0">
                    <a:pos x="7" y="26"/>
                  </a:cxn>
                  <a:cxn ang="0">
                    <a:pos x="5" y="5"/>
                  </a:cxn>
                  <a:cxn ang="0">
                    <a:pos x="12" y="2"/>
                  </a:cxn>
                </a:cxnLst>
                <a:rect l="0" t="0" r="r" b="b"/>
                <a:pathLst>
                  <a:path w="30" h="32">
                    <a:moveTo>
                      <a:pt x="12" y="2"/>
                    </a:moveTo>
                    <a:cubicBezTo>
                      <a:pt x="21" y="0"/>
                      <a:pt x="27" y="6"/>
                      <a:pt x="28" y="13"/>
                    </a:cubicBezTo>
                    <a:cubicBezTo>
                      <a:pt x="30" y="24"/>
                      <a:pt x="16" y="32"/>
                      <a:pt x="7" y="26"/>
                    </a:cubicBezTo>
                    <a:cubicBezTo>
                      <a:pt x="0" y="21"/>
                      <a:pt x="0" y="11"/>
                      <a:pt x="5" y="5"/>
                    </a:cubicBezTo>
                    <a:cubicBezTo>
                      <a:pt x="7" y="3"/>
                      <a:pt x="9" y="2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3" name="Freeform 1175"/>
              <p:cNvSpPr>
                <a:spLocks/>
              </p:cNvSpPr>
              <p:nvPr/>
            </p:nvSpPr>
            <p:spPr bwMode="auto">
              <a:xfrm>
                <a:off x="2093" y="2422"/>
                <a:ext cx="50" cy="50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9" y="11"/>
                  </a:cxn>
                  <a:cxn ang="0">
                    <a:pos x="11" y="26"/>
                  </a:cxn>
                  <a:cxn ang="0">
                    <a:pos x="12" y="2"/>
                  </a:cxn>
                </a:cxnLst>
                <a:rect l="0" t="0" r="r" b="b"/>
                <a:pathLst>
                  <a:path w="31" h="31">
                    <a:moveTo>
                      <a:pt x="12" y="2"/>
                    </a:moveTo>
                    <a:cubicBezTo>
                      <a:pt x="20" y="0"/>
                      <a:pt x="27" y="4"/>
                      <a:pt x="29" y="11"/>
                    </a:cubicBezTo>
                    <a:cubicBezTo>
                      <a:pt x="31" y="18"/>
                      <a:pt x="24" y="31"/>
                      <a:pt x="11" y="26"/>
                    </a:cubicBezTo>
                    <a:cubicBezTo>
                      <a:pt x="0" y="23"/>
                      <a:pt x="0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4" name="Freeform 1176"/>
              <p:cNvSpPr>
                <a:spLocks/>
              </p:cNvSpPr>
              <p:nvPr/>
            </p:nvSpPr>
            <p:spPr bwMode="auto">
              <a:xfrm>
                <a:off x="4214" y="2424"/>
                <a:ext cx="50" cy="5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0"/>
                  </a:cxn>
                  <a:cxn ang="0">
                    <a:pos x="6" y="25"/>
                  </a:cxn>
                  <a:cxn ang="0">
                    <a:pos x="1" y="10"/>
                  </a:cxn>
                  <a:cxn ang="0">
                    <a:pos x="14" y="1"/>
                  </a:cxn>
                </a:cxnLst>
                <a:rect l="0" t="0" r="r" b="b"/>
                <a:pathLst>
                  <a:path w="31" h="34">
                    <a:moveTo>
                      <a:pt x="14" y="1"/>
                    </a:moveTo>
                    <a:cubicBezTo>
                      <a:pt x="20" y="0"/>
                      <a:pt x="26" y="4"/>
                      <a:pt x="28" y="10"/>
                    </a:cubicBezTo>
                    <a:cubicBezTo>
                      <a:pt x="31" y="21"/>
                      <a:pt x="17" y="34"/>
                      <a:pt x="6" y="25"/>
                    </a:cubicBezTo>
                    <a:cubicBezTo>
                      <a:pt x="2" y="22"/>
                      <a:pt x="0" y="16"/>
                      <a:pt x="1" y="10"/>
                    </a:cubicBezTo>
                    <a:cubicBezTo>
                      <a:pt x="3" y="5"/>
                      <a:pt x="7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5" name="Freeform 1177"/>
              <p:cNvSpPr>
                <a:spLocks/>
              </p:cNvSpPr>
              <p:nvPr/>
            </p:nvSpPr>
            <p:spPr bwMode="auto">
              <a:xfrm>
                <a:off x="1920" y="2422"/>
                <a:ext cx="50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18"/>
                  </a:cxn>
                  <a:cxn ang="0">
                    <a:pos x="6" y="22"/>
                  </a:cxn>
                  <a:cxn ang="0">
                    <a:pos x="15" y="2"/>
                  </a:cxn>
                </a:cxnLst>
                <a:rect l="0" t="0" r="r" b="b"/>
                <a:pathLst>
                  <a:path w="31" h="30">
                    <a:moveTo>
                      <a:pt x="15" y="2"/>
                    </a:moveTo>
                    <a:cubicBezTo>
                      <a:pt x="24" y="0"/>
                      <a:pt x="31" y="10"/>
                      <a:pt x="29" y="18"/>
                    </a:cubicBezTo>
                    <a:cubicBezTo>
                      <a:pt x="26" y="28"/>
                      <a:pt x="11" y="30"/>
                      <a:pt x="6" y="22"/>
                    </a:cubicBezTo>
                    <a:cubicBezTo>
                      <a:pt x="0" y="15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6" name="Freeform 1178"/>
              <p:cNvSpPr>
                <a:spLocks/>
              </p:cNvSpPr>
              <p:nvPr/>
            </p:nvSpPr>
            <p:spPr bwMode="auto">
              <a:xfrm>
                <a:off x="4031" y="2426"/>
                <a:ext cx="61" cy="5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5" y="9"/>
                  </a:cxn>
                  <a:cxn ang="0">
                    <a:pos x="26" y="27"/>
                  </a:cxn>
                  <a:cxn ang="0">
                    <a:pos x="20" y="0"/>
                  </a:cxn>
                </a:cxnLst>
                <a:rect l="0" t="0" r="r" b="b"/>
                <a:pathLst>
                  <a:path w="38" h="32">
                    <a:moveTo>
                      <a:pt x="20" y="0"/>
                    </a:moveTo>
                    <a:cubicBezTo>
                      <a:pt x="25" y="0"/>
                      <a:pt x="32" y="2"/>
                      <a:pt x="35" y="9"/>
                    </a:cubicBezTo>
                    <a:cubicBezTo>
                      <a:pt x="38" y="17"/>
                      <a:pt x="32" y="25"/>
                      <a:pt x="26" y="27"/>
                    </a:cubicBezTo>
                    <a:cubicBezTo>
                      <a:pt x="8" y="32"/>
                      <a:pt x="0" y="4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7" name="Freeform 1179"/>
              <p:cNvSpPr>
                <a:spLocks/>
              </p:cNvSpPr>
              <p:nvPr/>
            </p:nvSpPr>
            <p:spPr bwMode="auto">
              <a:xfrm>
                <a:off x="1751" y="2424"/>
                <a:ext cx="48" cy="4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20"/>
                  </a:cxn>
                  <a:cxn ang="0">
                    <a:pos x="2" y="18"/>
                  </a:cxn>
                  <a:cxn ang="0">
                    <a:pos x="12" y="2"/>
                  </a:cxn>
                </a:cxnLst>
                <a:rect l="0" t="0" r="r" b="b"/>
                <a:pathLst>
                  <a:path w="30" h="30">
                    <a:moveTo>
                      <a:pt x="12" y="2"/>
                    </a:moveTo>
                    <a:cubicBezTo>
                      <a:pt x="21" y="0"/>
                      <a:pt x="30" y="10"/>
                      <a:pt x="26" y="20"/>
                    </a:cubicBezTo>
                    <a:cubicBezTo>
                      <a:pt x="22" y="30"/>
                      <a:pt x="5" y="30"/>
                      <a:pt x="2" y="18"/>
                    </a:cubicBezTo>
                    <a:cubicBezTo>
                      <a:pt x="0" y="11"/>
                      <a:pt x="4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8" name="Freeform 1180"/>
              <p:cNvSpPr>
                <a:spLocks/>
              </p:cNvSpPr>
              <p:nvPr/>
            </p:nvSpPr>
            <p:spPr bwMode="auto">
              <a:xfrm>
                <a:off x="3866" y="2426"/>
                <a:ext cx="54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0"/>
                  </a:cxn>
                  <a:cxn ang="0">
                    <a:pos x="6" y="23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6" y="0"/>
                      <a:pt x="34" y="11"/>
                      <a:pt x="30" y="20"/>
                    </a:cubicBezTo>
                    <a:cubicBezTo>
                      <a:pt x="26" y="30"/>
                      <a:pt x="12" y="31"/>
                      <a:pt x="6" y="23"/>
                    </a:cubicBezTo>
                    <a:cubicBezTo>
                      <a:pt x="0" y="15"/>
                      <a:pt x="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9" name="Freeform 1181"/>
              <p:cNvSpPr>
                <a:spLocks/>
              </p:cNvSpPr>
              <p:nvPr/>
            </p:nvSpPr>
            <p:spPr bwMode="auto">
              <a:xfrm>
                <a:off x="1570" y="2422"/>
                <a:ext cx="59" cy="50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21" y="29"/>
                  </a:cxn>
                  <a:cxn ang="0">
                    <a:pos x="17" y="4"/>
                  </a:cxn>
                </a:cxnLst>
                <a:rect l="0" t="0" r="r" b="b"/>
                <a:pathLst>
                  <a:path w="37" h="31">
                    <a:moveTo>
                      <a:pt x="17" y="4"/>
                    </a:moveTo>
                    <a:cubicBezTo>
                      <a:pt x="36" y="0"/>
                      <a:pt x="37" y="27"/>
                      <a:pt x="21" y="29"/>
                    </a:cubicBezTo>
                    <a:cubicBezTo>
                      <a:pt x="6" y="31"/>
                      <a:pt x="0" y="7"/>
                      <a:pt x="17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0" name="Freeform 1182"/>
              <p:cNvSpPr>
                <a:spLocks/>
              </p:cNvSpPr>
              <p:nvPr/>
            </p:nvSpPr>
            <p:spPr bwMode="auto">
              <a:xfrm>
                <a:off x="1400" y="2424"/>
                <a:ext cx="57" cy="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1" y="29"/>
                  </a:cxn>
                  <a:cxn ang="0">
                    <a:pos x="16" y="3"/>
                  </a:cxn>
                </a:cxnLst>
                <a:rect l="0" t="0" r="r" b="b"/>
                <a:pathLst>
                  <a:path w="36" h="31">
                    <a:moveTo>
                      <a:pt x="16" y="3"/>
                    </a:moveTo>
                    <a:cubicBezTo>
                      <a:pt x="35" y="0"/>
                      <a:pt x="36" y="27"/>
                      <a:pt x="21" y="29"/>
                    </a:cubicBezTo>
                    <a:cubicBezTo>
                      <a:pt x="4" y="31"/>
                      <a:pt x="0" y="6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1" name="Freeform 1183"/>
              <p:cNvSpPr>
                <a:spLocks/>
              </p:cNvSpPr>
              <p:nvPr/>
            </p:nvSpPr>
            <p:spPr bwMode="auto">
              <a:xfrm>
                <a:off x="3521" y="2427"/>
                <a:ext cx="61" cy="5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5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8" h="34">
                    <a:moveTo>
                      <a:pt x="16" y="2"/>
                    </a:moveTo>
                    <a:cubicBezTo>
                      <a:pt x="26" y="0"/>
                      <a:pt x="38" y="15"/>
                      <a:pt x="27" y="25"/>
                    </a:cubicBezTo>
                    <a:cubicBezTo>
                      <a:pt x="18" y="34"/>
                      <a:pt x="0" y="25"/>
                      <a:pt x="4" y="11"/>
                    </a:cubicBezTo>
                    <a:cubicBezTo>
                      <a:pt x="6" y="6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2" name="Freeform 1184"/>
              <p:cNvSpPr>
                <a:spLocks/>
              </p:cNvSpPr>
              <p:nvPr/>
            </p:nvSpPr>
            <p:spPr bwMode="auto">
              <a:xfrm>
                <a:off x="3692" y="2427"/>
                <a:ext cx="50" cy="4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4"/>
                  </a:cxn>
                  <a:cxn ang="0">
                    <a:pos x="17" y="27"/>
                  </a:cxn>
                  <a:cxn ang="0">
                    <a:pos x="16" y="2"/>
                  </a:cxn>
                </a:cxnLst>
                <a:rect l="0" t="0" r="r" b="b"/>
                <a:pathLst>
                  <a:path w="31" h="28">
                    <a:moveTo>
                      <a:pt x="16" y="2"/>
                    </a:moveTo>
                    <a:cubicBezTo>
                      <a:pt x="24" y="0"/>
                      <a:pt x="31" y="7"/>
                      <a:pt x="31" y="14"/>
                    </a:cubicBezTo>
                    <a:cubicBezTo>
                      <a:pt x="31" y="21"/>
                      <a:pt x="26" y="28"/>
                      <a:pt x="17" y="27"/>
                    </a:cubicBezTo>
                    <a:cubicBezTo>
                      <a:pt x="3" y="27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3" name="Freeform 1185"/>
              <p:cNvSpPr>
                <a:spLocks/>
              </p:cNvSpPr>
              <p:nvPr/>
            </p:nvSpPr>
            <p:spPr bwMode="auto">
              <a:xfrm>
                <a:off x="3347" y="2430"/>
                <a:ext cx="56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3" y="1"/>
                  </a:cxn>
                  <a:cxn ang="0">
                    <a:pos x="21" y="27"/>
                  </a:cxn>
                  <a:cxn ang="0">
                    <a:pos x="8" y="23"/>
                  </a:cxn>
                  <a:cxn ang="0">
                    <a:pos x="17" y="0"/>
                  </a:cxn>
                </a:cxnLst>
                <a:rect l="0" t="0" r="r" b="b"/>
                <a:pathLst>
                  <a:path w="35" h="28">
                    <a:moveTo>
                      <a:pt x="17" y="0"/>
                    </a:moveTo>
                    <a:cubicBezTo>
                      <a:pt x="18" y="0"/>
                      <a:pt x="21" y="0"/>
                      <a:pt x="23" y="1"/>
                    </a:cubicBezTo>
                    <a:cubicBezTo>
                      <a:pt x="35" y="6"/>
                      <a:pt x="35" y="24"/>
                      <a:pt x="21" y="27"/>
                    </a:cubicBezTo>
                    <a:cubicBezTo>
                      <a:pt x="17" y="28"/>
                      <a:pt x="11" y="27"/>
                      <a:pt x="8" y="23"/>
                    </a:cubicBezTo>
                    <a:cubicBezTo>
                      <a:pt x="0" y="14"/>
                      <a:pt x="6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4" name="Freeform 1186"/>
              <p:cNvSpPr>
                <a:spLocks/>
              </p:cNvSpPr>
              <p:nvPr/>
            </p:nvSpPr>
            <p:spPr bwMode="auto">
              <a:xfrm>
                <a:off x="1234" y="2427"/>
                <a:ext cx="45" cy="47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27" y="18"/>
                  </a:cxn>
                  <a:cxn ang="0">
                    <a:pos x="17" y="27"/>
                  </a:cxn>
                  <a:cxn ang="0">
                    <a:pos x="2" y="13"/>
                  </a:cxn>
                  <a:cxn ang="0">
                    <a:pos x="11" y="3"/>
                  </a:cxn>
                </a:cxnLst>
                <a:rect l="0" t="0" r="r" b="b"/>
                <a:pathLst>
                  <a:path w="28" h="29">
                    <a:moveTo>
                      <a:pt x="11" y="3"/>
                    </a:moveTo>
                    <a:cubicBezTo>
                      <a:pt x="19" y="0"/>
                      <a:pt x="28" y="8"/>
                      <a:pt x="27" y="18"/>
                    </a:cubicBezTo>
                    <a:cubicBezTo>
                      <a:pt x="26" y="22"/>
                      <a:pt x="21" y="26"/>
                      <a:pt x="17" y="27"/>
                    </a:cubicBezTo>
                    <a:cubicBezTo>
                      <a:pt x="10" y="29"/>
                      <a:pt x="0" y="24"/>
                      <a:pt x="2" y="13"/>
                    </a:cubicBezTo>
                    <a:cubicBezTo>
                      <a:pt x="2" y="8"/>
                      <a:pt x="5" y="4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5" name="Freeform 1187"/>
              <p:cNvSpPr>
                <a:spLocks/>
              </p:cNvSpPr>
              <p:nvPr/>
            </p:nvSpPr>
            <p:spPr bwMode="auto">
              <a:xfrm>
                <a:off x="3180" y="2430"/>
                <a:ext cx="53" cy="5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9"/>
                  </a:cxn>
                  <a:cxn ang="0">
                    <a:pos x="4" y="24"/>
                  </a:cxn>
                  <a:cxn ang="0">
                    <a:pos x="2" y="9"/>
                  </a:cxn>
                  <a:cxn ang="0">
                    <a:pos x="13" y="1"/>
                  </a:cxn>
                </a:cxnLst>
                <a:rect l="0" t="0" r="r" b="b"/>
                <a:pathLst>
                  <a:path w="33" h="36">
                    <a:moveTo>
                      <a:pt x="13" y="1"/>
                    </a:moveTo>
                    <a:cubicBezTo>
                      <a:pt x="18" y="0"/>
                      <a:pt x="25" y="3"/>
                      <a:pt x="28" y="9"/>
                    </a:cubicBezTo>
                    <a:cubicBezTo>
                      <a:pt x="33" y="23"/>
                      <a:pt x="15" y="36"/>
                      <a:pt x="4" y="24"/>
                    </a:cubicBezTo>
                    <a:cubicBezTo>
                      <a:pt x="2" y="20"/>
                      <a:pt x="0" y="14"/>
                      <a:pt x="2" y="9"/>
                    </a:cubicBezTo>
                    <a:cubicBezTo>
                      <a:pt x="4" y="5"/>
                      <a:pt x="8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6" name="Freeform 1188"/>
              <p:cNvSpPr>
                <a:spLocks/>
              </p:cNvSpPr>
              <p:nvPr/>
            </p:nvSpPr>
            <p:spPr bwMode="auto">
              <a:xfrm>
                <a:off x="3005" y="2432"/>
                <a:ext cx="53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9"/>
                  </a:cxn>
                  <a:cxn ang="0">
                    <a:pos x="4" y="20"/>
                  </a:cxn>
                  <a:cxn ang="0">
                    <a:pos x="16" y="1"/>
                  </a:cxn>
                </a:cxnLst>
                <a:rect l="0" t="0" r="r" b="b"/>
                <a:pathLst>
                  <a:path w="33" h="32">
                    <a:moveTo>
                      <a:pt x="16" y="1"/>
                    </a:moveTo>
                    <a:cubicBezTo>
                      <a:pt x="24" y="0"/>
                      <a:pt x="33" y="9"/>
                      <a:pt x="30" y="19"/>
                    </a:cubicBezTo>
                    <a:cubicBezTo>
                      <a:pt x="26" y="32"/>
                      <a:pt x="8" y="31"/>
                      <a:pt x="4" y="20"/>
                    </a:cubicBezTo>
                    <a:cubicBezTo>
                      <a:pt x="0" y="12"/>
                      <a:pt x="5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7" name="Freeform 1189"/>
              <p:cNvSpPr>
                <a:spLocks/>
              </p:cNvSpPr>
              <p:nvPr/>
            </p:nvSpPr>
            <p:spPr bwMode="auto">
              <a:xfrm>
                <a:off x="2832" y="2432"/>
                <a:ext cx="58" cy="5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7" y="2"/>
                  </a:cxn>
                </a:cxnLst>
                <a:rect l="0" t="0" r="r" b="b"/>
                <a:pathLst>
                  <a:path w="36" h="35">
                    <a:moveTo>
                      <a:pt x="17" y="2"/>
                    </a:moveTo>
                    <a:cubicBezTo>
                      <a:pt x="27" y="0"/>
                      <a:pt x="36" y="14"/>
                      <a:pt x="28" y="24"/>
                    </a:cubicBezTo>
                    <a:cubicBezTo>
                      <a:pt x="19" y="35"/>
                      <a:pt x="0" y="25"/>
                      <a:pt x="4" y="11"/>
                    </a:cubicBezTo>
                    <a:cubicBezTo>
                      <a:pt x="5" y="7"/>
                      <a:pt x="9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8" name="Freeform 1190"/>
              <p:cNvSpPr>
                <a:spLocks/>
              </p:cNvSpPr>
              <p:nvPr/>
            </p:nvSpPr>
            <p:spPr bwMode="auto">
              <a:xfrm>
                <a:off x="2487" y="2437"/>
                <a:ext cx="53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0"/>
                  </a:cxn>
                  <a:cxn ang="0">
                    <a:pos x="31" y="17"/>
                  </a:cxn>
                  <a:cxn ang="0">
                    <a:pos x="7" y="23"/>
                  </a:cxn>
                  <a:cxn ang="0">
                    <a:pos x="16" y="0"/>
                  </a:cxn>
                </a:cxnLst>
                <a:rect l="0" t="0" r="r" b="b"/>
                <a:pathLst>
                  <a:path w="33" h="31">
                    <a:moveTo>
                      <a:pt x="16" y="0"/>
                    </a:moveTo>
                    <a:cubicBezTo>
                      <a:pt x="17" y="0"/>
                      <a:pt x="19" y="0"/>
                      <a:pt x="21" y="0"/>
                    </a:cubicBezTo>
                    <a:cubicBezTo>
                      <a:pt x="28" y="2"/>
                      <a:pt x="33" y="10"/>
                      <a:pt x="31" y="17"/>
                    </a:cubicBezTo>
                    <a:cubicBezTo>
                      <a:pt x="28" y="27"/>
                      <a:pt x="14" y="31"/>
                      <a:pt x="7" y="23"/>
                    </a:cubicBezTo>
                    <a:cubicBezTo>
                      <a:pt x="0" y="15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9" name="Freeform 1191"/>
              <p:cNvSpPr>
                <a:spLocks/>
              </p:cNvSpPr>
              <p:nvPr/>
            </p:nvSpPr>
            <p:spPr bwMode="auto">
              <a:xfrm>
                <a:off x="2662" y="2435"/>
                <a:ext cx="56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4" y="25"/>
                  </a:cxn>
                  <a:cxn ang="0">
                    <a:pos x="5" y="22"/>
                  </a:cxn>
                  <a:cxn ang="0">
                    <a:pos x="15" y="1"/>
                  </a:cxn>
                </a:cxnLst>
                <a:rect l="0" t="0" r="r" b="b"/>
                <a:pathLst>
                  <a:path w="35" h="29">
                    <a:moveTo>
                      <a:pt x="15" y="1"/>
                    </a:moveTo>
                    <a:cubicBezTo>
                      <a:pt x="27" y="0"/>
                      <a:pt x="35" y="17"/>
                      <a:pt x="24" y="25"/>
                    </a:cubicBezTo>
                    <a:cubicBezTo>
                      <a:pt x="18" y="29"/>
                      <a:pt x="9" y="28"/>
                      <a:pt x="5" y="22"/>
                    </a:cubicBezTo>
                    <a:cubicBezTo>
                      <a:pt x="0" y="15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0" name="Freeform 1192"/>
              <p:cNvSpPr>
                <a:spLocks/>
              </p:cNvSpPr>
              <p:nvPr/>
            </p:nvSpPr>
            <p:spPr bwMode="auto">
              <a:xfrm>
                <a:off x="4770" y="2437"/>
                <a:ext cx="63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9"/>
                  </a:cxn>
                  <a:cxn ang="0">
                    <a:pos x="28" y="27"/>
                  </a:cxn>
                  <a:cxn ang="0">
                    <a:pos x="22" y="1"/>
                  </a:cxn>
                </a:cxnLst>
                <a:rect l="0" t="0" r="r" b="b"/>
                <a:pathLst>
                  <a:path w="39" h="33">
                    <a:moveTo>
                      <a:pt x="22" y="1"/>
                    </a:moveTo>
                    <a:cubicBezTo>
                      <a:pt x="27" y="0"/>
                      <a:pt x="34" y="3"/>
                      <a:pt x="36" y="9"/>
                    </a:cubicBezTo>
                    <a:cubicBezTo>
                      <a:pt x="39" y="17"/>
                      <a:pt x="34" y="25"/>
                      <a:pt x="28" y="27"/>
                    </a:cubicBezTo>
                    <a:cubicBezTo>
                      <a:pt x="10" y="33"/>
                      <a:pt x="0" y="4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1" name="Freeform 1193"/>
              <p:cNvSpPr>
                <a:spLocks/>
              </p:cNvSpPr>
              <p:nvPr/>
            </p:nvSpPr>
            <p:spPr bwMode="auto">
              <a:xfrm>
                <a:off x="2312" y="2434"/>
                <a:ext cx="61" cy="51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7" y="3"/>
                  </a:cxn>
                  <a:cxn ang="0">
                    <a:pos x="22" y="30"/>
                  </a:cxn>
                  <a:cxn ang="0">
                    <a:pos x="17" y="4"/>
                  </a:cxn>
                </a:cxnLst>
                <a:rect l="0" t="0" r="r" b="b"/>
                <a:pathLst>
                  <a:path w="38" h="32">
                    <a:moveTo>
                      <a:pt x="17" y="4"/>
                    </a:moveTo>
                    <a:cubicBezTo>
                      <a:pt x="17" y="4"/>
                      <a:pt x="17" y="3"/>
                      <a:pt x="17" y="3"/>
                    </a:cubicBezTo>
                    <a:cubicBezTo>
                      <a:pt x="36" y="0"/>
                      <a:pt x="38" y="28"/>
                      <a:pt x="22" y="30"/>
                    </a:cubicBezTo>
                    <a:cubicBezTo>
                      <a:pt x="5" y="32"/>
                      <a:pt x="0" y="7"/>
                      <a:pt x="17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2" name="Freeform 1194"/>
              <p:cNvSpPr>
                <a:spLocks/>
              </p:cNvSpPr>
              <p:nvPr/>
            </p:nvSpPr>
            <p:spPr bwMode="auto">
              <a:xfrm>
                <a:off x="4433" y="2437"/>
                <a:ext cx="61" cy="5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6"/>
                  </a:cxn>
                  <a:cxn ang="0">
                    <a:pos x="9" y="26"/>
                  </a:cxn>
                  <a:cxn ang="0">
                    <a:pos x="17" y="2"/>
                  </a:cxn>
                </a:cxnLst>
                <a:rect l="0" t="0" r="r" b="b"/>
                <a:pathLst>
                  <a:path w="38" h="31">
                    <a:moveTo>
                      <a:pt x="17" y="2"/>
                    </a:moveTo>
                    <a:cubicBezTo>
                      <a:pt x="29" y="0"/>
                      <a:pt x="38" y="16"/>
                      <a:pt x="28" y="26"/>
                    </a:cubicBezTo>
                    <a:cubicBezTo>
                      <a:pt x="23" y="30"/>
                      <a:pt x="15" y="31"/>
                      <a:pt x="9" y="26"/>
                    </a:cubicBezTo>
                    <a:cubicBezTo>
                      <a:pt x="0" y="19"/>
                      <a:pt x="5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3" name="Freeform 1195"/>
              <p:cNvSpPr>
                <a:spLocks/>
              </p:cNvSpPr>
              <p:nvPr/>
            </p:nvSpPr>
            <p:spPr bwMode="auto">
              <a:xfrm>
                <a:off x="2145" y="2437"/>
                <a:ext cx="56" cy="4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5" y="25"/>
                  </a:cxn>
                  <a:cxn ang="0">
                    <a:pos x="5" y="24"/>
                  </a:cxn>
                  <a:cxn ang="0">
                    <a:pos x="13" y="3"/>
                  </a:cxn>
                </a:cxnLst>
                <a:rect l="0" t="0" r="r" b="b"/>
                <a:pathLst>
                  <a:path w="35" h="30">
                    <a:moveTo>
                      <a:pt x="13" y="3"/>
                    </a:moveTo>
                    <a:cubicBezTo>
                      <a:pt x="24" y="0"/>
                      <a:pt x="35" y="14"/>
                      <a:pt x="25" y="25"/>
                    </a:cubicBezTo>
                    <a:cubicBezTo>
                      <a:pt x="21" y="30"/>
                      <a:pt x="10" y="29"/>
                      <a:pt x="5" y="24"/>
                    </a:cubicBezTo>
                    <a:cubicBezTo>
                      <a:pt x="0" y="16"/>
                      <a:pt x="3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4" name="Freeform 1196"/>
              <p:cNvSpPr>
                <a:spLocks/>
              </p:cNvSpPr>
              <p:nvPr/>
            </p:nvSpPr>
            <p:spPr bwMode="auto">
              <a:xfrm>
                <a:off x="4266" y="2440"/>
                <a:ext cx="54" cy="5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5" y="24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4" h="35">
                    <a:moveTo>
                      <a:pt x="14" y="1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4" y="24"/>
                      <a:pt x="14" y="35"/>
                      <a:pt x="5" y="24"/>
                    </a:cubicBezTo>
                    <a:cubicBezTo>
                      <a:pt x="2" y="20"/>
                      <a:pt x="0" y="16"/>
                      <a:pt x="2" y="11"/>
                    </a:cubicBezTo>
                    <a:cubicBezTo>
                      <a:pt x="3" y="6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5" name="Freeform 1197"/>
              <p:cNvSpPr>
                <a:spLocks/>
              </p:cNvSpPr>
              <p:nvPr/>
            </p:nvSpPr>
            <p:spPr bwMode="auto">
              <a:xfrm>
                <a:off x="4606" y="2437"/>
                <a:ext cx="55" cy="48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0" y="28"/>
                  </a:cxn>
                  <a:cxn ang="0">
                    <a:pos x="16" y="3"/>
                  </a:cxn>
                </a:cxnLst>
                <a:rect l="0" t="0" r="r" b="b"/>
                <a:pathLst>
                  <a:path w="34" h="30">
                    <a:moveTo>
                      <a:pt x="16" y="3"/>
                    </a:moveTo>
                    <a:cubicBezTo>
                      <a:pt x="34" y="0"/>
                      <a:pt x="34" y="26"/>
                      <a:pt x="20" y="28"/>
                    </a:cubicBezTo>
                    <a:cubicBezTo>
                      <a:pt x="4" y="30"/>
                      <a:pt x="0" y="6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6" name="Freeform 1198"/>
              <p:cNvSpPr>
                <a:spLocks/>
              </p:cNvSpPr>
              <p:nvPr/>
            </p:nvSpPr>
            <p:spPr bwMode="auto">
              <a:xfrm>
                <a:off x="1978" y="2442"/>
                <a:ext cx="46" cy="41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5" y="8"/>
                  </a:cxn>
                  <a:cxn ang="0">
                    <a:pos x="11" y="26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9" h="26">
                    <a:moveTo>
                      <a:pt x="10" y="1"/>
                    </a:moveTo>
                    <a:cubicBezTo>
                      <a:pt x="16" y="0"/>
                      <a:pt x="23" y="3"/>
                      <a:pt x="25" y="8"/>
                    </a:cubicBezTo>
                    <a:cubicBezTo>
                      <a:pt x="29" y="19"/>
                      <a:pt x="20" y="26"/>
                      <a:pt x="11" y="26"/>
                    </a:cubicBezTo>
                    <a:cubicBezTo>
                      <a:pt x="4" y="25"/>
                      <a:pt x="0" y="18"/>
                      <a:pt x="0" y="12"/>
                    </a:cubicBezTo>
                    <a:cubicBezTo>
                      <a:pt x="1" y="6"/>
                      <a:pt x="5" y="2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7" name="Freeform 1199"/>
              <p:cNvSpPr>
                <a:spLocks/>
              </p:cNvSpPr>
              <p:nvPr/>
            </p:nvSpPr>
            <p:spPr bwMode="auto">
              <a:xfrm>
                <a:off x="4094" y="2443"/>
                <a:ext cx="50" cy="4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" y="1"/>
                  </a:cxn>
                  <a:cxn ang="0">
                    <a:pos x="24" y="24"/>
                  </a:cxn>
                  <a:cxn ang="0">
                    <a:pos x="3" y="21"/>
                  </a:cxn>
                  <a:cxn ang="0">
                    <a:pos x="3" y="19"/>
                  </a:cxn>
                  <a:cxn ang="0">
                    <a:pos x="2" y="17"/>
                  </a:cxn>
                  <a:cxn ang="0">
                    <a:pos x="13" y="0"/>
                  </a:cxn>
                </a:cxnLst>
                <a:rect l="0" t="0" r="r" b="b"/>
                <a:pathLst>
                  <a:path w="31" h="29">
                    <a:moveTo>
                      <a:pt x="13" y="0"/>
                    </a:moveTo>
                    <a:cubicBezTo>
                      <a:pt x="14" y="0"/>
                      <a:pt x="18" y="0"/>
                      <a:pt x="20" y="1"/>
                    </a:cubicBezTo>
                    <a:cubicBezTo>
                      <a:pt x="29" y="4"/>
                      <a:pt x="31" y="17"/>
                      <a:pt x="24" y="24"/>
                    </a:cubicBezTo>
                    <a:cubicBezTo>
                      <a:pt x="19" y="29"/>
                      <a:pt x="7" y="28"/>
                      <a:pt x="3" y="21"/>
                    </a:cubicBezTo>
                    <a:cubicBezTo>
                      <a:pt x="3" y="20"/>
                      <a:pt x="3" y="19"/>
                      <a:pt x="3" y="19"/>
                    </a:cubicBezTo>
                    <a:cubicBezTo>
                      <a:pt x="2" y="18"/>
                      <a:pt x="3" y="19"/>
                      <a:pt x="2" y="17"/>
                    </a:cubicBezTo>
                    <a:cubicBezTo>
                      <a:pt x="0" y="10"/>
                      <a:pt x="4" y="1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8" name="Freeform 1200"/>
              <p:cNvSpPr>
                <a:spLocks/>
              </p:cNvSpPr>
              <p:nvPr/>
            </p:nvSpPr>
            <p:spPr bwMode="auto">
              <a:xfrm>
                <a:off x="1795" y="2440"/>
                <a:ext cx="59" cy="48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7" y="2"/>
                  </a:cxn>
                  <a:cxn ang="0">
                    <a:pos x="22" y="28"/>
                  </a:cxn>
                  <a:cxn ang="0">
                    <a:pos x="17" y="3"/>
                  </a:cxn>
                </a:cxnLst>
                <a:rect l="0" t="0" r="r" b="b"/>
                <a:pathLst>
                  <a:path w="37" h="30">
                    <a:moveTo>
                      <a:pt x="17" y="3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36" y="0"/>
                      <a:pt x="37" y="26"/>
                      <a:pt x="22" y="28"/>
                    </a:cubicBezTo>
                    <a:cubicBezTo>
                      <a:pt x="5" y="30"/>
                      <a:pt x="0" y="5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9" name="Freeform 1201"/>
              <p:cNvSpPr>
                <a:spLocks/>
              </p:cNvSpPr>
              <p:nvPr/>
            </p:nvSpPr>
            <p:spPr bwMode="auto">
              <a:xfrm>
                <a:off x="3920" y="2442"/>
                <a:ext cx="53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24"/>
                  </a:cxn>
                  <a:cxn ang="0">
                    <a:pos x="2" y="19"/>
                  </a:cxn>
                  <a:cxn ang="0">
                    <a:pos x="14" y="2"/>
                  </a:cxn>
                </a:cxnLst>
                <a:rect l="0" t="0" r="r" b="b"/>
                <a:pathLst>
                  <a:path w="33" h="32">
                    <a:moveTo>
                      <a:pt x="14" y="2"/>
                    </a:moveTo>
                    <a:cubicBezTo>
                      <a:pt x="26" y="0"/>
                      <a:pt x="33" y="15"/>
                      <a:pt x="26" y="24"/>
                    </a:cubicBezTo>
                    <a:cubicBezTo>
                      <a:pt x="19" y="32"/>
                      <a:pt x="5" y="29"/>
                      <a:pt x="2" y="19"/>
                    </a:cubicBezTo>
                    <a:cubicBezTo>
                      <a:pt x="0" y="11"/>
                      <a:pt x="4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0" name="Freeform 1202"/>
              <p:cNvSpPr>
                <a:spLocks/>
              </p:cNvSpPr>
              <p:nvPr/>
            </p:nvSpPr>
            <p:spPr bwMode="auto">
              <a:xfrm>
                <a:off x="1624" y="2445"/>
                <a:ext cx="57" cy="4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25"/>
                  </a:cxn>
                  <a:cxn ang="0">
                    <a:pos x="7" y="6"/>
                  </a:cxn>
                  <a:cxn ang="0">
                    <a:pos x="18" y="0"/>
                  </a:cxn>
                </a:cxnLst>
                <a:rect l="0" t="0" r="r" b="b"/>
                <a:pathLst>
                  <a:path w="35" h="29">
                    <a:moveTo>
                      <a:pt x="18" y="0"/>
                    </a:moveTo>
                    <a:cubicBezTo>
                      <a:pt x="32" y="0"/>
                      <a:pt x="35" y="20"/>
                      <a:pt x="23" y="25"/>
                    </a:cubicBezTo>
                    <a:cubicBezTo>
                      <a:pt x="13" y="29"/>
                      <a:pt x="0" y="18"/>
                      <a:pt x="7" y="6"/>
                    </a:cubicBezTo>
                    <a:cubicBezTo>
                      <a:pt x="8" y="4"/>
                      <a:pt x="11" y="1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1" name="Freeform 1203"/>
              <p:cNvSpPr>
                <a:spLocks/>
              </p:cNvSpPr>
              <p:nvPr/>
            </p:nvSpPr>
            <p:spPr bwMode="auto">
              <a:xfrm>
                <a:off x="1456" y="2443"/>
                <a:ext cx="53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22"/>
                  </a:cxn>
                  <a:cxn ang="0">
                    <a:pos x="10" y="26"/>
                  </a:cxn>
                  <a:cxn ang="0">
                    <a:pos x="14" y="2"/>
                  </a:cxn>
                </a:cxnLst>
                <a:rect l="0" t="0" r="r" b="b"/>
                <a:pathLst>
                  <a:path w="33" h="29">
                    <a:moveTo>
                      <a:pt x="14" y="2"/>
                    </a:moveTo>
                    <a:cubicBezTo>
                      <a:pt x="23" y="0"/>
                      <a:pt x="33" y="12"/>
                      <a:pt x="26" y="22"/>
                    </a:cubicBezTo>
                    <a:cubicBezTo>
                      <a:pt x="23" y="27"/>
                      <a:pt x="15" y="29"/>
                      <a:pt x="10" y="26"/>
                    </a:cubicBezTo>
                    <a:cubicBezTo>
                      <a:pt x="0" y="22"/>
                      <a:pt x="0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2" name="Freeform 1204"/>
              <p:cNvSpPr>
                <a:spLocks/>
              </p:cNvSpPr>
              <p:nvPr/>
            </p:nvSpPr>
            <p:spPr bwMode="auto">
              <a:xfrm>
                <a:off x="3572" y="2445"/>
                <a:ext cx="55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9"/>
                  </a:cxn>
                  <a:cxn ang="0">
                    <a:pos x="12" y="28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5" y="0"/>
                      <a:pt x="34" y="9"/>
                      <a:pt x="31" y="19"/>
                    </a:cubicBezTo>
                    <a:cubicBezTo>
                      <a:pt x="29" y="26"/>
                      <a:pt x="20" y="31"/>
                      <a:pt x="12" y="28"/>
                    </a:cubicBezTo>
                    <a:cubicBezTo>
                      <a:pt x="0" y="23"/>
                      <a:pt x="2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3" name="Freeform 1205"/>
              <p:cNvSpPr>
                <a:spLocks/>
              </p:cNvSpPr>
              <p:nvPr/>
            </p:nvSpPr>
            <p:spPr bwMode="auto">
              <a:xfrm>
                <a:off x="1282" y="2446"/>
                <a:ext cx="52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8"/>
                  </a:cxn>
                  <a:cxn ang="0">
                    <a:pos x="7" y="22"/>
                  </a:cxn>
                  <a:cxn ang="0">
                    <a:pos x="15" y="1"/>
                  </a:cxn>
                </a:cxnLst>
                <a:rect l="0" t="0" r="r" b="b"/>
                <a:pathLst>
                  <a:path w="32" h="29">
                    <a:moveTo>
                      <a:pt x="15" y="1"/>
                    </a:moveTo>
                    <a:cubicBezTo>
                      <a:pt x="23" y="0"/>
                      <a:pt x="32" y="8"/>
                      <a:pt x="28" y="18"/>
                    </a:cubicBezTo>
                    <a:cubicBezTo>
                      <a:pt x="26" y="25"/>
                      <a:pt x="13" y="29"/>
                      <a:pt x="7" y="22"/>
                    </a:cubicBezTo>
                    <a:cubicBezTo>
                      <a:pt x="0" y="15"/>
                      <a:pt x="4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4" name="Freeform 1206"/>
              <p:cNvSpPr>
                <a:spLocks/>
              </p:cNvSpPr>
              <p:nvPr/>
            </p:nvSpPr>
            <p:spPr bwMode="auto">
              <a:xfrm>
                <a:off x="3392" y="2445"/>
                <a:ext cx="64" cy="5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35" y="23"/>
                  </a:cxn>
                  <a:cxn ang="0">
                    <a:pos x="27" y="29"/>
                  </a:cxn>
                  <a:cxn ang="0">
                    <a:pos x="22" y="2"/>
                  </a:cxn>
                </a:cxnLst>
                <a:rect l="0" t="0" r="r" b="b"/>
                <a:pathLst>
                  <a:path w="40" h="33">
                    <a:moveTo>
                      <a:pt x="22" y="2"/>
                    </a:moveTo>
                    <a:cubicBezTo>
                      <a:pt x="32" y="0"/>
                      <a:pt x="40" y="13"/>
                      <a:pt x="35" y="23"/>
                    </a:cubicBezTo>
                    <a:cubicBezTo>
                      <a:pt x="33" y="25"/>
                      <a:pt x="29" y="28"/>
                      <a:pt x="27" y="29"/>
                    </a:cubicBezTo>
                    <a:cubicBezTo>
                      <a:pt x="10" y="33"/>
                      <a:pt x="0" y="5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5" name="Freeform 1207"/>
              <p:cNvSpPr>
                <a:spLocks/>
              </p:cNvSpPr>
              <p:nvPr/>
            </p:nvSpPr>
            <p:spPr bwMode="auto">
              <a:xfrm>
                <a:off x="3750" y="2446"/>
                <a:ext cx="47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6" y="18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29" h="30">
                    <a:moveTo>
                      <a:pt x="14" y="1"/>
                    </a:moveTo>
                    <a:cubicBezTo>
                      <a:pt x="21" y="0"/>
                      <a:pt x="29" y="9"/>
                      <a:pt x="26" y="18"/>
                    </a:cubicBezTo>
                    <a:cubicBezTo>
                      <a:pt x="21" y="30"/>
                      <a:pt x="0" y="25"/>
                      <a:pt x="2" y="11"/>
                    </a:cubicBezTo>
                    <a:cubicBezTo>
                      <a:pt x="3" y="5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6" name="Freeform 1208"/>
              <p:cNvSpPr>
                <a:spLocks/>
              </p:cNvSpPr>
              <p:nvPr/>
            </p:nvSpPr>
            <p:spPr bwMode="auto">
              <a:xfrm>
                <a:off x="3227" y="2446"/>
                <a:ext cx="59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0" y="23"/>
                  </a:cxn>
                  <a:cxn ang="0">
                    <a:pos x="14" y="29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27" y="0"/>
                      <a:pt x="37" y="13"/>
                      <a:pt x="30" y="23"/>
                    </a:cubicBezTo>
                    <a:cubicBezTo>
                      <a:pt x="27" y="27"/>
                      <a:pt x="20" y="30"/>
                      <a:pt x="14" y="29"/>
                    </a:cubicBezTo>
                    <a:cubicBezTo>
                      <a:pt x="2" y="25"/>
                      <a:pt x="0" y="5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7" name="Freeform 1209"/>
              <p:cNvSpPr>
                <a:spLocks/>
              </p:cNvSpPr>
              <p:nvPr/>
            </p:nvSpPr>
            <p:spPr bwMode="auto">
              <a:xfrm>
                <a:off x="2888" y="2450"/>
                <a:ext cx="50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9"/>
                  </a:cxn>
                  <a:cxn ang="0">
                    <a:pos x="6" y="25"/>
                  </a:cxn>
                  <a:cxn ang="0">
                    <a:pos x="1" y="12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22" y="0"/>
                      <a:pt x="31" y="9"/>
                      <a:pt x="28" y="19"/>
                    </a:cubicBezTo>
                    <a:cubicBezTo>
                      <a:pt x="26" y="27"/>
                      <a:pt x="13" y="32"/>
                      <a:pt x="6" y="25"/>
                    </a:cubicBezTo>
                    <a:cubicBezTo>
                      <a:pt x="2" y="22"/>
                      <a:pt x="0" y="16"/>
                      <a:pt x="1" y="12"/>
                    </a:cubicBezTo>
                    <a:cubicBezTo>
                      <a:pt x="2" y="7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459" name="Group 1411"/>
            <p:cNvGrpSpPr>
              <a:grpSpLocks/>
            </p:cNvGrpSpPr>
            <p:nvPr/>
          </p:nvGrpSpPr>
          <p:grpSpPr bwMode="auto">
            <a:xfrm>
              <a:off x="1099" y="2450"/>
              <a:ext cx="4201" cy="200"/>
              <a:chOff x="1099" y="2450"/>
              <a:chExt cx="4201" cy="200"/>
            </a:xfrm>
          </p:grpSpPr>
          <p:sp>
            <p:nvSpPr>
              <p:cNvPr id="3259" name="Freeform 1211"/>
              <p:cNvSpPr>
                <a:spLocks/>
              </p:cNvSpPr>
              <p:nvPr/>
            </p:nvSpPr>
            <p:spPr bwMode="auto">
              <a:xfrm>
                <a:off x="3055" y="2450"/>
                <a:ext cx="51" cy="4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2"/>
                  </a:cxn>
                  <a:cxn ang="0">
                    <a:pos x="18" y="27"/>
                  </a:cxn>
                  <a:cxn ang="0">
                    <a:pos x="16" y="1"/>
                  </a:cxn>
                </a:cxnLst>
                <a:rect l="0" t="0" r="r" b="b"/>
                <a:pathLst>
                  <a:path w="32" h="27">
                    <a:moveTo>
                      <a:pt x="16" y="1"/>
                    </a:moveTo>
                    <a:cubicBezTo>
                      <a:pt x="22" y="0"/>
                      <a:pt x="30" y="4"/>
                      <a:pt x="31" y="12"/>
                    </a:cubicBezTo>
                    <a:cubicBezTo>
                      <a:pt x="32" y="22"/>
                      <a:pt x="24" y="27"/>
                      <a:pt x="18" y="27"/>
                    </a:cubicBezTo>
                    <a:cubicBezTo>
                      <a:pt x="2" y="27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0" name="Freeform 1212"/>
              <p:cNvSpPr>
                <a:spLocks/>
              </p:cNvSpPr>
              <p:nvPr/>
            </p:nvSpPr>
            <p:spPr bwMode="auto">
              <a:xfrm>
                <a:off x="2710" y="2453"/>
                <a:ext cx="61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8" y="4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8" h="31">
                    <a:moveTo>
                      <a:pt x="17" y="0"/>
                    </a:moveTo>
                    <a:cubicBezTo>
                      <a:pt x="19" y="0"/>
                      <a:pt x="25" y="1"/>
                      <a:pt x="28" y="4"/>
                    </a:cubicBezTo>
                    <a:cubicBezTo>
                      <a:pt x="38" y="14"/>
                      <a:pt x="27" y="31"/>
                      <a:pt x="14" y="27"/>
                    </a:cubicBezTo>
                    <a:cubicBezTo>
                      <a:pt x="2" y="2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1" name="Freeform 1213"/>
              <p:cNvSpPr>
                <a:spLocks/>
              </p:cNvSpPr>
              <p:nvPr/>
            </p:nvSpPr>
            <p:spPr bwMode="auto">
              <a:xfrm>
                <a:off x="1131" y="2453"/>
                <a:ext cx="28" cy="3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7" y="1"/>
                  </a:cxn>
                  <a:cxn ang="0">
                    <a:pos x="0" y="19"/>
                  </a:cxn>
                </a:cxnLst>
                <a:rect l="0" t="0" r="r" b="b"/>
                <a:pathLst>
                  <a:path w="17" h="23">
                    <a:moveTo>
                      <a:pt x="0" y="19"/>
                    </a:moveTo>
                    <a:cubicBezTo>
                      <a:pt x="2" y="13"/>
                      <a:pt x="4" y="7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4" y="1"/>
                      <a:pt x="4" y="0"/>
                      <a:pt x="7" y="1"/>
                    </a:cubicBezTo>
                    <a:cubicBezTo>
                      <a:pt x="17" y="5"/>
                      <a:pt x="12" y="23"/>
                      <a:pt x="0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2" name="Freeform 1214"/>
              <p:cNvSpPr>
                <a:spLocks/>
              </p:cNvSpPr>
              <p:nvPr/>
            </p:nvSpPr>
            <p:spPr bwMode="auto">
              <a:xfrm>
                <a:off x="2541" y="2450"/>
                <a:ext cx="56" cy="5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4" y="28"/>
                  </a:cxn>
                  <a:cxn ang="0">
                    <a:pos x="3" y="21"/>
                  </a:cxn>
                  <a:cxn ang="0">
                    <a:pos x="13" y="3"/>
                  </a:cxn>
                </a:cxnLst>
                <a:rect l="0" t="0" r="r" b="b"/>
                <a:pathLst>
                  <a:path w="35" h="32">
                    <a:moveTo>
                      <a:pt x="13" y="3"/>
                    </a:moveTo>
                    <a:cubicBezTo>
                      <a:pt x="28" y="0"/>
                      <a:pt x="35" y="20"/>
                      <a:pt x="24" y="28"/>
                    </a:cubicBezTo>
                    <a:cubicBezTo>
                      <a:pt x="16" y="32"/>
                      <a:pt x="5" y="28"/>
                      <a:pt x="3" y="21"/>
                    </a:cubicBezTo>
                    <a:cubicBezTo>
                      <a:pt x="0" y="11"/>
                      <a:pt x="6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3" name="Freeform 1215"/>
              <p:cNvSpPr>
                <a:spLocks/>
              </p:cNvSpPr>
              <p:nvPr/>
            </p:nvSpPr>
            <p:spPr bwMode="auto">
              <a:xfrm>
                <a:off x="4829" y="2451"/>
                <a:ext cx="61" cy="5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5"/>
                  </a:cxn>
                  <a:cxn ang="0">
                    <a:pos x="6" y="10"/>
                  </a:cxn>
                  <a:cxn ang="0">
                    <a:pos x="17" y="2"/>
                  </a:cxn>
                </a:cxnLst>
                <a:rect l="0" t="0" r="r" b="b"/>
                <a:pathLst>
                  <a:path w="38" h="36">
                    <a:moveTo>
                      <a:pt x="17" y="2"/>
                    </a:moveTo>
                    <a:cubicBezTo>
                      <a:pt x="27" y="0"/>
                      <a:pt x="38" y="14"/>
                      <a:pt x="29" y="25"/>
                    </a:cubicBezTo>
                    <a:cubicBezTo>
                      <a:pt x="19" y="36"/>
                      <a:pt x="0" y="24"/>
                      <a:pt x="6" y="10"/>
                    </a:cubicBezTo>
                    <a:cubicBezTo>
                      <a:pt x="7" y="6"/>
                      <a:pt x="11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4" name="Freeform 1216"/>
              <p:cNvSpPr>
                <a:spLocks/>
              </p:cNvSpPr>
              <p:nvPr/>
            </p:nvSpPr>
            <p:spPr bwMode="auto">
              <a:xfrm>
                <a:off x="2369" y="2453"/>
                <a:ext cx="53" cy="5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21"/>
                  </a:cxn>
                  <a:cxn ang="0">
                    <a:pos x="2" y="14"/>
                  </a:cxn>
                  <a:cxn ang="0">
                    <a:pos x="14" y="2"/>
                  </a:cxn>
                </a:cxnLst>
                <a:rect l="0" t="0" r="r" b="b"/>
                <a:pathLst>
                  <a:path w="33" h="34">
                    <a:moveTo>
                      <a:pt x="14" y="2"/>
                    </a:moveTo>
                    <a:cubicBezTo>
                      <a:pt x="23" y="0"/>
                      <a:pt x="33" y="10"/>
                      <a:pt x="28" y="21"/>
                    </a:cubicBezTo>
                    <a:cubicBezTo>
                      <a:pt x="22" y="34"/>
                      <a:pt x="0" y="29"/>
                      <a:pt x="2" y="14"/>
                    </a:cubicBezTo>
                    <a:cubicBezTo>
                      <a:pt x="2" y="8"/>
                      <a:pt x="7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5" name="Freeform 1217"/>
              <p:cNvSpPr>
                <a:spLocks/>
              </p:cNvSpPr>
              <p:nvPr/>
            </p:nvSpPr>
            <p:spPr bwMode="auto">
              <a:xfrm>
                <a:off x="5144" y="2456"/>
                <a:ext cx="13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"/>
                  </a:cxn>
                  <a:cxn ang="0">
                    <a:pos x="2" y="0"/>
                  </a:cxn>
                </a:cxnLst>
                <a:rect l="0" t="0" r="r" b="b"/>
                <a:pathLst>
                  <a:path w="8" h="5">
                    <a:moveTo>
                      <a:pt x="2" y="0"/>
                    </a:moveTo>
                    <a:cubicBezTo>
                      <a:pt x="4" y="0"/>
                      <a:pt x="6" y="1"/>
                      <a:pt x="8" y="1"/>
                    </a:cubicBezTo>
                    <a:cubicBezTo>
                      <a:pt x="8" y="5"/>
                      <a:pt x="0" y="5"/>
                      <a:pt x="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6" name="Freeform 1218"/>
              <p:cNvSpPr>
                <a:spLocks/>
              </p:cNvSpPr>
              <p:nvPr/>
            </p:nvSpPr>
            <p:spPr bwMode="auto">
              <a:xfrm>
                <a:off x="4484" y="2453"/>
                <a:ext cx="61" cy="5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0" y="30"/>
                  </a:cxn>
                  <a:cxn ang="0">
                    <a:pos x="10" y="5"/>
                  </a:cxn>
                  <a:cxn ang="0">
                    <a:pos x="18" y="3"/>
                  </a:cxn>
                </a:cxnLst>
                <a:rect l="0" t="0" r="r" b="b"/>
                <a:pathLst>
                  <a:path w="38" h="32">
                    <a:moveTo>
                      <a:pt x="18" y="3"/>
                    </a:moveTo>
                    <a:cubicBezTo>
                      <a:pt x="34" y="0"/>
                      <a:pt x="38" y="27"/>
                      <a:pt x="20" y="30"/>
                    </a:cubicBezTo>
                    <a:cubicBezTo>
                      <a:pt x="7" y="32"/>
                      <a:pt x="0" y="14"/>
                      <a:pt x="10" y="5"/>
                    </a:cubicBezTo>
                    <a:cubicBezTo>
                      <a:pt x="11" y="4"/>
                      <a:pt x="14" y="3"/>
                      <a:pt x="18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7" name="Freeform 1219"/>
              <p:cNvSpPr>
                <a:spLocks/>
              </p:cNvSpPr>
              <p:nvPr/>
            </p:nvSpPr>
            <p:spPr bwMode="auto">
              <a:xfrm>
                <a:off x="4658" y="2453"/>
                <a:ext cx="56" cy="46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9" y="29"/>
                  </a:cxn>
                  <a:cxn ang="0">
                    <a:pos x="16" y="3"/>
                  </a:cxn>
                </a:cxnLst>
                <a:rect l="0" t="0" r="r" b="b"/>
                <a:pathLst>
                  <a:path w="35" h="29">
                    <a:moveTo>
                      <a:pt x="16" y="3"/>
                    </a:moveTo>
                    <a:cubicBezTo>
                      <a:pt x="35" y="0"/>
                      <a:pt x="35" y="28"/>
                      <a:pt x="19" y="29"/>
                    </a:cubicBezTo>
                    <a:cubicBezTo>
                      <a:pt x="3" y="29"/>
                      <a:pt x="0" y="5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8" name="Freeform 1220"/>
              <p:cNvSpPr>
                <a:spLocks/>
              </p:cNvSpPr>
              <p:nvPr/>
            </p:nvSpPr>
            <p:spPr bwMode="auto">
              <a:xfrm>
                <a:off x="2196" y="2454"/>
                <a:ext cx="53" cy="47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8" y="22"/>
                  </a:cxn>
                  <a:cxn ang="0">
                    <a:pos x="11" y="28"/>
                  </a:cxn>
                  <a:cxn ang="0">
                    <a:pos x="5" y="7"/>
                  </a:cxn>
                  <a:cxn ang="0">
                    <a:pos x="13" y="3"/>
                  </a:cxn>
                </a:cxnLst>
                <a:rect l="0" t="0" r="r" b="b"/>
                <a:pathLst>
                  <a:path w="33" h="29">
                    <a:moveTo>
                      <a:pt x="13" y="3"/>
                    </a:moveTo>
                    <a:cubicBezTo>
                      <a:pt x="25" y="0"/>
                      <a:pt x="33" y="12"/>
                      <a:pt x="28" y="22"/>
                    </a:cubicBezTo>
                    <a:cubicBezTo>
                      <a:pt x="24" y="27"/>
                      <a:pt x="17" y="29"/>
                      <a:pt x="11" y="28"/>
                    </a:cubicBezTo>
                    <a:cubicBezTo>
                      <a:pt x="5" y="25"/>
                      <a:pt x="0" y="14"/>
                      <a:pt x="5" y="7"/>
                    </a:cubicBezTo>
                    <a:cubicBezTo>
                      <a:pt x="7" y="5"/>
                      <a:pt x="9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9" name="Freeform 1221"/>
              <p:cNvSpPr>
                <a:spLocks/>
              </p:cNvSpPr>
              <p:nvPr/>
            </p:nvSpPr>
            <p:spPr bwMode="auto">
              <a:xfrm>
                <a:off x="4304" y="2454"/>
                <a:ext cx="71" cy="55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7" y="30"/>
                  </a:cxn>
                  <a:cxn ang="0">
                    <a:pos x="22" y="3"/>
                  </a:cxn>
                </a:cxnLst>
                <a:rect l="0" t="0" r="r" b="b"/>
                <a:pathLst>
                  <a:path w="44" h="34">
                    <a:moveTo>
                      <a:pt x="22" y="3"/>
                    </a:moveTo>
                    <a:cubicBezTo>
                      <a:pt x="38" y="0"/>
                      <a:pt x="44" y="25"/>
                      <a:pt x="27" y="30"/>
                    </a:cubicBezTo>
                    <a:cubicBezTo>
                      <a:pt x="11" y="34"/>
                      <a:pt x="0" y="6"/>
                      <a:pt x="2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0" name="Freeform 1222"/>
              <p:cNvSpPr>
                <a:spLocks/>
              </p:cNvSpPr>
              <p:nvPr/>
            </p:nvSpPr>
            <p:spPr bwMode="auto">
              <a:xfrm>
                <a:off x="4144" y="2459"/>
                <a:ext cx="51" cy="4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3"/>
                  </a:cxn>
                  <a:cxn ang="0">
                    <a:pos x="21" y="27"/>
                  </a:cxn>
                  <a:cxn ang="0">
                    <a:pos x="3" y="19"/>
                  </a:cxn>
                  <a:cxn ang="0">
                    <a:pos x="15" y="0"/>
                  </a:cxn>
                </a:cxnLst>
                <a:rect l="0" t="0" r="r" b="b"/>
                <a:pathLst>
                  <a:path w="32" h="29">
                    <a:moveTo>
                      <a:pt x="15" y="0"/>
                    </a:moveTo>
                    <a:cubicBezTo>
                      <a:pt x="17" y="0"/>
                      <a:pt x="23" y="1"/>
                      <a:pt x="25" y="3"/>
                    </a:cubicBezTo>
                    <a:cubicBezTo>
                      <a:pt x="32" y="9"/>
                      <a:pt x="31" y="23"/>
                      <a:pt x="21" y="27"/>
                    </a:cubicBezTo>
                    <a:cubicBezTo>
                      <a:pt x="15" y="29"/>
                      <a:pt x="6" y="26"/>
                      <a:pt x="3" y="19"/>
                    </a:cubicBezTo>
                    <a:cubicBezTo>
                      <a:pt x="0" y="11"/>
                      <a:pt x="5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1" name="Freeform 1223"/>
              <p:cNvSpPr>
                <a:spLocks/>
              </p:cNvSpPr>
              <p:nvPr/>
            </p:nvSpPr>
            <p:spPr bwMode="auto">
              <a:xfrm>
                <a:off x="1841" y="2459"/>
                <a:ext cx="61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3" y="4"/>
                  </a:cxn>
                  <a:cxn ang="0">
                    <a:pos x="28" y="26"/>
                  </a:cxn>
                  <a:cxn ang="0">
                    <a:pos x="21" y="1"/>
                  </a:cxn>
                </a:cxnLst>
                <a:rect l="0" t="0" r="r" b="b"/>
                <a:pathLst>
                  <a:path w="38" h="33">
                    <a:moveTo>
                      <a:pt x="21" y="1"/>
                    </a:moveTo>
                    <a:cubicBezTo>
                      <a:pt x="24" y="0"/>
                      <a:pt x="30" y="1"/>
                      <a:pt x="33" y="4"/>
                    </a:cubicBezTo>
                    <a:cubicBezTo>
                      <a:pt x="38" y="11"/>
                      <a:pt x="36" y="23"/>
                      <a:pt x="28" y="26"/>
                    </a:cubicBezTo>
                    <a:cubicBezTo>
                      <a:pt x="10" y="33"/>
                      <a:pt x="0" y="5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2" name="Freeform 1224"/>
              <p:cNvSpPr>
                <a:spLocks/>
              </p:cNvSpPr>
              <p:nvPr/>
            </p:nvSpPr>
            <p:spPr bwMode="auto">
              <a:xfrm>
                <a:off x="2024" y="2454"/>
                <a:ext cx="53" cy="49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8" y="28"/>
                  </a:cxn>
                  <a:cxn ang="0">
                    <a:pos x="5" y="9"/>
                  </a:cxn>
                  <a:cxn ang="0">
                    <a:pos x="13" y="4"/>
                  </a:cxn>
                </a:cxnLst>
                <a:rect l="0" t="0" r="r" b="b"/>
                <a:pathLst>
                  <a:path w="33" h="30">
                    <a:moveTo>
                      <a:pt x="13" y="4"/>
                    </a:moveTo>
                    <a:cubicBezTo>
                      <a:pt x="32" y="0"/>
                      <a:pt x="33" y="26"/>
                      <a:pt x="18" y="28"/>
                    </a:cubicBezTo>
                    <a:cubicBezTo>
                      <a:pt x="7" y="30"/>
                      <a:pt x="0" y="17"/>
                      <a:pt x="5" y="9"/>
                    </a:cubicBezTo>
                    <a:cubicBezTo>
                      <a:pt x="7" y="6"/>
                      <a:pt x="9" y="4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3" name="Freeform 1225"/>
              <p:cNvSpPr>
                <a:spLocks/>
              </p:cNvSpPr>
              <p:nvPr/>
            </p:nvSpPr>
            <p:spPr bwMode="auto">
              <a:xfrm>
                <a:off x="3969" y="2461"/>
                <a:ext cx="53" cy="4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6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3" h="29">
                    <a:moveTo>
                      <a:pt x="17" y="0"/>
                    </a:moveTo>
                    <a:cubicBezTo>
                      <a:pt x="27" y="0"/>
                      <a:pt x="33" y="9"/>
                      <a:pt x="31" y="16"/>
                    </a:cubicBezTo>
                    <a:cubicBezTo>
                      <a:pt x="29" y="24"/>
                      <a:pt x="22" y="29"/>
                      <a:pt x="14" y="27"/>
                    </a:cubicBezTo>
                    <a:cubicBezTo>
                      <a:pt x="0" y="23"/>
                      <a:pt x="1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4" name="Freeform 1226"/>
              <p:cNvSpPr>
                <a:spLocks/>
              </p:cNvSpPr>
              <p:nvPr/>
            </p:nvSpPr>
            <p:spPr bwMode="auto">
              <a:xfrm>
                <a:off x="1679" y="2459"/>
                <a:ext cx="48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2"/>
                  </a:cxn>
                  <a:cxn ang="0">
                    <a:pos x="15" y="27"/>
                  </a:cxn>
                  <a:cxn ang="0">
                    <a:pos x="14" y="2"/>
                  </a:cxn>
                </a:cxnLst>
                <a:rect l="0" t="0" r="r" b="b"/>
                <a:pathLst>
                  <a:path w="30" h="28">
                    <a:moveTo>
                      <a:pt x="14" y="2"/>
                    </a:moveTo>
                    <a:cubicBezTo>
                      <a:pt x="22" y="0"/>
                      <a:pt x="29" y="5"/>
                      <a:pt x="29" y="12"/>
                    </a:cubicBezTo>
                    <a:cubicBezTo>
                      <a:pt x="30" y="20"/>
                      <a:pt x="24" y="28"/>
                      <a:pt x="15" y="27"/>
                    </a:cubicBezTo>
                    <a:cubicBezTo>
                      <a:pt x="0" y="25"/>
                      <a:pt x="1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5" name="Freeform 1227"/>
              <p:cNvSpPr>
                <a:spLocks/>
              </p:cNvSpPr>
              <p:nvPr/>
            </p:nvSpPr>
            <p:spPr bwMode="auto">
              <a:xfrm>
                <a:off x="1505" y="2459"/>
                <a:ext cx="57" cy="4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1" y="27"/>
                  </a:cxn>
                  <a:cxn ang="0">
                    <a:pos x="12" y="27"/>
                  </a:cxn>
                  <a:cxn ang="0">
                    <a:pos x="15" y="3"/>
                  </a:cxn>
                </a:cxnLst>
                <a:rect l="0" t="0" r="r" b="b"/>
                <a:pathLst>
                  <a:path w="35" h="28">
                    <a:moveTo>
                      <a:pt x="15" y="3"/>
                    </a:moveTo>
                    <a:cubicBezTo>
                      <a:pt x="30" y="0"/>
                      <a:pt x="35" y="23"/>
                      <a:pt x="21" y="27"/>
                    </a:cubicBezTo>
                    <a:cubicBezTo>
                      <a:pt x="19" y="28"/>
                      <a:pt x="15" y="28"/>
                      <a:pt x="12" y="27"/>
                    </a:cubicBezTo>
                    <a:cubicBezTo>
                      <a:pt x="0" y="22"/>
                      <a:pt x="2" y="5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6" name="Freeform 1228"/>
              <p:cNvSpPr>
                <a:spLocks/>
              </p:cNvSpPr>
              <p:nvPr/>
            </p:nvSpPr>
            <p:spPr bwMode="auto">
              <a:xfrm>
                <a:off x="3623" y="2461"/>
                <a:ext cx="60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4"/>
                  </a:cxn>
                  <a:cxn ang="0">
                    <a:pos x="14" y="28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28" y="0"/>
                      <a:pt x="37" y="14"/>
                      <a:pt x="28" y="24"/>
                    </a:cubicBezTo>
                    <a:cubicBezTo>
                      <a:pt x="26" y="27"/>
                      <a:pt x="19" y="30"/>
                      <a:pt x="14" y="28"/>
                    </a:cubicBezTo>
                    <a:cubicBezTo>
                      <a:pt x="1" y="25"/>
                      <a:pt x="0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7" name="Freeform 1229"/>
              <p:cNvSpPr>
                <a:spLocks/>
              </p:cNvSpPr>
              <p:nvPr/>
            </p:nvSpPr>
            <p:spPr bwMode="auto">
              <a:xfrm>
                <a:off x="1334" y="2462"/>
                <a:ext cx="53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20"/>
                  </a:cxn>
                  <a:cxn ang="0">
                    <a:pos x="27" y="21"/>
                  </a:cxn>
                  <a:cxn ang="0">
                    <a:pos x="13" y="26"/>
                  </a:cxn>
                  <a:cxn ang="0">
                    <a:pos x="15" y="1"/>
                  </a:cxn>
                </a:cxnLst>
                <a:rect l="0" t="0" r="r" b="b"/>
                <a:pathLst>
                  <a:path w="33" h="28">
                    <a:moveTo>
                      <a:pt x="15" y="1"/>
                    </a:moveTo>
                    <a:cubicBezTo>
                      <a:pt x="23" y="0"/>
                      <a:pt x="33" y="10"/>
                      <a:pt x="28" y="20"/>
                    </a:cubicBezTo>
                    <a:cubicBezTo>
                      <a:pt x="28" y="21"/>
                      <a:pt x="27" y="20"/>
                      <a:pt x="27" y="21"/>
                    </a:cubicBezTo>
                    <a:cubicBezTo>
                      <a:pt x="26" y="25"/>
                      <a:pt x="17" y="28"/>
                      <a:pt x="13" y="26"/>
                    </a:cubicBezTo>
                    <a:cubicBezTo>
                      <a:pt x="1" y="23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" name="Freeform 1230"/>
              <p:cNvSpPr>
                <a:spLocks/>
              </p:cNvSpPr>
              <p:nvPr/>
            </p:nvSpPr>
            <p:spPr bwMode="auto">
              <a:xfrm>
                <a:off x="3452" y="2464"/>
                <a:ext cx="54" cy="4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8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4" h="29">
                    <a:moveTo>
                      <a:pt x="17" y="0"/>
                    </a:moveTo>
                    <a:cubicBezTo>
                      <a:pt x="25" y="0"/>
                      <a:pt x="34" y="8"/>
                      <a:pt x="31" y="18"/>
                    </a:cubicBezTo>
                    <a:cubicBezTo>
                      <a:pt x="29" y="25"/>
                      <a:pt x="21" y="29"/>
                      <a:pt x="14" y="27"/>
                    </a:cubicBezTo>
                    <a:cubicBezTo>
                      <a:pt x="0" y="23"/>
                      <a:pt x="1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" name="Freeform 1231"/>
              <p:cNvSpPr>
                <a:spLocks/>
              </p:cNvSpPr>
              <p:nvPr/>
            </p:nvSpPr>
            <p:spPr bwMode="auto">
              <a:xfrm>
                <a:off x="3797" y="2462"/>
                <a:ext cx="50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4"/>
                  </a:cxn>
                  <a:cxn ang="0">
                    <a:pos x="22" y="25"/>
                  </a:cxn>
                  <a:cxn ang="0">
                    <a:pos x="6" y="7"/>
                  </a:cxn>
                  <a:cxn ang="0">
                    <a:pos x="15" y="1"/>
                  </a:cxn>
                </a:cxnLst>
                <a:rect l="0" t="0" r="r" b="b"/>
                <a:pathLst>
                  <a:path w="31" h="29">
                    <a:moveTo>
                      <a:pt x="15" y="1"/>
                    </a:moveTo>
                    <a:cubicBezTo>
                      <a:pt x="22" y="0"/>
                      <a:pt x="31" y="6"/>
                      <a:pt x="30" y="14"/>
                    </a:cubicBezTo>
                    <a:cubicBezTo>
                      <a:pt x="30" y="20"/>
                      <a:pt x="26" y="24"/>
                      <a:pt x="22" y="25"/>
                    </a:cubicBezTo>
                    <a:cubicBezTo>
                      <a:pt x="12" y="29"/>
                      <a:pt x="0" y="18"/>
                      <a:pt x="6" y="7"/>
                    </a:cubicBezTo>
                    <a:cubicBezTo>
                      <a:pt x="8" y="4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0" name="Freeform 1232"/>
              <p:cNvSpPr>
                <a:spLocks/>
              </p:cNvSpPr>
              <p:nvPr/>
            </p:nvSpPr>
            <p:spPr bwMode="auto">
              <a:xfrm>
                <a:off x="1165" y="2464"/>
                <a:ext cx="45" cy="4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5"/>
                  </a:cxn>
                  <a:cxn ang="0">
                    <a:pos x="2" y="18"/>
                  </a:cxn>
                  <a:cxn ang="0">
                    <a:pos x="11" y="1"/>
                  </a:cxn>
                </a:cxnLst>
                <a:rect l="0" t="0" r="r" b="b"/>
                <a:pathLst>
                  <a:path w="28" h="29">
                    <a:moveTo>
                      <a:pt x="11" y="1"/>
                    </a:moveTo>
                    <a:cubicBezTo>
                      <a:pt x="18" y="0"/>
                      <a:pt x="28" y="4"/>
                      <a:pt x="27" y="15"/>
                    </a:cubicBezTo>
                    <a:cubicBezTo>
                      <a:pt x="25" y="28"/>
                      <a:pt x="6" y="29"/>
                      <a:pt x="2" y="18"/>
                    </a:cubicBezTo>
                    <a:cubicBezTo>
                      <a:pt x="0" y="11"/>
                      <a:pt x="3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1" name="Freeform 1233"/>
              <p:cNvSpPr>
                <a:spLocks/>
              </p:cNvSpPr>
              <p:nvPr/>
            </p:nvSpPr>
            <p:spPr bwMode="auto">
              <a:xfrm>
                <a:off x="3283" y="2464"/>
                <a:ext cx="55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5" y="24"/>
                  </a:cxn>
                  <a:cxn ang="0">
                    <a:pos x="4" y="24"/>
                  </a:cxn>
                  <a:cxn ang="0">
                    <a:pos x="2" y="10"/>
                  </a:cxn>
                  <a:cxn ang="0">
                    <a:pos x="14" y="1"/>
                  </a:cxn>
                </a:cxnLst>
                <a:rect l="0" t="0" r="r" b="b"/>
                <a:pathLst>
                  <a:path w="34" h="30">
                    <a:moveTo>
                      <a:pt x="14" y="1"/>
                    </a:moveTo>
                    <a:cubicBezTo>
                      <a:pt x="26" y="0"/>
                      <a:pt x="34" y="16"/>
                      <a:pt x="25" y="24"/>
                    </a:cubicBezTo>
                    <a:cubicBezTo>
                      <a:pt x="21" y="30"/>
                      <a:pt x="10" y="30"/>
                      <a:pt x="4" y="24"/>
                    </a:cubicBezTo>
                    <a:cubicBezTo>
                      <a:pt x="3" y="22"/>
                      <a:pt x="0" y="16"/>
                      <a:pt x="2" y="10"/>
                    </a:cubicBezTo>
                    <a:cubicBezTo>
                      <a:pt x="4" y="5"/>
                      <a:pt x="8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2" name="Freeform 1234"/>
              <p:cNvSpPr>
                <a:spLocks/>
              </p:cNvSpPr>
              <p:nvPr/>
            </p:nvSpPr>
            <p:spPr bwMode="auto">
              <a:xfrm>
                <a:off x="3110" y="2467"/>
                <a:ext cx="51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9"/>
                  </a:cxn>
                  <a:cxn ang="0">
                    <a:pos x="10" y="25"/>
                  </a:cxn>
                  <a:cxn ang="0">
                    <a:pos x="16" y="0"/>
                  </a:cxn>
                </a:cxnLst>
                <a:rect l="0" t="0" r="r" b="b"/>
                <a:pathLst>
                  <a:path w="32" h="31">
                    <a:moveTo>
                      <a:pt x="16" y="0"/>
                    </a:moveTo>
                    <a:cubicBezTo>
                      <a:pt x="22" y="0"/>
                      <a:pt x="28" y="5"/>
                      <a:pt x="29" y="9"/>
                    </a:cubicBezTo>
                    <a:cubicBezTo>
                      <a:pt x="32" y="20"/>
                      <a:pt x="21" y="31"/>
                      <a:pt x="10" y="25"/>
                    </a:cubicBezTo>
                    <a:cubicBezTo>
                      <a:pt x="0" y="20"/>
                      <a:pt x="1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3" name="Freeform 1235"/>
              <p:cNvSpPr>
                <a:spLocks/>
              </p:cNvSpPr>
              <p:nvPr/>
            </p:nvSpPr>
            <p:spPr bwMode="auto">
              <a:xfrm>
                <a:off x="2938" y="2469"/>
                <a:ext cx="58" cy="5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1"/>
                  </a:cxn>
                  <a:cxn ang="0">
                    <a:pos x="11" y="26"/>
                  </a:cxn>
                  <a:cxn ang="0">
                    <a:pos x="2" y="17"/>
                  </a:cxn>
                  <a:cxn ang="0">
                    <a:pos x="14" y="0"/>
                  </a:cxn>
                </a:cxnLst>
                <a:rect l="0" t="0" r="r" b="b"/>
                <a:pathLst>
                  <a:path w="36" h="33">
                    <a:moveTo>
                      <a:pt x="14" y="0"/>
                    </a:moveTo>
                    <a:cubicBezTo>
                      <a:pt x="16" y="0"/>
                      <a:pt x="20" y="0"/>
                      <a:pt x="22" y="1"/>
                    </a:cubicBezTo>
                    <a:cubicBezTo>
                      <a:pt x="36" y="7"/>
                      <a:pt x="28" y="33"/>
                      <a:pt x="11" y="26"/>
                    </a:cubicBezTo>
                    <a:cubicBezTo>
                      <a:pt x="7" y="25"/>
                      <a:pt x="3" y="21"/>
                      <a:pt x="2" y="17"/>
                    </a:cubicBezTo>
                    <a:cubicBezTo>
                      <a:pt x="0" y="8"/>
                      <a:pt x="7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4" name="Freeform 1236"/>
              <p:cNvSpPr>
                <a:spLocks/>
              </p:cNvSpPr>
              <p:nvPr/>
            </p:nvSpPr>
            <p:spPr bwMode="auto">
              <a:xfrm>
                <a:off x="2766" y="2469"/>
                <a:ext cx="51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2" h="32">
                    <a:moveTo>
                      <a:pt x="14" y="1"/>
                    </a:moveTo>
                    <a:cubicBezTo>
                      <a:pt x="22" y="0"/>
                      <a:pt x="32" y="8"/>
                      <a:pt x="29" y="18"/>
                    </a:cubicBezTo>
                    <a:cubicBezTo>
                      <a:pt x="25" y="32"/>
                      <a:pt x="6" y="31"/>
                      <a:pt x="2" y="18"/>
                    </a:cubicBezTo>
                    <a:cubicBezTo>
                      <a:pt x="0" y="10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5" name="Freeform 1237"/>
              <p:cNvSpPr>
                <a:spLocks/>
              </p:cNvSpPr>
              <p:nvPr/>
            </p:nvSpPr>
            <p:spPr bwMode="auto">
              <a:xfrm>
                <a:off x="2589" y="2469"/>
                <a:ext cx="57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9"/>
                  </a:cxn>
                  <a:cxn ang="0">
                    <a:pos x="15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30">
                    <a:moveTo>
                      <a:pt x="17" y="1"/>
                    </a:moveTo>
                    <a:cubicBezTo>
                      <a:pt x="24" y="0"/>
                      <a:pt x="35" y="8"/>
                      <a:pt x="32" y="19"/>
                    </a:cubicBezTo>
                    <a:cubicBezTo>
                      <a:pt x="30" y="24"/>
                      <a:pt x="23" y="30"/>
                      <a:pt x="15" y="28"/>
                    </a:cubicBezTo>
                    <a:cubicBezTo>
                      <a:pt x="1" y="25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6" name="Freeform 1238"/>
              <p:cNvSpPr>
                <a:spLocks/>
              </p:cNvSpPr>
              <p:nvPr/>
            </p:nvSpPr>
            <p:spPr bwMode="auto">
              <a:xfrm>
                <a:off x="2421" y="2470"/>
                <a:ext cx="51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5" y="0"/>
                      <a:pt x="32" y="11"/>
                      <a:pt x="29" y="20"/>
                    </a:cubicBezTo>
                    <a:cubicBezTo>
                      <a:pt x="25" y="31"/>
                      <a:pt x="7" y="32"/>
                      <a:pt x="3" y="20"/>
                    </a:cubicBezTo>
                    <a:cubicBezTo>
                      <a:pt x="0" y="12"/>
                      <a:pt x="5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7" name="Freeform 1239"/>
              <p:cNvSpPr>
                <a:spLocks/>
              </p:cNvSpPr>
              <p:nvPr/>
            </p:nvSpPr>
            <p:spPr bwMode="auto">
              <a:xfrm>
                <a:off x="4701" y="2470"/>
                <a:ext cx="64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7" y="19"/>
                  </a:cxn>
                  <a:cxn ang="0">
                    <a:pos x="27" y="28"/>
                  </a:cxn>
                  <a:cxn ang="0">
                    <a:pos x="22" y="1"/>
                  </a:cxn>
                </a:cxnLst>
                <a:rect l="0" t="0" r="r" b="b"/>
                <a:pathLst>
                  <a:path w="40" h="33">
                    <a:moveTo>
                      <a:pt x="22" y="1"/>
                    </a:moveTo>
                    <a:cubicBezTo>
                      <a:pt x="30" y="0"/>
                      <a:pt x="40" y="8"/>
                      <a:pt x="37" y="19"/>
                    </a:cubicBezTo>
                    <a:cubicBezTo>
                      <a:pt x="35" y="23"/>
                      <a:pt x="31" y="27"/>
                      <a:pt x="27" y="28"/>
                    </a:cubicBezTo>
                    <a:cubicBezTo>
                      <a:pt x="11" y="33"/>
                      <a:pt x="0" y="5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8" name="Freeform 1240"/>
              <p:cNvSpPr>
                <a:spLocks/>
              </p:cNvSpPr>
              <p:nvPr/>
            </p:nvSpPr>
            <p:spPr bwMode="auto">
              <a:xfrm>
                <a:off x="4539" y="2474"/>
                <a:ext cx="51" cy="5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6" y="3"/>
                  </a:cxn>
                  <a:cxn ang="0">
                    <a:pos x="28" y="22"/>
                  </a:cxn>
                  <a:cxn ang="0">
                    <a:pos x="4" y="10"/>
                  </a:cxn>
                  <a:cxn ang="0">
                    <a:pos x="16" y="0"/>
                  </a:cxn>
                </a:cxnLst>
                <a:rect l="0" t="0" r="r" b="b"/>
                <a:pathLst>
                  <a:path w="32" h="33">
                    <a:moveTo>
                      <a:pt x="16" y="0"/>
                    </a:moveTo>
                    <a:cubicBezTo>
                      <a:pt x="19" y="0"/>
                      <a:pt x="23" y="1"/>
                      <a:pt x="26" y="3"/>
                    </a:cubicBezTo>
                    <a:cubicBezTo>
                      <a:pt x="32" y="8"/>
                      <a:pt x="32" y="17"/>
                      <a:pt x="28" y="22"/>
                    </a:cubicBezTo>
                    <a:cubicBezTo>
                      <a:pt x="19" y="33"/>
                      <a:pt x="0" y="24"/>
                      <a:pt x="4" y="10"/>
                    </a:cubicBezTo>
                    <a:cubicBezTo>
                      <a:pt x="5" y="5"/>
                      <a:pt x="9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9" name="Freeform 1241"/>
              <p:cNvSpPr>
                <a:spLocks/>
              </p:cNvSpPr>
              <p:nvPr/>
            </p:nvSpPr>
            <p:spPr bwMode="auto">
              <a:xfrm>
                <a:off x="2080" y="2474"/>
                <a:ext cx="45" cy="46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6"/>
                  </a:cxn>
                  <a:cxn ang="0">
                    <a:pos x="10" y="27"/>
                  </a:cxn>
                  <a:cxn ang="0">
                    <a:pos x="0" y="14"/>
                  </a:cxn>
                  <a:cxn ang="0">
                    <a:pos x="13" y="1"/>
                  </a:cxn>
                </a:cxnLst>
                <a:rect l="0" t="0" r="r" b="b"/>
                <a:pathLst>
                  <a:path w="28" h="29">
                    <a:moveTo>
                      <a:pt x="13" y="1"/>
                    </a:moveTo>
                    <a:cubicBezTo>
                      <a:pt x="21" y="0"/>
                      <a:pt x="28" y="9"/>
                      <a:pt x="27" y="16"/>
                    </a:cubicBezTo>
                    <a:cubicBezTo>
                      <a:pt x="25" y="24"/>
                      <a:pt x="17" y="29"/>
                      <a:pt x="10" y="27"/>
                    </a:cubicBezTo>
                    <a:cubicBezTo>
                      <a:pt x="4" y="25"/>
                      <a:pt x="0" y="20"/>
                      <a:pt x="0" y="14"/>
                    </a:cubicBezTo>
                    <a:cubicBezTo>
                      <a:pt x="0" y="8"/>
                      <a:pt x="5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0" name="Freeform 1242"/>
              <p:cNvSpPr>
                <a:spLocks/>
              </p:cNvSpPr>
              <p:nvPr/>
            </p:nvSpPr>
            <p:spPr bwMode="auto">
              <a:xfrm>
                <a:off x="2249" y="2474"/>
                <a:ext cx="48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2"/>
                  </a:cxn>
                  <a:cxn ang="0">
                    <a:pos x="6" y="21"/>
                  </a:cxn>
                  <a:cxn ang="0">
                    <a:pos x="14" y="1"/>
                  </a:cxn>
                </a:cxnLst>
                <a:rect l="0" t="0" r="r" b="b"/>
                <a:pathLst>
                  <a:path w="30" h="31">
                    <a:moveTo>
                      <a:pt x="14" y="1"/>
                    </a:moveTo>
                    <a:cubicBezTo>
                      <a:pt x="21" y="0"/>
                      <a:pt x="27" y="4"/>
                      <a:pt x="28" y="12"/>
                    </a:cubicBezTo>
                    <a:cubicBezTo>
                      <a:pt x="30" y="24"/>
                      <a:pt x="14" y="31"/>
                      <a:pt x="6" y="21"/>
                    </a:cubicBezTo>
                    <a:cubicBezTo>
                      <a:pt x="0" y="14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1" name="Freeform 1243"/>
              <p:cNvSpPr>
                <a:spLocks/>
              </p:cNvSpPr>
              <p:nvPr/>
            </p:nvSpPr>
            <p:spPr bwMode="auto">
              <a:xfrm>
                <a:off x="4367" y="2474"/>
                <a:ext cx="51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22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1" y="0"/>
                      <a:pt x="27" y="4"/>
                      <a:pt x="30" y="9"/>
                    </a:cubicBezTo>
                    <a:cubicBezTo>
                      <a:pt x="32" y="16"/>
                      <a:pt x="29" y="25"/>
                      <a:pt x="22" y="28"/>
                    </a:cubicBezTo>
                    <a:cubicBezTo>
                      <a:pt x="13" y="31"/>
                      <a:pt x="0" y="22"/>
                      <a:pt x="3" y="11"/>
                    </a:cubicBezTo>
                    <a:cubicBezTo>
                      <a:pt x="5" y="6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2" name="Freeform 1244"/>
              <p:cNvSpPr>
                <a:spLocks/>
              </p:cNvSpPr>
              <p:nvPr/>
            </p:nvSpPr>
            <p:spPr bwMode="auto">
              <a:xfrm>
                <a:off x="4197" y="2474"/>
                <a:ext cx="51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20"/>
                  </a:cxn>
                  <a:cxn ang="0">
                    <a:pos x="2" y="19"/>
                  </a:cxn>
                  <a:cxn ang="0">
                    <a:pos x="14" y="2"/>
                  </a:cxn>
                </a:cxnLst>
                <a:rect l="0" t="0" r="r" b="b"/>
                <a:pathLst>
                  <a:path w="32" h="32">
                    <a:moveTo>
                      <a:pt x="14" y="2"/>
                    </a:moveTo>
                    <a:cubicBezTo>
                      <a:pt x="25" y="0"/>
                      <a:pt x="32" y="12"/>
                      <a:pt x="29" y="20"/>
                    </a:cubicBezTo>
                    <a:cubicBezTo>
                      <a:pt x="24" y="31"/>
                      <a:pt x="6" y="32"/>
                      <a:pt x="2" y="19"/>
                    </a:cubicBezTo>
                    <a:cubicBezTo>
                      <a:pt x="0" y="12"/>
                      <a:pt x="4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3" name="Freeform 1245"/>
              <p:cNvSpPr>
                <a:spLocks/>
              </p:cNvSpPr>
              <p:nvPr/>
            </p:nvSpPr>
            <p:spPr bwMode="auto">
              <a:xfrm>
                <a:off x="4889" y="2475"/>
                <a:ext cx="43" cy="3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16"/>
                  </a:cxn>
                  <a:cxn ang="0">
                    <a:pos x="9" y="21"/>
                  </a:cxn>
                  <a:cxn ang="0">
                    <a:pos x="13" y="1"/>
                  </a:cxn>
                </a:cxnLst>
                <a:rect l="0" t="0" r="r" b="b"/>
                <a:pathLst>
                  <a:path w="27" h="23">
                    <a:moveTo>
                      <a:pt x="13" y="1"/>
                    </a:moveTo>
                    <a:cubicBezTo>
                      <a:pt x="20" y="0"/>
                      <a:pt x="27" y="7"/>
                      <a:pt x="24" y="16"/>
                    </a:cubicBezTo>
                    <a:cubicBezTo>
                      <a:pt x="22" y="21"/>
                      <a:pt x="14" y="23"/>
                      <a:pt x="9" y="21"/>
                    </a:cubicBezTo>
                    <a:cubicBezTo>
                      <a:pt x="0" y="17"/>
                      <a:pt x="1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4" name="Freeform 1246"/>
              <p:cNvSpPr>
                <a:spLocks/>
              </p:cNvSpPr>
              <p:nvPr/>
            </p:nvSpPr>
            <p:spPr bwMode="auto">
              <a:xfrm>
                <a:off x="1904" y="2475"/>
                <a:ext cx="49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2"/>
                  </a:cxn>
                  <a:cxn ang="0">
                    <a:pos x="3" y="12"/>
                  </a:cxn>
                  <a:cxn ang="0">
                    <a:pos x="13" y="2"/>
                  </a:cxn>
                </a:cxnLst>
                <a:rect l="0" t="0" r="r" b="b"/>
                <a:pathLst>
                  <a:path w="31" h="33">
                    <a:moveTo>
                      <a:pt x="13" y="2"/>
                    </a:moveTo>
                    <a:cubicBezTo>
                      <a:pt x="21" y="0"/>
                      <a:pt x="28" y="4"/>
                      <a:pt x="29" y="12"/>
                    </a:cubicBezTo>
                    <a:cubicBezTo>
                      <a:pt x="31" y="31"/>
                      <a:pt x="0" y="33"/>
                      <a:pt x="3" y="12"/>
                    </a:cubicBezTo>
                    <a:cubicBezTo>
                      <a:pt x="3" y="7"/>
                      <a:pt x="7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5" name="Freeform 1247"/>
              <p:cNvSpPr>
                <a:spLocks/>
              </p:cNvSpPr>
              <p:nvPr/>
            </p:nvSpPr>
            <p:spPr bwMode="auto">
              <a:xfrm>
                <a:off x="4020" y="2475"/>
                <a:ext cx="56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1" y="20"/>
                  </a:cxn>
                  <a:cxn ang="0">
                    <a:pos x="14" y="29"/>
                  </a:cxn>
                  <a:cxn ang="0">
                    <a:pos x="17" y="2"/>
                  </a:cxn>
                </a:cxnLst>
                <a:rect l="0" t="0" r="r" b="b"/>
                <a:pathLst>
                  <a:path w="35" h="30">
                    <a:moveTo>
                      <a:pt x="17" y="2"/>
                    </a:moveTo>
                    <a:cubicBezTo>
                      <a:pt x="26" y="0"/>
                      <a:pt x="35" y="10"/>
                      <a:pt x="31" y="20"/>
                    </a:cubicBezTo>
                    <a:cubicBezTo>
                      <a:pt x="29" y="26"/>
                      <a:pt x="21" y="30"/>
                      <a:pt x="14" y="29"/>
                    </a:cubicBezTo>
                    <a:cubicBezTo>
                      <a:pt x="1" y="25"/>
                      <a:pt x="0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6" name="Freeform 1248"/>
              <p:cNvSpPr>
                <a:spLocks/>
              </p:cNvSpPr>
              <p:nvPr/>
            </p:nvSpPr>
            <p:spPr bwMode="auto">
              <a:xfrm>
                <a:off x="1724" y="2479"/>
                <a:ext cx="56" cy="51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8" y="3"/>
                  </a:cxn>
                  <a:cxn ang="0">
                    <a:pos x="29" y="22"/>
                  </a:cxn>
                  <a:cxn ang="0">
                    <a:pos x="12" y="3"/>
                  </a:cxn>
                  <a:cxn ang="0">
                    <a:pos x="20" y="1"/>
                  </a:cxn>
                </a:cxnLst>
                <a:rect l="0" t="0" r="r" b="b"/>
                <a:pathLst>
                  <a:path w="35" h="32">
                    <a:moveTo>
                      <a:pt x="20" y="1"/>
                    </a:moveTo>
                    <a:cubicBezTo>
                      <a:pt x="21" y="0"/>
                      <a:pt x="25" y="0"/>
                      <a:pt x="28" y="3"/>
                    </a:cubicBezTo>
                    <a:cubicBezTo>
                      <a:pt x="34" y="7"/>
                      <a:pt x="35" y="17"/>
                      <a:pt x="29" y="22"/>
                    </a:cubicBezTo>
                    <a:cubicBezTo>
                      <a:pt x="17" y="32"/>
                      <a:pt x="0" y="15"/>
                      <a:pt x="12" y="3"/>
                    </a:cubicBezTo>
                    <a:cubicBezTo>
                      <a:pt x="14" y="2"/>
                      <a:pt x="16" y="1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7" name="Freeform 1249"/>
              <p:cNvSpPr>
                <a:spLocks/>
              </p:cNvSpPr>
              <p:nvPr/>
            </p:nvSpPr>
            <p:spPr bwMode="auto">
              <a:xfrm>
                <a:off x="3680" y="2480"/>
                <a:ext cx="49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17"/>
                  </a:cxn>
                  <a:cxn ang="0">
                    <a:pos x="12" y="27"/>
                  </a:cxn>
                  <a:cxn ang="0">
                    <a:pos x="2" y="10"/>
                  </a:cxn>
                  <a:cxn ang="0">
                    <a:pos x="16" y="0"/>
                  </a:cxn>
                </a:cxnLst>
                <a:rect l="0" t="0" r="r" b="b"/>
                <a:pathLst>
                  <a:path w="31" h="29">
                    <a:moveTo>
                      <a:pt x="16" y="0"/>
                    </a:moveTo>
                    <a:cubicBezTo>
                      <a:pt x="23" y="0"/>
                      <a:pt x="31" y="7"/>
                      <a:pt x="29" y="17"/>
                    </a:cubicBezTo>
                    <a:cubicBezTo>
                      <a:pt x="28" y="23"/>
                      <a:pt x="21" y="29"/>
                      <a:pt x="12" y="27"/>
                    </a:cubicBezTo>
                    <a:cubicBezTo>
                      <a:pt x="6" y="26"/>
                      <a:pt x="0" y="18"/>
                      <a:pt x="2" y="10"/>
                    </a:cubicBezTo>
                    <a:cubicBezTo>
                      <a:pt x="3" y="5"/>
                      <a:pt x="8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8" name="Freeform 1250"/>
              <p:cNvSpPr>
                <a:spLocks/>
              </p:cNvSpPr>
              <p:nvPr/>
            </p:nvSpPr>
            <p:spPr bwMode="auto">
              <a:xfrm>
                <a:off x="3848" y="2479"/>
                <a:ext cx="55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1"/>
                  </a:cxn>
                  <a:cxn ang="0">
                    <a:pos x="8" y="25"/>
                  </a:cxn>
                  <a:cxn ang="0">
                    <a:pos x="15" y="1"/>
                  </a:cxn>
                </a:cxnLst>
                <a:rect l="0" t="0" r="r" b="b"/>
                <a:pathLst>
                  <a:path w="34" h="33">
                    <a:moveTo>
                      <a:pt x="15" y="1"/>
                    </a:moveTo>
                    <a:cubicBezTo>
                      <a:pt x="22" y="0"/>
                      <a:pt x="30" y="4"/>
                      <a:pt x="31" y="11"/>
                    </a:cubicBezTo>
                    <a:cubicBezTo>
                      <a:pt x="34" y="25"/>
                      <a:pt x="18" y="33"/>
                      <a:pt x="8" y="25"/>
                    </a:cubicBezTo>
                    <a:cubicBezTo>
                      <a:pt x="0" y="17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9" name="Freeform 1251"/>
              <p:cNvSpPr>
                <a:spLocks/>
              </p:cNvSpPr>
              <p:nvPr/>
            </p:nvSpPr>
            <p:spPr bwMode="auto">
              <a:xfrm>
                <a:off x="1558" y="2474"/>
                <a:ext cx="53" cy="49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4" y="29"/>
                  </a:cxn>
                  <a:cxn ang="0">
                    <a:pos x="13" y="5"/>
                  </a:cxn>
                </a:cxnLst>
                <a:rect l="0" t="0" r="r" b="b"/>
                <a:pathLst>
                  <a:path w="33" h="31">
                    <a:moveTo>
                      <a:pt x="13" y="5"/>
                    </a:moveTo>
                    <a:cubicBezTo>
                      <a:pt x="33" y="0"/>
                      <a:pt x="33" y="31"/>
                      <a:pt x="14" y="29"/>
                    </a:cubicBezTo>
                    <a:cubicBezTo>
                      <a:pt x="0" y="27"/>
                      <a:pt x="1" y="7"/>
                      <a:pt x="13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0" name="Freeform 1252"/>
              <p:cNvSpPr>
                <a:spLocks/>
              </p:cNvSpPr>
              <p:nvPr/>
            </p:nvSpPr>
            <p:spPr bwMode="auto">
              <a:xfrm>
                <a:off x="1212" y="2482"/>
                <a:ext cx="59" cy="4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26"/>
                  </a:cxn>
                  <a:cxn ang="0">
                    <a:pos x="18" y="0"/>
                  </a:cxn>
                </a:cxnLst>
                <a:rect l="0" t="0" r="r" b="b"/>
                <a:pathLst>
                  <a:path w="37" h="3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37" y="2"/>
                      <a:pt x="33" y="30"/>
                      <a:pt x="14" y="26"/>
                    </a:cubicBezTo>
                    <a:cubicBezTo>
                      <a:pt x="0" y="23"/>
                      <a:pt x="2" y="1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1" name="Freeform 1253"/>
              <p:cNvSpPr>
                <a:spLocks/>
              </p:cNvSpPr>
              <p:nvPr/>
            </p:nvSpPr>
            <p:spPr bwMode="auto">
              <a:xfrm>
                <a:off x="1385" y="2479"/>
                <a:ext cx="48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4"/>
                  </a:cxn>
                  <a:cxn ang="0">
                    <a:pos x="10" y="26"/>
                  </a:cxn>
                  <a:cxn ang="0">
                    <a:pos x="15" y="2"/>
                  </a:cxn>
                </a:cxnLst>
                <a:rect l="0" t="0" r="r" b="b"/>
                <a:pathLst>
                  <a:path w="30" h="32">
                    <a:moveTo>
                      <a:pt x="15" y="2"/>
                    </a:moveTo>
                    <a:cubicBezTo>
                      <a:pt x="22" y="0"/>
                      <a:pt x="30" y="7"/>
                      <a:pt x="30" y="14"/>
                    </a:cubicBezTo>
                    <a:cubicBezTo>
                      <a:pt x="30" y="23"/>
                      <a:pt x="20" y="32"/>
                      <a:pt x="10" y="26"/>
                    </a:cubicBezTo>
                    <a:cubicBezTo>
                      <a:pt x="0" y="20"/>
                      <a:pt x="3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2" name="Freeform 1254"/>
              <p:cNvSpPr>
                <a:spLocks/>
              </p:cNvSpPr>
              <p:nvPr/>
            </p:nvSpPr>
            <p:spPr bwMode="auto">
              <a:xfrm>
                <a:off x="3505" y="2480"/>
                <a:ext cx="59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4"/>
                  </a:cxn>
                  <a:cxn ang="0">
                    <a:pos x="4" y="12"/>
                  </a:cxn>
                  <a:cxn ang="0">
                    <a:pos x="16" y="1"/>
                  </a:cxn>
                </a:cxnLst>
                <a:rect l="0" t="0" r="r" b="b"/>
                <a:pathLst>
                  <a:path w="37" h="33">
                    <a:moveTo>
                      <a:pt x="16" y="1"/>
                    </a:moveTo>
                    <a:cubicBezTo>
                      <a:pt x="26" y="0"/>
                      <a:pt x="37" y="14"/>
                      <a:pt x="27" y="24"/>
                    </a:cubicBezTo>
                    <a:cubicBezTo>
                      <a:pt x="18" y="33"/>
                      <a:pt x="0" y="26"/>
                      <a:pt x="4" y="12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3" name="Freeform 1255"/>
              <p:cNvSpPr>
                <a:spLocks/>
              </p:cNvSpPr>
              <p:nvPr/>
            </p:nvSpPr>
            <p:spPr bwMode="auto">
              <a:xfrm>
                <a:off x="3333" y="2480"/>
                <a:ext cx="59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5"/>
                  </a:cxn>
                  <a:cxn ang="0">
                    <a:pos x="4" y="13"/>
                  </a:cxn>
                  <a:cxn ang="0">
                    <a:pos x="6" y="6"/>
                  </a:cxn>
                  <a:cxn ang="0">
                    <a:pos x="16" y="2"/>
                  </a:cxn>
                </a:cxnLst>
                <a:rect l="0" t="0" r="r" b="b"/>
                <a:pathLst>
                  <a:path w="37" h="35">
                    <a:moveTo>
                      <a:pt x="16" y="2"/>
                    </a:moveTo>
                    <a:cubicBezTo>
                      <a:pt x="26" y="0"/>
                      <a:pt x="37" y="15"/>
                      <a:pt x="27" y="25"/>
                    </a:cubicBezTo>
                    <a:cubicBezTo>
                      <a:pt x="18" y="35"/>
                      <a:pt x="0" y="25"/>
                      <a:pt x="4" y="13"/>
                    </a:cubicBezTo>
                    <a:cubicBezTo>
                      <a:pt x="4" y="11"/>
                      <a:pt x="5" y="7"/>
                      <a:pt x="6" y="6"/>
                    </a:cubicBezTo>
                    <a:cubicBezTo>
                      <a:pt x="9" y="4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4" name="Freeform 1256"/>
              <p:cNvSpPr>
                <a:spLocks/>
              </p:cNvSpPr>
              <p:nvPr/>
            </p:nvSpPr>
            <p:spPr bwMode="auto">
              <a:xfrm>
                <a:off x="3161" y="2482"/>
                <a:ext cx="56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5" y="25"/>
                  </a:cxn>
                  <a:cxn ang="0">
                    <a:pos x="23" y="27"/>
                  </a:cxn>
                  <a:cxn ang="0">
                    <a:pos x="22" y="27"/>
                  </a:cxn>
                  <a:cxn ang="0">
                    <a:pos x="22" y="28"/>
                  </a:cxn>
                  <a:cxn ang="0">
                    <a:pos x="17" y="28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5" h="29">
                    <a:moveTo>
                      <a:pt x="16" y="1"/>
                    </a:moveTo>
                    <a:cubicBezTo>
                      <a:pt x="29" y="0"/>
                      <a:pt x="35" y="17"/>
                      <a:pt x="25" y="25"/>
                    </a:cubicBezTo>
                    <a:cubicBezTo>
                      <a:pt x="24" y="26"/>
                      <a:pt x="24" y="27"/>
                      <a:pt x="23" y="27"/>
                    </a:cubicBezTo>
                    <a:cubicBezTo>
                      <a:pt x="23" y="27"/>
                      <a:pt x="22" y="27"/>
                      <a:pt x="22" y="27"/>
                    </a:cubicBezTo>
                    <a:cubicBezTo>
                      <a:pt x="22" y="27"/>
                      <a:pt x="22" y="28"/>
                      <a:pt x="22" y="28"/>
                    </a:cubicBezTo>
                    <a:cubicBezTo>
                      <a:pt x="21" y="28"/>
                      <a:pt x="19" y="28"/>
                      <a:pt x="17" y="28"/>
                    </a:cubicBezTo>
                    <a:cubicBezTo>
                      <a:pt x="9" y="29"/>
                      <a:pt x="0" y="21"/>
                      <a:pt x="3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5" name="Freeform 1257"/>
              <p:cNvSpPr>
                <a:spLocks/>
              </p:cNvSpPr>
              <p:nvPr/>
            </p:nvSpPr>
            <p:spPr bwMode="auto">
              <a:xfrm>
                <a:off x="2983" y="2485"/>
                <a:ext cx="61" cy="5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6" y="26"/>
                  </a:cxn>
                  <a:cxn ang="0">
                    <a:pos x="10" y="4"/>
                  </a:cxn>
                  <a:cxn ang="0">
                    <a:pos x="20" y="0"/>
                  </a:cxn>
                </a:cxnLst>
                <a:rect l="0" t="0" r="r" b="b"/>
                <a:pathLst>
                  <a:path w="38" h="33">
                    <a:moveTo>
                      <a:pt x="20" y="0"/>
                    </a:moveTo>
                    <a:cubicBezTo>
                      <a:pt x="35" y="0"/>
                      <a:pt x="38" y="21"/>
                      <a:pt x="26" y="26"/>
                    </a:cubicBezTo>
                    <a:cubicBezTo>
                      <a:pt x="11" y="33"/>
                      <a:pt x="0" y="15"/>
                      <a:pt x="10" y="4"/>
                    </a:cubicBezTo>
                    <a:cubicBezTo>
                      <a:pt x="12" y="2"/>
                      <a:pt x="14" y="1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6" name="Freeform 1258"/>
              <p:cNvSpPr>
                <a:spLocks/>
              </p:cNvSpPr>
              <p:nvPr/>
            </p:nvSpPr>
            <p:spPr bwMode="auto">
              <a:xfrm>
                <a:off x="2817" y="2485"/>
                <a:ext cx="55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3"/>
                  </a:cxn>
                  <a:cxn ang="0">
                    <a:pos x="26" y="24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6" y="0"/>
                      <a:pt x="34" y="14"/>
                      <a:pt x="27" y="23"/>
                    </a:cubicBezTo>
                    <a:cubicBezTo>
                      <a:pt x="27" y="23"/>
                      <a:pt x="26" y="24"/>
                      <a:pt x="26" y="24"/>
                    </a:cubicBezTo>
                    <a:cubicBezTo>
                      <a:pt x="19" y="30"/>
                      <a:pt x="6" y="29"/>
                      <a:pt x="3" y="20"/>
                    </a:cubicBezTo>
                    <a:cubicBezTo>
                      <a:pt x="0" y="11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7" name="Freeform 1259"/>
              <p:cNvSpPr>
                <a:spLocks/>
              </p:cNvSpPr>
              <p:nvPr/>
            </p:nvSpPr>
            <p:spPr bwMode="auto">
              <a:xfrm>
                <a:off x="2472" y="2487"/>
                <a:ext cx="56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5" h="32">
                    <a:moveTo>
                      <a:pt x="15" y="2"/>
                    </a:moveTo>
                    <a:cubicBezTo>
                      <a:pt x="24" y="0"/>
                      <a:pt x="35" y="12"/>
                      <a:pt x="28" y="22"/>
                    </a:cubicBezTo>
                    <a:cubicBezTo>
                      <a:pt x="27" y="23"/>
                      <a:pt x="25" y="27"/>
                      <a:pt x="22" y="28"/>
                    </a:cubicBezTo>
                    <a:cubicBezTo>
                      <a:pt x="12" y="32"/>
                      <a:pt x="0" y="23"/>
                      <a:pt x="3" y="11"/>
                    </a:cubicBezTo>
                    <a:cubicBezTo>
                      <a:pt x="4" y="6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8" name="Freeform 1260"/>
              <p:cNvSpPr>
                <a:spLocks/>
              </p:cNvSpPr>
              <p:nvPr/>
            </p:nvSpPr>
            <p:spPr bwMode="auto">
              <a:xfrm>
                <a:off x="2647" y="2485"/>
                <a:ext cx="53" cy="5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4" y="24"/>
                  </a:cxn>
                  <a:cxn ang="0">
                    <a:pos x="1" y="13"/>
                  </a:cxn>
                  <a:cxn ang="0">
                    <a:pos x="12" y="3"/>
                  </a:cxn>
                </a:cxnLst>
                <a:rect l="0" t="0" r="r" b="b"/>
                <a:pathLst>
                  <a:path w="33" h="33">
                    <a:moveTo>
                      <a:pt x="12" y="3"/>
                    </a:moveTo>
                    <a:cubicBezTo>
                      <a:pt x="25" y="0"/>
                      <a:pt x="33" y="15"/>
                      <a:pt x="24" y="24"/>
                    </a:cubicBezTo>
                    <a:cubicBezTo>
                      <a:pt x="15" y="33"/>
                      <a:pt x="0" y="26"/>
                      <a:pt x="1" y="13"/>
                    </a:cubicBezTo>
                    <a:cubicBezTo>
                      <a:pt x="2" y="9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9" name="Freeform 1261"/>
              <p:cNvSpPr>
                <a:spLocks/>
              </p:cNvSpPr>
              <p:nvPr/>
            </p:nvSpPr>
            <p:spPr bwMode="auto">
              <a:xfrm>
                <a:off x="4767" y="2488"/>
                <a:ext cx="49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8"/>
                  </a:cxn>
                  <a:cxn ang="0">
                    <a:pos x="10" y="27"/>
                  </a:cxn>
                  <a:cxn ang="0">
                    <a:pos x="1" y="13"/>
                  </a:cxn>
                  <a:cxn ang="0">
                    <a:pos x="14" y="1"/>
                  </a:cxn>
                </a:cxnLst>
                <a:rect l="0" t="0" r="r" b="b"/>
                <a:pathLst>
                  <a:path w="31" h="30">
                    <a:moveTo>
                      <a:pt x="14" y="1"/>
                    </a:moveTo>
                    <a:cubicBezTo>
                      <a:pt x="24" y="0"/>
                      <a:pt x="31" y="10"/>
                      <a:pt x="28" y="18"/>
                    </a:cubicBezTo>
                    <a:cubicBezTo>
                      <a:pt x="26" y="27"/>
                      <a:pt x="16" y="30"/>
                      <a:pt x="10" y="27"/>
                    </a:cubicBezTo>
                    <a:cubicBezTo>
                      <a:pt x="4" y="25"/>
                      <a:pt x="0" y="18"/>
                      <a:pt x="1" y="13"/>
                    </a:cubicBezTo>
                    <a:cubicBezTo>
                      <a:pt x="2" y="7"/>
                      <a:pt x="6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0" name="Freeform 1262"/>
              <p:cNvSpPr>
                <a:spLocks/>
              </p:cNvSpPr>
              <p:nvPr/>
            </p:nvSpPr>
            <p:spPr bwMode="auto">
              <a:xfrm>
                <a:off x="4590" y="2487"/>
                <a:ext cx="58" cy="49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8" y="25"/>
                  </a:cxn>
                  <a:cxn ang="0">
                    <a:pos x="14" y="30"/>
                  </a:cxn>
                  <a:cxn ang="0">
                    <a:pos x="15" y="3"/>
                  </a:cxn>
                </a:cxnLst>
                <a:rect l="0" t="0" r="r" b="b"/>
                <a:pathLst>
                  <a:path w="36" h="31">
                    <a:moveTo>
                      <a:pt x="15" y="3"/>
                    </a:moveTo>
                    <a:cubicBezTo>
                      <a:pt x="26" y="0"/>
                      <a:pt x="36" y="15"/>
                      <a:pt x="28" y="25"/>
                    </a:cubicBezTo>
                    <a:cubicBezTo>
                      <a:pt x="26" y="29"/>
                      <a:pt x="19" y="31"/>
                      <a:pt x="14" y="30"/>
                    </a:cubicBezTo>
                    <a:cubicBezTo>
                      <a:pt x="1" y="26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1" name="Freeform 1263"/>
              <p:cNvSpPr>
                <a:spLocks/>
              </p:cNvSpPr>
              <p:nvPr/>
            </p:nvSpPr>
            <p:spPr bwMode="auto">
              <a:xfrm>
                <a:off x="2124" y="2491"/>
                <a:ext cx="54" cy="4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2" y="17"/>
                  </a:cxn>
                  <a:cxn ang="0">
                    <a:pos x="22" y="27"/>
                  </a:cxn>
                  <a:cxn ang="0">
                    <a:pos x="8" y="5"/>
                  </a:cxn>
                  <a:cxn ang="0">
                    <a:pos x="18" y="0"/>
                  </a:cxn>
                </a:cxnLst>
                <a:rect l="0" t="0" r="r" b="b"/>
                <a:pathLst>
                  <a:path w="34" h="30">
                    <a:moveTo>
                      <a:pt x="18" y="0"/>
                    </a:moveTo>
                    <a:cubicBezTo>
                      <a:pt x="25" y="0"/>
                      <a:pt x="34" y="7"/>
                      <a:pt x="32" y="17"/>
                    </a:cubicBezTo>
                    <a:cubicBezTo>
                      <a:pt x="31" y="21"/>
                      <a:pt x="27" y="26"/>
                      <a:pt x="22" y="27"/>
                    </a:cubicBezTo>
                    <a:cubicBezTo>
                      <a:pt x="9" y="30"/>
                      <a:pt x="0" y="14"/>
                      <a:pt x="8" y="5"/>
                    </a:cubicBezTo>
                    <a:cubicBezTo>
                      <a:pt x="10" y="2"/>
                      <a:pt x="14" y="0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2" name="Freeform 1264"/>
              <p:cNvSpPr>
                <a:spLocks/>
              </p:cNvSpPr>
              <p:nvPr/>
            </p:nvSpPr>
            <p:spPr bwMode="auto">
              <a:xfrm>
                <a:off x="2299" y="2490"/>
                <a:ext cx="48" cy="4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1"/>
                  </a:cxn>
                  <a:cxn ang="0">
                    <a:pos x="26" y="23"/>
                  </a:cxn>
                  <a:cxn ang="0">
                    <a:pos x="15" y="27"/>
                  </a:cxn>
                  <a:cxn ang="0">
                    <a:pos x="14" y="1"/>
                  </a:cxn>
                </a:cxnLst>
                <a:rect l="0" t="0" r="r" b="b"/>
                <a:pathLst>
                  <a:path w="30" h="27">
                    <a:moveTo>
                      <a:pt x="14" y="1"/>
                    </a:moveTo>
                    <a:cubicBezTo>
                      <a:pt x="21" y="0"/>
                      <a:pt x="29" y="4"/>
                      <a:pt x="30" y="11"/>
                    </a:cubicBezTo>
                    <a:cubicBezTo>
                      <a:pt x="30" y="16"/>
                      <a:pt x="28" y="21"/>
                      <a:pt x="26" y="23"/>
                    </a:cubicBezTo>
                    <a:cubicBezTo>
                      <a:pt x="24" y="25"/>
                      <a:pt x="19" y="27"/>
                      <a:pt x="15" y="27"/>
                    </a:cubicBezTo>
                    <a:cubicBezTo>
                      <a:pt x="0" y="25"/>
                      <a:pt x="1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3" name="Freeform 1265"/>
              <p:cNvSpPr>
                <a:spLocks/>
              </p:cNvSpPr>
              <p:nvPr/>
            </p:nvSpPr>
            <p:spPr bwMode="auto">
              <a:xfrm>
                <a:off x="4418" y="2491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2" y="1"/>
                  </a:cxn>
                  <a:cxn ang="0">
                    <a:pos x="22" y="27"/>
                  </a:cxn>
                  <a:cxn ang="0">
                    <a:pos x="3" y="10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16" y="1"/>
                      <a:pt x="20" y="0"/>
                      <a:pt x="22" y="1"/>
                    </a:cubicBezTo>
                    <a:cubicBezTo>
                      <a:pt x="32" y="5"/>
                      <a:pt x="34" y="22"/>
                      <a:pt x="22" y="27"/>
                    </a:cubicBezTo>
                    <a:cubicBezTo>
                      <a:pt x="14" y="31"/>
                      <a:pt x="0" y="23"/>
                      <a:pt x="3" y="10"/>
                    </a:cubicBezTo>
                    <a:cubicBezTo>
                      <a:pt x="5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4" name="Freeform 1266"/>
              <p:cNvSpPr>
                <a:spLocks/>
              </p:cNvSpPr>
              <p:nvPr/>
            </p:nvSpPr>
            <p:spPr bwMode="auto">
              <a:xfrm>
                <a:off x="4245" y="2493"/>
                <a:ext cx="58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5"/>
                  </a:cxn>
                  <a:cxn ang="0">
                    <a:pos x="14" y="27"/>
                  </a:cxn>
                  <a:cxn ang="0">
                    <a:pos x="16" y="0"/>
                  </a:cxn>
                </a:cxnLst>
                <a:rect l="0" t="0" r="r" b="b"/>
                <a:pathLst>
                  <a:path w="36" h="31">
                    <a:moveTo>
                      <a:pt x="16" y="0"/>
                    </a:moveTo>
                    <a:cubicBezTo>
                      <a:pt x="19" y="0"/>
                      <a:pt x="25" y="1"/>
                      <a:pt x="29" y="5"/>
                    </a:cubicBezTo>
                    <a:cubicBezTo>
                      <a:pt x="36" y="14"/>
                      <a:pt x="28" y="31"/>
                      <a:pt x="14" y="27"/>
                    </a:cubicBezTo>
                    <a:cubicBezTo>
                      <a:pt x="1" y="24"/>
                      <a:pt x="0" y="3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5" name="Freeform 1267"/>
              <p:cNvSpPr>
                <a:spLocks/>
              </p:cNvSpPr>
              <p:nvPr/>
            </p:nvSpPr>
            <p:spPr bwMode="auto">
              <a:xfrm>
                <a:off x="1953" y="2493"/>
                <a:ext cx="58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6" y="3"/>
                  </a:cxn>
                  <a:cxn ang="0">
                    <a:pos x="14" y="27"/>
                  </a:cxn>
                  <a:cxn ang="0">
                    <a:pos x="14" y="1"/>
                  </a:cxn>
                </a:cxnLst>
                <a:rect l="0" t="0" r="r" b="b"/>
                <a:pathLst>
                  <a:path w="36" h="30">
                    <a:moveTo>
                      <a:pt x="14" y="1"/>
                    </a:moveTo>
                    <a:cubicBezTo>
                      <a:pt x="19" y="0"/>
                      <a:pt x="24" y="1"/>
                      <a:pt x="26" y="3"/>
                    </a:cubicBezTo>
                    <a:cubicBezTo>
                      <a:pt x="36" y="11"/>
                      <a:pt x="29" y="30"/>
                      <a:pt x="14" y="27"/>
                    </a:cubicBezTo>
                    <a:cubicBezTo>
                      <a:pt x="1" y="24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6" name="Freeform 1268"/>
              <p:cNvSpPr>
                <a:spLocks/>
              </p:cNvSpPr>
              <p:nvPr/>
            </p:nvSpPr>
            <p:spPr bwMode="auto">
              <a:xfrm>
                <a:off x="4075" y="2490"/>
                <a:ext cx="57" cy="51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0" y="30"/>
                  </a:cxn>
                  <a:cxn ang="0">
                    <a:pos x="3" y="22"/>
                  </a:cxn>
                  <a:cxn ang="0">
                    <a:pos x="15" y="3"/>
                  </a:cxn>
                </a:cxnLst>
                <a:rect l="0" t="0" r="r" b="b"/>
                <a:pathLst>
                  <a:path w="36" h="32">
                    <a:moveTo>
                      <a:pt x="15" y="3"/>
                    </a:moveTo>
                    <a:cubicBezTo>
                      <a:pt x="31" y="0"/>
                      <a:pt x="36" y="25"/>
                      <a:pt x="20" y="30"/>
                    </a:cubicBezTo>
                    <a:cubicBezTo>
                      <a:pt x="15" y="32"/>
                      <a:pt x="6" y="29"/>
                      <a:pt x="3" y="22"/>
                    </a:cubicBezTo>
                    <a:cubicBezTo>
                      <a:pt x="0" y="13"/>
                      <a:pt x="5" y="5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7" name="Freeform 1269"/>
              <p:cNvSpPr>
                <a:spLocks/>
              </p:cNvSpPr>
              <p:nvPr/>
            </p:nvSpPr>
            <p:spPr bwMode="auto">
              <a:xfrm>
                <a:off x="1782" y="2495"/>
                <a:ext cx="57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2" y="1"/>
                  </a:cxn>
                  <a:cxn ang="0">
                    <a:pos x="12" y="26"/>
                  </a:cxn>
                  <a:cxn ang="0">
                    <a:pos x="13" y="1"/>
                  </a:cxn>
                </a:cxnLst>
                <a:rect l="0" t="0" r="r" b="b"/>
                <a:pathLst>
                  <a:path w="36" h="32">
                    <a:moveTo>
                      <a:pt x="13" y="1"/>
                    </a:moveTo>
                    <a:cubicBezTo>
                      <a:pt x="16" y="0"/>
                      <a:pt x="19" y="0"/>
                      <a:pt x="22" y="1"/>
                    </a:cubicBezTo>
                    <a:cubicBezTo>
                      <a:pt x="36" y="5"/>
                      <a:pt x="30" y="32"/>
                      <a:pt x="12" y="26"/>
                    </a:cubicBezTo>
                    <a:cubicBezTo>
                      <a:pt x="2" y="22"/>
                      <a:pt x="0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8" name="Freeform 1270"/>
              <p:cNvSpPr>
                <a:spLocks/>
              </p:cNvSpPr>
              <p:nvPr/>
            </p:nvSpPr>
            <p:spPr bwMode="auto">
              <a:xfrm>
                <a:off x="1615" y="2493"/>
                <a:ext cx="51" cy="48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5" y="23"/>
                  </a:cxn>
                  <a:cxn ang="0">
                    <a:pos x="6" y="26"/>
                  </a:cxn>
                  <a:cxn ang="0">
                    <a:pos x="0" y="14"/>
                  </a:cxn>
                  <a:cxn ang="0">
                    <a:pos x="1" y="9"/>
                  </a:cxn>
                  <a:cxn ang="0">
                    <a:pos x="11" y="2"/>
                  </a:cxn>
                </a:cxnLst>
                <a:rect l="0" t="0" r="r" b="b"/>
                <a:pathLst>
                  <a:path w="32" h="30">
                    <a:moveTo>
                      <a:pt x="11" y="2"/>
                    </a:moveTo>
                    <a:cubicBezTo>
                      <a:pt x="23" y="0"/>
                      <a:pt x="32" y="13"/>
                      <a:pt x="25" y="23"/>
                    </a:cubicBezTo>
                    <a:cubicBezTo>
                      <a:pt x="20" y="30"/>
                      <a:pt x="11" y="30"/>
                      <a:pt x="6" y="26"/>
                    </a:cubicBezTo>
                    <a:cubicBezTo>
                      <a:pt x="2" y="24"/>
                      <a:pt x="0" y="18"/>
                      <a:pt x="0" y="14"/>
                    </a:cubicBezTo>
                    <a:cubicBezTo>
                      <a:pt x="0" y="13"/>
                      <a:pt x="1" y="9"/>
                      <a:pt x="1" y="9"/>
                    </a:cubicBezTo>
                    <a:cubicBezTo>
                      <a:pt x="3" y="7"/>
                      <a:pt x="6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9" name="Freeform 1271"/>
              <p:cNvSpPr>
                <a:spLocks/>
              </p:cNvSpPr>
              <p:nvPr/>
            </p:nvSpPr>
            <p:spPr bwMode="auto">
              <a:xfrm>
                <a:off x="3903" y="2490"/>
                <a:ext cx="48" cy="56"/>
              </a:xfrm>
              <a:custGeom>
                <a:avLst/>
                <a:gdLst/>
                <a:ahLst/>
                <a:cxnLst>
                  <a:cxn ang="0">
                    <a:pos x="23" y="30"/>
                  </a:cxn>
                  <a:cxn ang="0">
                    <a:pos x="3" y="14"/>
                  </a:cxn>
                  <a:cxn ang="0">
                    <a:pos x="29" y="12"/>
                  </a:cxn>
                  <a:cxn ang="0">
                    <a:pos x="29" y="23"/>
                  </a:cxn>
                  <a:cxn ang="0">
                    <a:pos x="23" y="30"/>
                  </a:cxn>
                </a:cxnLst>
                <a:rect l="0" t="0" r="r" b="b"/>
                <a:pathLst>
                  <a:path w="30" h="35">
                    <a:moveTo>
                      <a:pt x="23" y="30"/>
                    </a:moveTo>
                    <a:cubicBezTo>
                      <a:pt x="11" y="35"/>
                      <a:pt x="0" y="24"/>
                      <a:pt x="3" y="14"/>
                    </a:cubicBezTo>
                    <a:cubicBezTo>
                      <a:pt x="6" y="3"/>
                      <a:pt x="24" y="0"/>
                      <a:pt x="29" y="12"/>
                    </a:cubicBezTo>
                    <a:cubicBezTo>
                      <a:pt x="30" y="15"/>
                      <a:pt x="30" y="20"/>
                      <a:pt x="29" y="23"/>
                    </a:cubicBezTo>
                    <a:cubicBezTo>
                      <a:pt x="28" y="26"/>
                      <a:pt x="25" y="28"/>
                      <a:pt x="23" y="3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0" name="Freeform 1272"/>
              <p:cNvSpPr>
                <a:spLocks/>
              </p:cNvSpPr>
              <p:nvPr/>
            </p:nvSpPr>
            <p:spPr bwMode="auto">
              <a:xfrm>
                <a:off x="1433" y="2495"/>
                <a:ext cx="60" cy="4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20" y="28"/>
                  </a:cxn>
                  <a:cxn ang="0">
                    <a:pos x="17" y="2"/>
                  </a:cxn>
                </a:cxnLst>
                <a:rect l="0" t="0" r="r" b="b"/>
                <a:pathLst>
                  <a:path w="37" h="29">
                    <a:moveTo>
                      <a:pt x="17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35" y="0"/>
                      <a:pt x="37" y="26"/>
                      <a:pt x="20" y="28"/>
                    </a:cubicBezTo>
                    <a:cubicBezTo>
                      <a:pt x="6" y="29"/>
                      <a:pt x="0" y="6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1" name="Freeform 1273"/>
              <p:cNvSpPr>
                <a:spLocks/>
              </p:cNvSpPr>
              <p:nvPr/>
            </p:nvSpPr>
            <p:spPr bwMode="auto">
              <a:xfrm>
                <a:off x="3554" y="2498"/>
                <a:ext cx="57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8"/>
                  </a:cxn>
                  <a:cxn ang="0">
                    <a:pos x="5" y="10"/>
                  </a:cxn>
                  <a:cxn ang="0">
                    <a:pos x="17" y="1"/>
                  </a:cxn>
                </a:cxnLst>
                <a:rect l="0" t="0" r="r" b="b"/>
                <a:pathLst>
                  <a:path w="35" h="35">
                    <a:moveTo>
                      <a:pt x="17" y="1"/>
                    </a:moveTo>
                    <a:cubicBezTo>
                      <a:pt x="25" y="0"/>
                      <a:pt x="35" y="8"/>
                      <a:pt x="32" y="18"/>
                    </a:cubicBezTo>
                    <a:cubicBezTo>
                      <a:pt x="26" y="35"/>
                      <a:pt x="0" y="27"/>
                      <a:pt x="5" y="10"/>
                    </a:cubicBezTo>
                    <a:cubicBezTo>
                      <a:pt x="6" y="6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2" name="Freeform 1274"/>
              <p:cNvSpPr>
                <a:spLocks/>
              </p:cNvSpPr>
              <p:nvPr/>
            </p:nvSpPr>
            <p:spPr bwMode="auto">
              <a:xfrm>
                <a:off x="3733" y="2495"/>
                <a:ext cx="53" cy="5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5" y="24"/>
                  </a:cxn>
                  <a:cxn ang="0">
                    <a:pos x="2" y="14"/>
                  </a:cxn>
                  <a:cxn ang="0">
                    <a:pos x="12" y="3"/>
                  </a:cxn>
                </a:cxnLst>
                <a:rect l="0" t="0" r="r" b="b"/>
                <a:pathLst>
                  <a:path w="33" h="33">
                    <a:moveTo>
                      <a:pt x="12" y="3"/>
                    </a:moveTo>
                    <a:cubicBezTo>
                      <a:pt x="23" y="0"/>
                      <a:pt x="33" y="14"/>
                      <a:pt x="25" y="24"/>
                    </a:cubicBezTo>
                    <a:cubicBezTo>
                      <a:pt x="16" y="33"/>
                      <a:pt x="0" y="25"/>
                      <a:pt x="2" y="14"/>
                    </a:cubicBezTo>
                    <a:cubicBezTo>
                      <a:pt x="3" y="8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3" name="Freeform 1275"/>
              <p:cNvSpPr>
                <a:spLocks/>
              </p:cNvSpPr>
              <p:nvPr/>
            </p:nvSpPr>
            <p:spPr bwMode="auto">
              <a:xfrm>
                <a:off x="1266" y="2499"/>
                <a:ext cx="50" cy="4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2"/>
                  </a:cxn>
                  <a:cxn ang="0">
                    <a:pos x="20" y="25"/>
                  </a:cxn>
                  <a:cxn ang="0">
                    <a:pos x="4" y="8"/>
                  </a:cxn>
                  <a:cxn ang="0">
                    <a:pos x="16" y="0"/>
                  </a:cxn>
                </a:cxnLst>
                <a:rect l="0" t="0" r="r" b="b"/>
                <a:pathLst>
                  <a:path w="31" h="27">
                    <a:moveTo>
                      <a:pt x="16" y="0"/>
                    </a:moveTo>
                    <a:cubicBezTo>
                      <a:pt x="18" y="0"/>
                      <a:pt x="21" y="1"/>
                      <a:pt x="23" y="2"/>
                    </a:cubicBezTo>
                    <a:cubicBezTo>
                      <a:pt x="31" y="7"/>
                      <a:pt x="30" y="22"/>
                      <a:pt x="20" y="25"/>
                    </a:cubicBezTo>
                    <a:cubicBezTo>
                      <a:pt x="11" y="27"/>
                      <a:pt x="0" y="19"/>
                      <a:pt x="4" y="8"/>
                    </a:cubicBezTo>
                    <a:cubicBezTo>
                      <a:pt x="5" y="3"/>
                      <a:pt x="10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4" name="Freeform 1276"/>
              <p:cNvSpPr>
                <a:spLocks/>
              </p:cNvSpPr>
              <p:nvPr/>
            </p:nvSpPr>
            <p:spPr bwMode="auto">
              <a:xfrm>
                <a:off x="3384" y="2498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1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4" y="0"/>
                      <a:pt x="35" y="9"/>
                      <a:pt x="30" y="21"/>
                    </a:cubicBezTo>
                    <a:cubicBezTo>
                      <a:pt x="26" y="29"/>
                      <a:pt x="13" y="30"/>
                      <a:pt x="7" y="24"/>
                    </a:cubicBezTo>
                    <a:cubicBezTo>
                      <a:pt x="0" y="17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5" name="Freeform 1277"/>
              <p:cNvSpPr>
                <a:spLocks/>
              </p:cNvSpPr>
              <p:nvPr/>
            </p:nvSpPr>
            <p:spPr bwMode="auto">
              <a:xfrm>
                <a:off x="3211" y="2499"/>
                <a:ext cx="54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4" y="0"/>
                      <a:pt x="34" y="8"/>
                      <a:pt x="31" y="18"/>
                    </a:cubicBezTo>
                    <a:cubicBezTo>
                      <a:pt x="28" y="28"/>
                      <a:pt x="15" y="32"/>
                      <a:pt x="7" y="24"/>
                    </a:cubicBezTo>
                    <a:cubicBezTo>
                      <a:pt x="0" y="15"/>
                      <a:pt x="5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6" name="Freeform 1278"/>
              <p:cNvSpPr>
                <a:spLocks/>
              </p:cNvSpPr>
              <p:nvPr/>
            </p:nvSpPr>
            <p:spPr bwMode="auto">
              <a:xfrm>
                <a:off x="2858" y="2499"/>
                <a:ext cx="67" cy="58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8" y="29"/>
                  </a:cxn>
                  <a:cxn ang="0">
                    <a:pos x="22" y="2"/>
                  </a:cxn>
                </a:cxnLst>
                <a:rect l="0" t="0" r="r" b="b"/>
                <a:pathLst>
                  <a:path w="42" h="36">
                    <a:moveTo>
                      <a:pt x="22" y="2"/>
                    </a:moveTo>
                    <a:cubicBezTo>
                      <a:pt x="38" y="0"/>
                      <a:pt x="42" y="23"/>
                      <a:pt x="28" y="29"/>
                    </a:cubicBezTo>
                    <a:cubicBezTo>
                      <a:pt x="11" y="36"/>
                      <a:pt x="0" y="5"/>
                      <a:pt x="2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7" name="Freeform 1279"/>
              <p:cNvSpPr>
                <a:spLocks/>
              </p:cNvSpPr>
              <p:nvPr/>
            </p:nvSpPr>
            <p:spPr bwMode="auto">
              <a:xfrm>
                <a:off x="3033" y="2499"/>
                <a:ext cx="59" cy="5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5" y="12"/>
                  </a:cxn>
                  <a:cxn ang="0">
                    <a:pos x="25" y="29"/>
                  </a:cxn>
                  <a:cxn ang="0">
                    <a:pos x="18" y="2"/>
                  </a:cxn>
                </a:cxnLst>
                <a:rect l="0" t="0" r="r" b="b"/>
                <a:pathLst>
                  <a:path w="37" h="33">
                    <a:moveTo>
                      <a:pt x="18" y="2"/>
                    </a:moveTo>
                    <a:cubicBezTo>
                      <a:pt x="25" y="0"/>
                      <a:pt x="34" y="6"/>
                      <a:pt x="35" y="12"/>
                    </a:cubicBezTo>
                    <a:cubicBezTo>
                      <a:pt x="37" y="21"/>
                      <a:pt x="31" y="27"/>
                      <a:pt x="25" y="29"/>
                    </a:cubicBezTo>
                    <a:cubicBezTo>
                      <a:pt x="9" y="33"/>
                      <a:pt x="0" y="8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8" name="Freeform 1280"/>
              <p:cNvSpPr>
                <a:spLocks/>
              </p:cNvSpPr>
              <p:nvPr/>
            </p:nvSpPr>
            <p:spPr bwMode="auto">
              <a:xfrm>
                <a:off x="2524" y="2504"/>
                <a:ext cx="53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6" y="24"/>
                  </a:cxn>
                  <a:cxn ang="0">
                    <a:pos x="15" y="1"/>
                  </a:cxn>
                </a:cxnLst>
                <a:rect l="0" t="0" r="r" b="b"/>
                <a:pathLst>
                  <a:path w="33" h="32">
                    <a:moveTo>
                      <a:pt x="15" y="1"/>
                    </a:moveTo>
                    <a:cubicBezTo>
                      <a:pt x="25" y="0"/>
                      <a:pt x="33" y="9"/>
                      <a:pt x="30" y="19"/>
                    </a:cubicBezTo>
                    <a:cubicBezTo>
                      <a:pt x="27" y="30"/>
                      <a:pt x="12" y="32"/>
                      <a:pt x="6" y="24"/>
                    </a:cubicBezTo>
                    <a:cubicBezTo>
                      <a:pt x="0" y="17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9" name="Freeform 1281"/>
              <p:cNvSpPr>
                <a:spLocks/>
              </p:cNvSpPr>
              <p:nvPr/>
            </p:nvSpPr>
            <p:spPr bwMode="auto">
              <a:xfrm>
                <a:off x="2687" y="2503"/>
                <a:ext cx="66" cy="5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5" y="27"/>
                  </a:cxn>
                  <a:cxn ang="0">
                    <a:pos x="20" y="2"/>
                  </a:cxn>
                </a:cxnLst>
                <a:rect l="0" t="0" r="r" b="b"/>
                <a:pathLst>
                  <a:path w="41" h="32">
                    <a:moveTo>
                      <a:pt x="20" y="2"/>
                    </a:moveTo>
                    <a:cubicBezTo>
                      <a:pt x="34" y="0"/>
                      <a:pt x="41" y="22"/>
                      <a:pt x="25" y="27"/>
                    </a:cubicBezTo>
                    <a:cubicBezTo>
                      <a:pt x="10" y="32"/>
                      <a:pt x="0" y="6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0" name="Freeform 1282"/>
              <p:cNvSpPr>
                <a:spLocks/>
              </p:cNvSpPr>
              <p:nvPr/>
            </p:nvSpPr>
            <p:spPr bwMode="auto">
              <a:xfrm>
                <a:off x="4807" y="2504"/>
                <a:ext cx="66" cy="55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6" y="28"/>
                  </a:cxn>
                  <a:cxn ang="0">
                    <a:pos x="22" y="1"/>
                  </a:cxn>
                </a:cxnLst>
                <a:rect l="0" t="0" r="r" b="b"/>
                <a:pathLst>
                  <a:path w="41" h="34">
                    <a:moveTo>
                      <a:pt x="22" y="1"/>
                    </a:moveTo>
                    <a:cubicBezTo>
                      <a:pt x="38" y="0"/>
                      <a:pt x="41" y="24"/>
                      <a:pt x="26" y="28"/>
                    </a:cubicBezTo>
                    <a:cubicBezTo>
                      <a:pt x="8" y="34"/>
                      <a:pt x="0" y="3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1" name="Freeform 1283"/>
              <p:cNvSpPr>
                <a:spLocks/>
              </p:cNvSpPr>
              <p:nvPr/>
            </p:nvSpPr>
            <p:spPr bwMode="auto">
              <a:xfrm>
                <a:off x="1099" y="2501"/>
                <a:ext cx="40" cy="3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1" y="22"/>
                  </a:cxn>
                  <a:cxn ang="0">
                    <a:pos x="10" y="4"/>
                  </a:cxn>
                </a:cxnLst>
                <a:rect l="0" t="0" r="r" b="b"/>
                <a:pathLst>
                  <a:path w="25" h="23">
                    <a:moveTo>
                      <a:pt x="10" y="4"/>
                    </a:moveTo>
                    <a:cubicBezTo>
                      <a:pt x="25" y="0"/>
                      <a:pt x="25" y="23"/>
                      <a:pt x="11" y="22"/>
                    </a:cubicBezTo>
                    <a:cubicBezTo>
                      <a:pt x="3" y="21"/>
                      <a:pt x="0" y="6"/>
                      <a:pt x="10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2" name="Freeform 1284"/>
              <p:cNvSpPr>
                <a:spLocks/>
              </p:cNvSpPr>
              <p:nvPr/>
            </p:nvSpPr>
            <p:spPr bwMode="auto">
              <a:xfrm>
                <a:off x="2353" y="2504"/>
                <a:ext cx="55" cy="5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6" y="23"/>
                  </a:cxn>
                  <a:cxn ang="0">
                    <a:pos x="2" y="14"/>
                  </a:cxn>
                  <a:cxn ang="0">
                    <a:pos x="13" y="2"/>
                  </a:cxn>
                </a:cxnLst>
                <a:rect l="0" t="0" r="r" b="b"/>
                <a:pathLst>
                  <a:path w="34" h="34">
                    <a:moveTo>
                      <a:pt x="13" y="2"/>
                    </a:moveTo>
                    <a:cubicBezTo>
                      <a:pt x="23" y="0"/>
                      <a:pt x="34" y="13"/>
                      <a:pt x="26" y="23"/>
                    </a:cubicBezTo>
                    <a:cubicBezTo>
                      <a:pt x="19" y="34"/>
                      <a:pt x="0" y="28"/>
                      <a:pt x="2" y="14"/>
                    </a:cubicBezTo>
                    <a:cubicBezTo>
                      <a:pt x="2" y="9"/>
                      <a:pt x="5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3" name="Freeform 1285"/>
              <p:cNvSpPr>
                <a:spLocks/>
              </p:cNvSpPr>
              <p:nvPr/>
            </p:nvSpPr>
            <p:spPr bwMode="auto">
              <a:xfrm>
                <a:off x="2177" y="2507"/>
                <a:ext cx="59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24"/>
                  </a:cxn>
                  <a:cxn ang="0">
                    <a:pos x="8" y="24"/>
                  </a:cxn>
                  <a:cxn ang="0">
                    <a:pos x="17" y="1"/>
                  </a:cxn>
                </a:cxnLst>
                <a:rect l="0" t="0" r="r" b="b"/>
                <a:pathLst>
                  <a:path w="37" h="29">
                    <a:moveTo>
                      <a:pt x="17" y="1"/>
                    </a:moveTo>
                    <a:cubicBezTo>
                      <a:pt x="28" y="0"/>
                      <a:pt x="37" y="15"/>
                      <a:pt x="28" y="24"/>
                    </a:cubicBezTo>
                    <a:cubicBezTo>
                      <a:pt x="24" y="29"/>
                      <a:pt x="14" y="29"/>
                      <a:pt x="8" y="24"/>
                    </a:cubicBezTo>
                    <a:cubicBezTo>
                      <a:pt x="0" y="17"/>
                      <a:pt x="5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4" name="Freeform 1286"/>
              <p:cNvSpPr>
                <a:spLocks/>
              </p:cNvSpPr>
              <p:nvPr/>
            </p:nvSpPr>
            <p:spPr bwMode="auto">
              <a:xfrm>
                <a:off x="4470" y="2506"/>
                <a:ext cx="57" cy="5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7" y="2"/>
                  </a:cxn>
                </a:cxnLst>
                <a:rect l="0" t="0" r="r" b="b"/>
                <a:pathLst>
                  <a:path w="36" h="35">
                    <a:moveTo>
                      <a:pt x="17" y="2"/>
                    </a:moveTo>
                    <a:cubicBezTo>
                      <a:pt x="28" y="0"/>
                      <a:pt x="36" y="15"/>
                      <a:pt x="28" y="24"/>
                    </a:cubicBezTo>
                    <a:cubicBezTo>
                      <a:pt x="19" y="35"/>
                      <a:pt x="0" y="26"/>
                      <a:pt x="4" y="11"/>
                    </a:cubicBezTo>
                    <a:cubicBezTo>
                      <a:pt x="6" y="6"/>
                      <a:pt x="10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5" name="Freeform 1287"/>
              <p:cNvSpPr>
                <a:spLocks/>
              </p:cNvSpPr>
              <p:nvPr/>
            </p:nvSpPr>
            <p:spPr bwMode="auto">
              <a:xfrm>
                <a:off x="4648" y="2507"/>
                <a:ext cx="43" cy="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4"/>
                  </a:cxn>
                  <a:cxn ang="0">
                    <a:pos x="1" y="14"/>
                  </a:cxn>
                  <a:cxn ang="0">
                    <a:pos x="11" y="1"/>
                  </a:cxn>
                </a:cxnLst>
                <a:rect l="0" t="0" r="r" b="b"/>
                <a:pathLst>
                  <a:path w="27" h="31">
                    <a:moveTo>
                      <a:pt x="11" y="1"/>
                    </a:moveTo>
                    <a:cubicBezTo>
                      <a:pt x="19" y="0"/>
                      <a:pt x="27" y="6"/>
                      <a:pt x="26" y="14"/>
                    </a:cubicBezTo>
                    <a:cubicBezTo>
                      <a:pt x="26" y="31"/>
                      <a:pt x="0" y="30"/>
                      <a:pt x="1" y="14"/>
                    </a:cubicBezTo>
                    <a:cubicBezTo>
                      <a:pt x="1" y="8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6" name="Freeform 1288"/>
              <p:cNvSpPr>
                <a:spLocks/>
              </p:cNvSpPr>
              <p:nvPr/>
            </p:nvSpPr>
            <p:spPr bwMode="auto">
              <a:xfrm>
                <a:off x="4301" y="2507"/>
                <a:ext cx="55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4" y="25"/>
                  </a:cxn>
                  <a:cxn ang="0">
                    <a:pos x="4" y="24"/>
                  </a:cxn>
                  <a:cxn ang="0">
                    <a:pos x="3" y="8"/>
                  </a:cxn>
                  <a:cxn ang="0">
                    <a:pos x="14" y="2"/>
                  </a:cxn>
                </a:cxnLst>
                <a:rect l="0" t="0" r="r" b="b"/>
                <a:pathLst>
                  <a:path w="34" h="31">
                    <a:moveTo>
                      <a:pt x="14" y="2"/>
                    </a:moveTo>
                    <a:cubicBezTo>
                      <a:pt x="26" y="0"/>
                      <a:pt x="34" y="16"/>
                      <a:pt x="24" y="25"/>
                    </a:cubicBezTo>
                    <a:cubicBezTo>
                      <a:pt x="18" y="31"/>
                      <a:pt x="8" y="30"/>
                      <a:pt x="4" y="24"/>
                    </a:cubicBezTo>
                    <a:cubicBezTo>
                      <a:pt x="1" y="20"/>
                      <a:pt x="0" y="13"/>
                      <a:pt x="3" y="8"/>
                    </a:cubicBezTo>
                    <a:cubicBezTo>
                      <a:pt x="5" y="5"/>
                      <a:pt x="9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7" name="Freeform 1289"/>
              <p:cNvSpPr>
                <a:spLocks/>
              </p:cNvSpPr>
              <p:nvPr/>
            </p:nvSpPr>
            <p:spPr bwMode="auto">
              <a:xfrm>
                <a:off x="1835" y="2509"/>
                <a:ext cx="53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20"/>
                  </a:cxn>
                  <a:cxn ang="0">
                    <a:pos x="11" y="2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14" y="1"/>
                  </a:cxn>
                </a:cxnLst>
                <a:rect l="0" t="0" r="r" b="b"/>
                <a:pathLst>
                  <a:path w="33" h="30">
                    <a:moveTo>
                      <a:pt x="14" y="1"/>
                    </a:moveTo>
                    <a:cubicBezTo>
                      <a:pt x="24" y="0"/>
                      <a:pt x="33" y="10"/>
                      <a:pt x="29" y="20"/>
                    </a:cubicBezTo>
                    <a:cubicBezTo>
                      <a:pt x="26" y="26"/>
                      <a:pt x="17" y="30"/>
                      <a:pt x="11" y="28"/>
                    </a:cubicBezTo>
                    <a:cubicBezTo>
                      <a:pt x="3" y="25"/>
                      <a:pt x="0" y="15"/>
                      <a:pt x="4" y="8"/>
                    </a:cubicBezTo>
                    <a:cubicBezTo>
                      <a:pt x="5" y="6"/>
                      <a:pt x="5" y="7"/>
                      <a:pt x="6" y="6"/>
                    </a:cubicBezTo>
                    <a:cubicBezTo>
                      <a:pt x="8" y="4"/>
                      <a:pt x="8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8" name="Freeform 1290"/>
              <p:cNvSpPr>
                <a:spLocks/>
              </p:cNvSpPr>
              <p:nvPr/>
            </p:nvSpPr>
            <p:spPr bwMode="auto">
              <a:xfrm>
                <a:off x="2010" y="2507"/>
                <a:ext cx="53" cy="5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5" y="23"/>
                  </a:cxn>
                  <a:cxn ang="0">
                    <a:pos x="1" y="13"/>
                  </a:cxn>
                  <a:cxn ang="0">
                    <a:pos x="12" y="2"/>
                  </a:cxn>
                </a:cxnLst>
                <a:rect l="0" t="0" r="r" b="b"/>
                <a:pathLst>
                  <a:path w="33" h="32">
                    <a:moveTo>
                      <a:pt x="12" y="2"/>
                    </a:moveTo>
                    <a:cubicBezTo>
                      <a:pt x="22" y="0"/>
                      <a:pt x="33" y="13"/>
                      <a:pt x="25" y="23"/>
                    </a:cubicBezTo>
                    <a:cubicBezTo>
                      <a:pt x="17" y="32"/>
                      <a:pt x="0" y="26"/>
                      <a:pt x="1" y="13"/>
                    </a:cubicBezTo>
                    <a:cubicBezTo>
                      <a:pt x="2" y="8"/>
                      <a:pt x="6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9" name="Freeform 1291"/>
              <p:cNvSpPr>
                <a:spLocks/>
              </p:cNvSpPr>
              <p:nvPr/>
            </p:nvSpPr>
            <p:spPr bwMode="auto">
              <a:xfrm>
                <a:off x="4123" y="2511"/>
                <a:ext cx="58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5" y="28"/>
                  </a:cxn>
                  <a:cxn ang="0">
                    <a:pos x="17" y="1"/>
                  </a:cxn>
                </a:cxnLst>
                <a:rect l="0" t="0" r="r" b="b"/>
                <a:pathLst>
                  <a:path w="36" h="30">
                    <a:moveTo>
                      <a:pt x="17" y="1"/>
                    </a:moveTo>
                    <a:cubicBezTo>
                      <a:pt x="24" y="0"/>
                      <a:pt x="30" y="5"/>
                      <a:pt x="31" y="9"/>
                    </a:cubicBezTo>
                    <a:cubicBezTo>
                      <a:pt x="36" y="20"/>
                      <a:pt x="24" y="30"/>
                      <a:pt x="15" y="28"/>
                    </a:cubicBezTo>
                    <a:cubicBezTo>
                      <a:pt x="2" y="24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0" name="Freeform 1292"/>
              <p:cNvSpPr>
                <a:spLocks/>
              </p:cNvSpPr>
              <p:nvPr/>
            </p:nvSpPr>
            <p:spPr bwMode="auto">
              <a:xfrm>
                <a:off x="5162" y="2511"/>
                <a:ext cx="43" cy="4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15"/>
                  </a:cxn>
                  <a:cxn ang="0">
                    <a:pos x="9" y="3"/>
                  </a:cxn>
                  <a:cxn ang="0">
                    <a:pos x="15" y="4"/>
                  </a:cxn>
                  <a:cxn ang="0">
                    <a:pos x="16" y="0"/>
                  </a:cxn>
                </a:cxnLst>
                <a:rect l="0" t="0" r="r" b="b"/>
                <a:pathLst>
                  <a:path w="27" h="25">
                    <a:moveTo>
                      <a:pt x="16" y="0"/>
                    </a:moveTo>
                    <a:cubicBezTo>
                      <a:pt x="22" y="0"/>
                      <a:pt x="27" y="9"/>
                      <a:pt x="23" y="15"/>
                    </a:cubicBezTo>
                    <a:cubicBezTo>
                      <a:pt x="16" y="25"/>
                      <a:pt x="0" y="12"/>
                      <a:pt x="9" y="3"/>
                    </a:cubicBezTo>
                    <a:cubicBezTo>
                      <a:pt x="11" y="3"/>
                      <a:pt x="12" y="4"/>
                      <a:pt x="15" y="4"/>
                    </a:cubicBezTo>
                    <a:cubicBezTo>
                      <a:pt x="15" y="3"/>
                      <a:pt x="15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1" name="Freeform 1293"/>
              <p:cNvSpPr>
                <a:spLocks/>
              </p:cNvSpPr>
              <p:nvPr/>
            </p:nvSpPr>
            <p:spPr bwMode="auto">
              <a:xfrm>
                <a:off x="3954" y="2511"/>
                <a:ext cx="53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20" y="28"/>
                  </a:cxn>
                  <a:cxn ang="0">
                    <a:pos x="4" y="22"/>
                  </a:cxn>
                  <a:cxn ang="0">
                    <a:pos x="15" y="1"/>
                  </a:cxn>
                </a:cxnLst>
                <a:rect l="0" t="0" r="r" b="b"/>
                <a:pathLst>
                  <a:path w="33" h="29">
                    <a:moveTo>
                      <a:pt x="15" y="1"/>
                    </a:moveTo>
                    <a:cubicBezTo>
                      <a:pt x="24" y="0"/>
                      <a:pt x="33" y="10"/>
                      <a:pt x="30" y="19"/>
                    </a:cubicBezTo>
                    <a:cubicBezTo>
                      <a:pt x="28" y="23"/>
                      <a:pt x="24" y="27"/>
                      <a:pt x="20" y="28"/>
                    </a:cubicBezTo>
                    <a:cubicBezTo>
                      <a:pt x="15" y="29"/>
                      <a:pt x="7" y="27"/>
                      <a:pt x="4" y="22"/>
                    </a:cubicBezTo>
                    <a:cubicBezTo>
                      <a:pt x="0" y="14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2" name="Freeform 1294"/>
              <p:cNvSpPr>
                <a:spLocks/>
              </p:cNvSpPr>
              <p:nvPr/>
            </p:nvSpPr>
            <p:spPr bwMode="auto">
              <a:xfrm>
                <a:off x="1661" y="2507"/>
                <a:ext cx="58" cy="55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30"/>
                  </a:cxn>
                  <a:cxn ang="0">
                    <a:pos x="14" y="4"/>
                  </a:cxn>
                </a:cxnLst>
                <a:rect l="0" t="0" r="r" b="b"/>
                <a:pathLst>
                  <a:path w="36" h="34">
                    <a:moveTo>
                      <a:pt x="14" y="4"/>
                    </a:moveTo>
                    <a:cubicBezTo>
                      <a:pt x="36" y="0"/>
                      <a:pt x="34" y="34"/>
                      <a:pt x="14" y="30"/>
                    </a:cubicBezTo>
                    <a:cubicBezTo>
                      <a:pt x="2" y="27"/>
                      <a:pt x="0" y="7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3" name="Freeform 1295"/>
              <p:cNvSpPr>
                <a:spLocks/>
              </p:cNvSpPr>
              <p:nvPr/>
            </p:nvSpPr>
            <p:spPr bwMode="auto">
              <a:xfrm>
                <a:off x="3782" y="2514"/>
                <a:ext cx="55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9" y="27"/>
                  </a:cxn>
                  <a:cxn ang="0">
                    <a:pos x="4" y="20"/>
                  </a:cxn>
                  <a:cxn ang="0">
                    <a:pos x="16" y="1"/>
                  </a:cxn>
                </a:cxnLst>
                <a:rect l="0" t="0" r="r" b="b"/>
                <a:pathLst>
                  <a:path w="34" h="28">
                    <a:moveTo>
                      <a:pt x="16" y="1"/>
                    </a:moveTo>
                    <a:cubicBezTo>
                      <a:pt x="31" y="0"/>
                      <a:pt x="34" y="23"/>
                      <a:pt x="19" y="27"/>
                    </a:cubicBezTo>
                    <a:cubicBezTo>
                      <a:pt x="14" y="28"/>
                      <a:pt x="6" y="25"/>
                      <a:pt x="4" y="20"/>
                    </a:cubicBezTo>
                    <a:cubicBezTo>
                      <a:pt x="0" y="11"/>
                      <a:pt x="5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4" name="Freeform 1296"/>
              <p:cNvSpPr>
                <a:spLocks/>
              </p:cNvSpPr>
              <p:nvPr/>
            </p:nvSpPr>
            <p:spPr bwMode="auto">
              <a:xfrm>
                <a:off x="1489" y="2512"/>
                <a:ext cx="50" cy="4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1"/>
                  </a:cxn>
                  <a:cxn ang="0">
                    <a:pos x="13" y="27"/>
                  </a:cxn>
                  <a:cxn ang="0">
                    <a:pos x="13" y="2"/>
                  </a:cxn>
                </a:cxnLst>
                <a:rect l="0" t="0" r="r" b="b"/>
                <a:pathLst>
                  <a:path w="31" h="28">
                    <a:moveTo>
                      <a:pt x="13" y="2"/>
                    </a:moveTo>
                    <a:cubicBezTo>
                      <a:pt x="22" y="0"/>
                      <a:pt x="27" y="5"/>
                      <a:pt x="29" y="11"/>
                    </a:cubicBezTo>
                    <a:cubicBezTo>
                      <a:pt x="31" y="21"/>
                      <a:pt x="22" y="28"/>
                      <a:pt x="13" y="27"/>
                    </a:cubicBezTo>
                    <a:cubicBezTo>
                      <a:pt x="2" y="24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5" name="Freeform 1297"/>
              <p:cNvSpPr>
                <a:spLocks/>
              </p:cNvSpPr>
              <p:nvPr/>
            </p:nvSpPr>
            <p:spPr bwMode="auto">
              <a:xfrm>
                <a:off x="3609" y="2514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20" y="28"/>
                  </a:cxn>
                  <a:cxn ang="0">
                    <a:pos x="4" y="9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2" y="0"/>
                      <a:pt x="33" y="7"/>
                      <a:pt x="30" y="18"/>
                    </a:cubicBezTo>
                    <a:cubicBezTo>
                      <a:pt x="29" y="23"/>
                      <a:pt x="25" y="27"/>
                      <a:pt x="20" y="28"/>
                    </a:cubicBezTo>
                    <a:cubicBezTo>
                      <a:pt x="9" y="31"/>
                      <a:pt x="0" y="18"/>
                      <a:pt x="4" y="9"/>
                    </a:cubicBezTo>
                    <a:cubicBezTo>
                      <a:pt x="5" y="6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6" name="Freeform 1298"/>
              <p:cNvSpPr>
                <a:spLocks/>
              </p:cNvSpPr>
              <p:nvPr/>
            </p:nvSpPr>
            <p:spPr bwMode="auto">
              <a:xfrm>
                <a:off x="3428" y="2515"/>
                <a:ext cx="62" cy="52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1" y="3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39" h="32">
                    <a:moveTo>
                      <a:pt x="21" y="1"/>
                    </a:moveTo>
                    <a:cubicBezTo>
                      <a:pt x="23" y="0"/>
                      <a:pt x="28" y="1"/>
                      <a:pt x="31" y="3"/>
                    </a:cubicBezTo>
                    <a:cubicBezTo>
                      <a:pt x="39" y="9"/>
                      <a:pt x="37" y="24"/>
                      <a:pt x="26" y="28"/>
                    </a:cubicBezTo>
                    <a:cubicBezTo>
                      <a:pt x="9" y="32"/>
                      <a:pt x="0" y="4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7" name="Freeform 1299"/>
              <p:cNvSpPr>
                <a:spLocks/>
              </p:cNvSpPr>
              <p:nvPr/>
            </p:nvSpPr>
            <p:spPr bwMode="auto">
              <a:xfrm>
                <a:off x="1144" y="2514"/>
                <a:ext cx="56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24"/>
                  </a:cxn>
                  <a:cxn ang="0">
                    <a:pos x="9" y="26"/>
                  </a:cxn>
                  <a:cxn ang="0">
                    <a:pos x="14" y="2"/>
                  </a:cxn>
                </a:cxnLst>
                <a:rect l="0" t="0" r="r" b="b"/>
                <a:pathLst>
                  <a:path w="35" h="31">
                    <a:moveTo>
                      <a:pt x="14" y="2"/>
                    </a:moveTo>
                    <a:cubicBezTo>
                      <a:pt x="28" y="0"/>
                      <a:pt x="35" y="15"/>
                      <a:pt x="27" y="24"/>
                    </a:cubicBezTo>
                    <a:cubicBezTo>
                      <a:pt x="23" y="28"/>
                      <a:pt x="15" y="31"/>
                      <a:pt x="9" y="26"/>
                    </a:cubicBezTo>
                    <a:cubicBezTo>
                      <a:pt x="0" y="20"/>
                      <a:pt x="2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8" name="Freeform 1300"/>
              <p:cNvSpPr>
                <a:spLocks/>
              </p:cNvSpPr>
              <p:nvPr/>
            </p:nvSpPr>
            <p:spPr bwMode="auto">
              <a:xfrm>
                <a:off x="1316" y="2512"/>
                <a:ext cx="55" cy="47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8" y="28"/>
                  </a:cxn>
                  <a:cxn ang="0">
                    <a:pos x="15" y="3"/>
                  </a:cxn>
                </a:cxnLst>
                <a:rect l="0" t="0" r="r" b="b"/>
                <a:pathLst>
                  <a:path w="34" h="29">
                    <a:moveTo>
                      <a:pt x="15" y="3"/>
                    </a:moveTo>
                    <a:cubicBezTo>
                      <a:pt x="33" y="0"/>
                      <a:pt x="34" y="27"/>
                      <a:pt x="18" y="28"/>
                    </a:cubicBezTo>
                    <a:cubicBezTo>
                      <a:pt x="3" y="29"/>
                      <a:pt x="0" y="5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9" name="Freeform 1301"/>
              <p:cNvSpPr>
                <a:spLocks/>
              </p:cNvSpPr>
              <p:nvPr/>
            </p:nvSpPr>
            <p:spPr bwMode="auto">
              <a:xfrm>
                <a:off x="3265" y="2514"/>
                <a:ext cx="58" cy="48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3" y="28"/>
                  </a:cxn>
                  <a:cxn ang="0">
                    <a:pos x="22" y="28"/>
                  </a:cxn>
                  <a:cxn ang="0">
                    <a:pos x="22" y="29"/>
                  </a:cxn>
                  <a:cxn ang="0">
                    <a:pos x="17" y="29"/>
                  </a:cxn>
                  <a:cxn ang="0">
                    <a:pos x="11" y="29"/>
                  </a:cxn>
                  <a:cxn ang="0">
                    <a:pos x="2" y="12"/>
                  </a:cxn>
                  <a:cxn ang="0">
                    <a:pos x="14" y="3"/>
                  </a:cxn>
                </a:cxnLst>
                <a:rect l="0" t="0" r="r" b="b"/>
                <a:pathLst>
                  <a:path w="36" h="30">
                    <a:moveTo>
                      <a:pt x="14" y="3"/>
                    </a:moveTo>
                    <a:cubicBezTo>
                      <a:pt x="28" y="0"/>
                      <a:pt x="36" y="20"/>
                      <a:pt x="23" y="28"/>
                    </a:cubicBezTo>
                    <a:cubicBezTo>
                      <a:pt x="23" y="28"/>
                      <a:pt x="22" y="28"/>
                      <a:pt x="22" y="28"/>
                    </a:cubicBezTo>
                    <a:cubicBezTo>
                      <a:pt x="21" y="28"/>
                      <a:pt x="22" y="29"/>
                      <a:pt x="22" y="29"/>
                    </a:cubicBezTo>
                    <a:cubicBezTo>
                      <a:pt x="21" y="29"/>
                      <a:pt x="18" y="29"/>
                      <a:pt x="17" y="29"/>
                    </a:cubicBezTo>
                    <a:cubicBezTo>
                      <a:pt x="15" y="30"/>
                      <a:pt x="13" y="30"/>
                      <a:pt x="11" y="29"/>
                    </a:cubicBezTo>
                    <a:cubicBezTo>
                      <a:pt x="5" y="27"/>
                      <a:pt x="0" y="19"/>
                      <a:pt x="2" y="12"/>
                    </a:cubicBezTo>
                    <a:cubicBezTo>
                      <a:pt x="4" y="7"/>
                      <a:pt x="8" y="4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0" name="Freeform 1302"/>
              <p:cNvSpPr>
                <a:spLocks/>
              </p:cNvSpPr>
              <p:nvPr/>
            </p:nvSpPr>
            <p:spPr bwMode="auto">
              <a:xfrm>
                <a:off x="2922" y="2520"/>
                <a:ext cx="58" cy="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"/>
                  </a:cxn>
                  <a:cxn ang="0">
                    <a:pos x="11" y="27"/>
                  </a:cxn>
                  <a:cxn ang="0">
                    <a:pos x="2" y="10"/>
                  </a:cxn>
                  <a:cxn ang="0">
                    <a:pos x="15" y="0"/>
                  </a:cxn>
                </a:cxnLst>
                <a:rect l="0" t="0" r="r" b="b"/>
                <a:pathLst>
                  <a:path w="36" h="31">
                    <a:moveTo>
                      <a:pt x="15" y="0"/>
                    </a:moveTo>
                    <a:cubicBezTo>
                      <a:pt x="17" y="0"/>
                      <a:pt x="20" y="0"/>
                      <a:pt x="22" y="1"/>
                    </a:cubicBezTo>
                    <a:cubicBezTo>
                      <a:pt x="36" y="9"/>
                      <a:pt x="27" y="31"/>
                      <a:pt x="11" y="27"/>
                    </a:cubicBezTo>
                    <a:cubicBezTo>
                      <a:pt x="5" y="25"/>
                      <a:pt x="0" y="17"/>
                      <a:pt x="2" y="10"/>
                    </a:cubicBezTo>
                    <a:cubicBezTo>
                      <a:pt x="3" y="4"/>
                      <a:pt x="8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1" name="Freeform 1303"/>
              <p:cNvSpPr>
                <a:spLocks/>
              </p:cNvSpPr>
              <p:nvPr/>
            </p:nvSpPr>
            <p:spPr bwMode="auto">
              <a:xfrm>
                <a:off x="3097" y="2517"/>
                <a:ext cx="46" cy="50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27" y="18"/>
                  </a:cxn>
                  <a:cxn ang="0">
                    <a:pos x="3" y="23"/>
                  </a:cxn>
                  <a:cxn ang="0">
                    <a:pos x="4" y="6"/>
                  </a:cxn>
                  <a:cxn ang="0">
                    <a:pos x="10" y="3"/>
                  </a:cxn>
                </a:cxnLst>
                <a:rect l="0" t="0" r="r" b="b"/>
                <a:pathLst>
                  <a:path w="29" h="31">
                    <a:moveTo>
                      <a:pt x="10" y="3"/>
                    </a:moveTo>
                    <a:cubicBezTo>
                      <a:pt x="18" y="0"/>
                      <a:pt x="29" y="6"/>
                      <a:pt x="27" y="18"/>
                    </a:cubicBezTo>
                    <a:cubicBezTo>
                      <a:pt x="25" y="28"/>
                      <a:pt x="10" y="31"/>
                      <a:pt x="3" y="23"/>
                    </a:cubicBezTo>
                    <a:cubicBezTo>
                      <a:pt x="0" y="19"/>
                      <a:pt x="0" y="10"/>
                      <a:pt x="4" y="6"/>
                    </a:cubicBezTo>
                    <a:cubicBezTo>
                      <a:pt x="6" y="4"/>
                      <a:pt x="7" y="3"/>
                      <a:pt x="1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2" name="Freeform 1304"/>
              <p:cNvSpPr>
                <a:spLocks/>
              </p:cNvSpPr>
              <p:nvPr/>
            </p:nvSpPr>
            <p:spPr bwMode="auto">
              <a:xfrm>
                <a:off x="2575" y="2522"/>
                <a:ext cx="53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2"/>
                  </a:cxn>
                  <a:cxn ang="0">
                    <a:pos x="22" y="27"/>
                  </a:cxn>
                  <a:cxn ang="0">
                    <a:pos x="3" y="10"/>
                  </a:cxn>
                  <a:cxn ang="0">
                    <a:pos x="16" y="0"/>
                  </a:cxn>
                </a:cxnLst>
                <a:rect l="0" t="0" r="r" b="b"/>
                <a:pathLst>
                  <a:path w="33" h="31">
                    <a:moveTo>
                      <a:pt x="16" y="0"/>
                    </a:moveTo>
                    <a:cubicBezTo>
                      <a:pt x="18" y="0"/>
                      <a:pt x="21" y="1"/>
                      <a:pt x="24" y="2"/>
                    </a:cubicBezTo>
                    <a:cubicBezTo>
                      <a:pt x="33" y="7"/>
                      <a:pt x="32" y="23"/>
                      <a:pt x="22" y="27"/>
                    </a:cubicBezTo>
                    <a:cubicBezTo>
                      <a:pt x="11" y="31"/>
                      <a:pt x="0" y="20"/>
                      <a:pt x="3" y="10"/>
                    </a:cubicBezTo>
                    <a:cubicBezTo>
                      <a:pt x="5" y="5"/>
                      <a:pt x="9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3" name="Freeform 1305"/>
              <p:cNvSpPr>
                <a:spLocks/>
              </p:cNvSpPr>
              <p:nvPr/>
            </p:nvSpPr>
            <p:spPr bwMode="auto">
              <a:xfrm>
                <a:off x="2748" y="2522"/>
                <a:ext cx="48" cy="4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1"/>
                  </a:cxn>
                  <a:cxn ang="0">
                    <a:pos x="14" y="26"/>
                  </a:cxn>
                  <a:cxn ang="0">
                    <a:pos x="13" y="1"/>
                  </a:cxn>
                </a:cxnLst>
                <a:rect l="0" t="0" r="r" b="b"/>
                <a:pathLst>
                  <a:path w="30" h="27">
                    <a:moveTo>
                      <a:pt x="13" y="1"/>
                    </a:moveTo>
                    <a:cubicBezTo>
                      <a:pt x="20" y="0"/>
                      <a:pt x="28" y="4"/>
                      <a:pt x="29" y="11"/>
                    </a:cubicBezTo>
                    <a:cubicBezTo>
                      <a:pt x="30" y="19"/>
                      <a:pt x="23" y="27"/>
                      <a:pt x="14" y="26"/>
                    </a:cubicBezTo>
                    <a:cubicBezTo>
                      <a:pt x="0" y="25"/>
                      <a:pt x="0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4" name="Freeform 1306"/>
              <p:cNvSpPr>
                <a:spLocks/>
              </p:cNvSpPr>
              <p:nvPr/>
            </p:nvSpPr>
            <p:spPr bwMode="auto">
              <a:xfrm>
                <a:off x="2401" y="2522"/>
                <a:ext cx="58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0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2" y="0"/>
                      <a:pt x="28" y="5"/>
                      <a:pt x="30" y="10"/>
                    </a:cubicBezTo>
                    <a:cubicBezTo>
                      <a:pt x="36" y="24"/>
                      <a:pt x="16" y="35"/>
                      <a:pt x="7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5" name="Freeform 1307"/>
              <p:cNvSpPr>
                <a:spLocks/>
              </p:cNvSpPr>
              <p:nvPr/>
            </p:nvSpPr>
            <p:spPr bwMode="auto">
              <a:xfrm>
                <a:off x="4526" y="2523"/>
                <a:ext cx="53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4" y="25"/>
                  </a:cxn>
                  <a:cxn ang="0">
                    <a:pos x="4" y="24"/>
                  </a:cxn>
                  <a:cxn ang="0">
                    <a:pos x="5" y="5"/>
                  </a:cxn>
                  <a:cxn ang="0">
                    <a:pos x="14" y="1"/>
                  </a:cxn>
                </a:cxnLst>
                <a:rect l="0" t="0" r="r" b="b"/>
                <a:pathLst>
                  <a:path w="33" h="30">
                    <a:moveTo>
                      <a:pt x="14" y="1"/>
                    </a:moveTo>
                    <a:cubicBezTo>
                      <a:pt x="26" y="0"/>
                      <a:pt x="33" y="16"/>
                      <a:pt x="24" y="25"/>
                    </a:cubicBezTo>
                    <a:cubicBezTo>
                      <a:pt x="19" y="30"/>
                      <a:pt x="8" y="29"/>
                      <a:pt x="4" y="24"/>
                    </a:cubicBezTo>
                    <a:cubicBezTo>
                      <a:pt x="0" y="19"/>
                      <a:pt x="0" y="10"/>
                      <a:pt x="5" y="5"/>
                    </a:cubicBezTo>
                    <a:cubicBezTo>
                      <a:pt x="7" y="3"/>
                      <a:pt x="9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6" name="Freeform 1308"/>
              <p:cNvSpPr>
                <a:spLocks/>
              </p:cNvSpPr>
              <p:nvPr/>
            </p:nvSpPr>
            <p:spPr bwMode="auto">
              <a:xfrm>
                <a:off x="4694" y="2523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7" y="24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4" y="0"/>
                      <a:pt x="33" y="9"/>
                      <a:pt x="29" y="20"/>
                    </a:cubicBezTo>
                    <a:cubicBezTo>
                      <a:pt x="26" y="28"/>
                      <a:pt x="14" y="31"/>
                      <a:pt x="7" y="24"/>
                    </a:cubicBezTo>
                    <a:cubicBezTo>
                      <a:pt x="0" y="17"/>
                      <a:pt x="3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7" name="Freeform 1309"/>
              <p:cNvSpPr>
                <a:spLocks/>
              </p:cNvSpPr>
              <p:nvPr/>
            </p:nvSpPr>
            <p:spPr bwMode="auto">
              <a:xfrm>
                <a:off x="5215" y="2523"/>
                <a:ext cx="43" cy="39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6" y="11"/>
                  </a:cxn>
                  <a:cxn ang="0">
                    <a:pos x="13" y="23"/>
                  </a:cxn>
                  <a:cxn ang="0">
                    <a:pos x="12" y="1"/>
                  </a:cxn>
                </a:cxnLst>
                <a:rect l="0" t="0" r="r" b="b"/>
                <a:pathLst>
                  <a:path w="27" h="24">
                    <a:moveTo>
                      <a:pt x="12" y="1"/>
                    </a:moveTo>
                    <a:cubicBezTo>
                      <a:pt x="19" y="0"/>
                      <a:pt x="25" y="3"/>
                      <a:pt x="26" y="11"/>
                    </a:cubicBezTo>
                    <a:cubicBezTo>
                      <a:pt x="27" y="20"/>
                      <a:pt x="18" y="24"/>
                      <a:pt x="13" y="23"/>
                    </a:cubicBezTo>
                    <a:cubicBezTo>
                      <a:pt x="2" y="21"/>
                      <a:pt x="0" y="4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8" name="Freeform 1310"/>
              <p:cNvSpPr>
                <a:spLocks/>
              </p:cNvSpPr>
              <p:nvPr/>
            </p:nvSpPr>
            <p:spPr bwMode="auto">
              <a:xfrm>
                <a:off x="2056" y="2525"/>
                <a:ext cx="53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7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3" h="30">
                    <a:moveTo>
                      <a:pt x="17" y="1"/>
                    </a:moveTo>
                    <a:cubicBezTo>
                      <a:pt x="26" y="0"/>
                      <a:pt x="33" y="8"/>
                      <a:pt x="31" y="17"/>
                    </a:cubicBezTo>
                    <a:cubicBezTo>
                      <a:pt x="30" y="24"/>
                      <a:pt x="23" y="30"/>
                      <a:pt x="14" y="28"/>
                    </a:cubicBezTo>
                    <a:cubicBezTo>
                      <a:pt x="0" y="25"/>
                      <a:pt x="1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9" name="Freeform 1311"/>
              <p:cNvSpPr>
                <a:spLocks/>
              </p:cNvSpPr>
              <p:nvPr/>
            </p:nvSpPr>
            <p:spPr bwMode="auto">
              <a:xfrm>
                <a:off x="4868" y="2522"/>
                <a:ext cx="51" cy="43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6" y="26"/>
                  </a:cxn>
                  <a:cxn ang="0">
                    <a:pos x="14" y="3"/>
                  </a:cxn>
                </a:cxnLst>
                <a:rect l="0" t="0" r="r" b="b"/>
                <a:pathLst>
                  <a:path w="32" h="27">
                    <a:moveTo>
                      <a:pt x="14" y="3"/>
                    </a:moveTo>
                    <a:cubicBezTo>
                      <a:pt x="32" y="0"/>
                      <a:pt x="32" y="27"/>
                      <a:pt x="16" y="26"/>
                    </a:cubicBezTo>
                    <a:cubicBezTo>
                      <a:pt x="3" y="26"/>
                      <a:pt x="0" y="6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0" name="Freeform 1312"/>
              <p:cNvSpPr>
                <a:spLocks/>
              </p:cNvSpPr>
              <p:nvPr/>
            </p:nvSpPr>
            <p:spPr bwMode="auto">
              <a:xfrm>
                <a:off x="2231" y="2525"/>
                <a:ext cx="50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1"/>
                  </a:cxn>
                  <a:cxn ang="0">
                    <a:pos x="7" y="23"/>
                  </a:cxn>
                  <a:cxn ang="0">
                    <a:pos x="13" y="1"/>
                  </a:cxn>
                </a:cxnLst>
                <a:rect l="0" t="0" r="r" b="b"/>
                <a:pathLst>
                  <a:path w="31" h="33">
                    <a:moveTo>
                      <a:pt x="13" y="1"/>
                    </a:moveTo>
                    <a:cubicBezTo>
                      <a:pt x="21" y="0"/>
                      <a:pt x="28" y="5"/>
                      <a:pt x="29" y="11"/>
                    </a:cubicBezTo>
                    <a:cubicBezTo>
                      <a:pt x="31" y="23"/>
                      <a:pt x="16" y="33"/>
                      <a:pt x="7" y="23"/>
                    </a:cubicBezTo>
                    <a:cubicBezTo>
                      <a:pt x="0" y="16"/>
                      <a:pt x="3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1" name="Freeform 1313"/>
              <p:cNvSpPr>
                <a:spLocks/>
              </p:cNvSpPr>
              <p:nvPr/>
            </p:nvSpPr>
            <p:spPr bwMode="auto">
              <a:xfrm>
                <a:off x="4351" y="2525"/>
                <a:ext cx="58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25"/>
                  </a:cxn>
                  <a:cxn ang="0">
                    <a:pos x="13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6" h="29">
                    <a:moveTo>
                      <a:pt x="15" y="1"/>
                    </a:moveTo>
                    <a:cubicBezTo>
                      <a:pt x="26" y="0"/>
                      <a:pt x="36" y="15"/>
                      <a:pt x="26" y="25"/>
                    </a:cubicBezTo>
                    <a:cubicBezTo>
                      <a:pt x="22" y="28"/>
                      <a:pt x="17" y="29"/>
                      <a:pt x="13" y="28"/>
                    </a:cubicBezTo>
                    <a:cubicBezTo>
                      <a:pt x="7" y="27"/>
                      <a:pt x="0" y="21"/>
                      <a:pt x="3" y="11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2" name="Freeform 1314"/>
              <p:cNvSpPr>
                <a:spLocks/>
              </p:cNvSpPr>
              <p:nvPr/>
            </p:nvSpPr>
            <p:spPr bwMode="auto">
              <a:xfrm>
                <a:off x="1889" y="2525"/>
                <a:ext cx="48" cy="51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8" y="20"/>
                  </a:cxn>
                  <a:cxn ang="0">
                    <a:pos x="1" y="18"/>
                  </a:cxn>
                  <a:cxn ang="0">
                    <a:pos x="18" y="2"/>
                  </a:cxn>
                </a:cxnLst>
                <a:rect l="0" t="0" r="r" b="b"/>
                <a:pathLst>
                  <a:path w="30" h="32">
                    <a:moveTo>
                      <a:pt x="18" y="2"/>
                    </a:moveTo>
                    <a:cubicBezTo>
                      <a:pt x="26" y="5"/>
                      <a:pt x="30" y="13"/>
                      <a:pt x="28" y="20"/>
                    </a:cubicBezTo>
                    <a:cubicBezTo>
                      <a:pt x="23" y="32"/>
                      <a:pt x="3" y="31"/>
                      <a:pt x="1" y="18"/>
                    </a:cubicBezTo>
                    <a:cubicBezTo>
                      <a:pt x="0" y="10"/>
                      <a:pt x="7" y="0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3" name="Freeform 1315"/>
              <p:cNvSpPr>
                <a:spLocks/>
              </p:cNvSpPr>
              <p:nvPr/>
            </p:nvSpPr>
            <p:spPr bwMode="auto">
              <a:xfrm>
                <a:off x="4177" y="2527"/>
                <a:ext cx="53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3" h="32">
                    <a:moveTo>
                      <a:pt x="16" y="1"/>
                    </a:moveTo>
                    <a:cubicBezTo>
                      <a:pt x="25" y="0"/>
                      <a:pt x="33" y="9"/>
                      <a:pt x="31" y="19"/>
                    </a:cubicBezTo>
                    <a:cubicBezTo>
                      <a:pt x="28" y="27"/>
                      <a:pt x="14" y="32"/>
                      <a:pt x="7" y="24"/>
                    </a:cubicBezTo>
                    <a:cubicBezTo>
                      <a:pt x="0" y="16"/>
                      <a:pt x="3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4" name="Freeform 1316"/>
              <p:cNvSpPr>
                <a:spLocks/>
              </p:cNvSpPr>
              <p:nvPr/>
            </p:nvSpPr>
            <p:spPr bwMode="auto">
              <a:xfrm>
                <a:off x="4007" y="2528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23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27" y="0"/>
                      <a:pt x="34" y="14"/>
                      <a:pt x="26" y="23"/>
                    </a:cubicBezTo>
                    <a:cubicBezTo>
                      <a:pt x="19" y="31"/>
                      <a:pt x="5" y="28"/>
                      <a:pt x="2" y="18"/>
                    </a:cubicBezTo>
                    <a:cubicBezTo>
                      <a:pt x="0" y="10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5" name="Freeform 1317"/>
              <p:cNvSpPr>
                <a:spLocks/>
              </p:cNvSpPr>
              <p:nvPr/>
            </p:nvSpPr>
            <p:spPr bwMode="auto">
              <a:xfrm>
                <a:off x="1539" y="2528"/>
                <a:ext cx="52" cy="4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3"/>
                  </a:cxn>
                  <a:cxn ang="0">
                    <a:pos x="17" y="28"/>
                  </a:cxn>
                  <a:cxn ang="0">
                    <a:pos x="15" y="2"/>
                  </a:cxn>
                </a:cxnLst>
                <a:rect l="0" t="0" r="r" b="b"/>
                <a:pathLst>
                  <a:path w="32" h="29">
                    <a:moveTo>
                      <a:pt x="15" y="2"/>
                    </a:moveTo>
                    <a:cubicBezTo>
                      <a:pt x="22" y="0"/>
                      <a:pt x="30" y="5"/>
                      <a:pt x="31" y="13"/>
                    </a:cubicBezTo>
                    <a:cubicBezTo>
                      <a:pt x="32" y="21"/>
                      <a:pt x="26" y="29"/>
                      <a:pt x="17" y="28"/>
                    </a:cubicBezTo>
                    <a:cubicBezTo>
                      <a:pt x="1" y="27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6" name="Freeform 1318"/>
              <p:cNvSpPr>
                <a:spLocks/>
              </p:cNvSpPr>
              <p:nvPr/>
            </p:nvSpPr>
            <p:spPr bwMode="auto">
              <a:xfrm>
                <a:off x="1721" y="2532"/>
                <a:ext cx="45" cy="41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8" y="1"/>
                  </a:cxn>
                  <a:cxn ang="0">
                    <a:pos x="14" y="25"/>
                  </a:cxn>
                  <a:cxn ang="0">
                    <a:pos x="0" y="12"/>
                  </a:cxn>
                  <a:cxn ang="0">
                    <a:pos x="9" y="0"/>
                  </a:cxn>
                </a:cxnLst>
                <a:rect l="0" t="0" r="r" b="b"/>
                <a:pathLst>
                  <a:path w="28" h="26">
                    <a:moveTo>
                      <a:pt x="9" y="0"/>
                    </a:moveTo>
                    <a:cubicBezTo>
                      <a:pt x="12" y="0"/>
                      <a:pt x="16" y="0"/>
                      <a:pt x="18" y="1"/>
                    </a:cubicBezTo>
                    <a:cubicBezTo>
                      <a:pt x="28" y="6"/>
                      <a:pt x="25" y="23"/>
                      <a:pt x="14" y="25"/>
                    </a:cubicBezTo>
                    <a:cubicBezTo>
                      <a:pt x="5" y="26"/>
                      <a:pt x="0" y="18"/>
                      <a:pt x="0" y="12"/>
                    </a:cubicBezTo>
                    <a:cubicBezTo>
                      <a:pt x="0" y="6"/>
                      <a:pt x="4" y="1"/>
                      <a:pt x="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7" name="Freeform 1319"/>
              <p:cNvSpPr>
                <a:spLocks/>
              </p:cNvSpPr>
              <p:nvPr/>
            </p:nvSpPr>
            <p:spPr bwMode="auto">
              <a:xfrm>
                <a:off x="3664" y="2530"/>
                <a:ext cx="48" cy="5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7"/>
                  </a:cxn>
                  <a:cxn ang="0">
                    <a:pos x="2" y="20"/>
                  </a:cxn>
                  <a:cxn ang="0">
                    <a:pos x="6" y="5"/>
                  </a:cxn>
                  <a:cxn ang="0">
                    <a:pos x="13" y="2"/>
                  </a:cxn>
                </a:cxnLst>
                <a:rect l="0" t="0" r="r" b="b"/>
                <a:pathLst>
                  <a:path w="30" h="34">
                    <a:moveTo>
                      <a:pt x="13" y="2"/>
                    </a:moveTo>
                    <a:cubicBezTo>
                      <a:pt x="21" y="0"/>
                      <a:pt x="30" y="8"/>
                      <a:pt x="29" y="17"/>
                    </a:cubicBezTo>
                    <a:cubicBezTo>
                      <a:pt x="27" y="30"/>
                      <a:pt x="7" y="34"/>
                      <a:pt x="2" y="20"/>
                    </a:cubicBezTo>
                    <a:cubicBezTo>
                      <a:pt x="0" y="15"/>
                      <a:pt x="2" y="8"/>
                      <a:pt x="6" y="5"/>
                    </a:cubicBezTo>
                    <a:cubicBezTo>
                      <a:pt x="8" y="3"/>
                      <a:pt x="10" y="2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8" name="Freeform 1320"/>
              <p:cNvSpPr>
                <a:spLocks/>
              </p:cNvSpPr>
              <p:nvPr/>
            </p:nvSpPr>
            <p:spPr bwMode="auto">
              <a:xfrm>
                <a:off x="3831" y="2532"/>
                <a:ext cx="54" cy="4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18" y="26"/>
                  </a:cxn>
                  <a:cxn ang="0">
                    <a:pos x="16" y="1"/>
                  </a:cxn>
                </a:cxnLst>
                <a:rect l="0" t="0" r="r" b="b"/>
                <a:pathLst>
                  <a:path w="34" h="26">
                    <a:moveTo>
                      <a:pt x="16" y="1"/>
                    </a:moveTo>
                    <a:cubicBezTo>
                      <a:pt x="26" y="0"/>
                      <a:pt x="34" y="8"/>
                      <a:pt x="31" y="18"/>
                    </a:cubicBezTo>
                    <a:cubicBezTo>
                      <a:pt x="29" y="22"/>
                      <a:pt x="23" y="26"/>
                      <a:pt x="18" y="26"/>
                    </a:cubicBezTo>
                    <a:cubicBezTo>
                      <a:pt x="2" y="26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9" name="Freeform 1321"/>
              <p:cNvSpPr>
                <a:spLocks/>
              </p:cNvSpPr>
              <p:nvPr/>
            </p:nvSpPr>
            <p:spPr bwMode="auto">
              <a:xfrm>
                <a:off x="1369" y="2532"/>
                <a:ext cx="50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1"/>
                  </a:cxn>
                  <a:cxn ang="0">
                    <a:pos x="7" y="23"/>
                  </a:cxn>
                  <a:cxn ang="0">
                    <a:pos x="14" y="1"/>
                  </a:cxn>
                </a:cxnLst>
                <a:rect l="0" t="0" r="r" b="b"/>
                <a:pathLst>
                  <a:path w="31" h="33">
                    <a:moveTo>
                      <a:pt x="14" y="1"/>
                    </a:moveTo>
                    <a:cubicBezTo>
                      <a:pt x="23" y="0"/>
                      <a:pt x="28" y="4"/>
                      <a:pt x="29" y="11"/>
                    </a:cubicBezTo>
                    <a:cubicBezTo>
                      <a:pt x="31" y="23"/>
                      <a:pt x="16" y="33"/>
                      <a:pt x="7" y="23"/>
                    </a:cubicBezTo>
                    <a:cubicBezTo>
                      <a:pt x="0" y="16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0" name="Freeform 1322"/>
              <p:cNvSpPr>
                <a:spLocks/>
              </p:cNvSpPr>
              <p:nvPr/>
            </p:nvSpPr>
            <p:spPr bwMode="auto">
              <a:xfrm>
                <a:off x="3492" y="2532"/>
                <a:ext cx="48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6"/>
                  </a:cxn>
                  <a:cxn ang="0">
                    <a:pos x="1" y="17"/>
                  </a:cxn>
                  <a:cxn ang="0">
                    <a:pos x="14" y="1"/>
                  </a:cxn>
                </a:cxnLst>
                <a:rect l="0" t="0" r="r" b="b"/>
                <a:pathLst>
                  <a:path w="30" h="32">
                    <a:moveTo>
                      <a:pt x="14" y="1"/>
                    </a:moveTo>
                    <a:cubicBezTo>
                      <a:pt x="21" y="0"/>
                      <a:pt x="30" y="8"/>
                      <a:pt x="28" y="16"/>
                    </a:cubicBezTo>
                    <a:cubicBezTo>
                      <a:pt x="26" y="31"/>
                      <a:pt x="3" y="32"/>
                      <a:pt x="1" y="17"/>
                    </a:cubicBezTo>
                    <a:cubicBezTo>
                      <a:pt x="0" y="10"/>
                      <a:pt x="4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1" name="Freeform 1323"/>
              <p:cNvSpPr>
                <a:spLocks/>
              </p:cNvSpPr>
              <p:nvPr/>
            </p:nvSpPr>
            <p:spPr bwMode="auto">
              <a:xfrm>
                <a:off x="1189" y="2532"/>
                <a:ext cx="55" cy="5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4" y="15"/>
                  </a:cxn>
                  <a:cxn ang="0">
                    <a:pos x="25" y="27"/>
                  </a:cxn>
                  <a:cxn ang="0">
                    <a:pos x="20" y="2"/>
                  </a:cxn>
                </a:cxnLst>
                <a:rect l="0" t="0" r="r" b="b"/>
                <a:pathLst>
                  <a:path w="34" h="32">
                    <a:moveTo>
                      <a:pt x="20" y="2"/>
                    </a:moveTo>
                    <a:cubicBezTo>
                      <a:pt x="26" y="0"/>
                      <a:pt x="34" y="6"/>
                      <a:pt x="34" y="15"/>
                    </a:cubicBezTo>
                    <a:cubicBezTo>
                      <a:pt x="34" y="20"/>
                      <a:pt x="30" y="25"/>
                      <a:pt x="25" y="27"/>
                    </a:cubicBezTo>
                    <a:cubicBezTo>
                      <a:pt x="9" y="32"/>
                      <a:pt x="0" y="5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2" name="Freeform 1324"/>
              <p:cNvSpPr>
                <a:spLocks/>
              </p:cNvSpPr>
              <p:nvPr/>
            </p:nvSpPr>
            <p:spPr bwMode="auto">
              <a:xfrm>
                <a:off x="3318" y="2533"/>
                <a:ext cx="58" cy="5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6" h="36">
                    <a:moveTo>
                      <a:pt x="14" y="1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6" y="27"/>
                      <a:pt x="7" y="36"/>
                      <a:pt x="2" y="18"/>
                    </a:cubicBezTo>
                    <a:cubicBezTo>
                      <a:pt x="0" y="11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3" name="Freeform 1325"/>
              <p:cNvSpPr>
                <a:spLocks/>
              </p:cNvSpPr>
              <p:nvPr/>
            </p:nvSpPr>
            <p:spPr bwMode="auto">
              <a:xfrm>
                <a:off x="3143" y="2533"/>
                <a:ext cx="53" cy="5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19"/>
                  </a:cxn>
                  <a:cxn ang="0">
                    <a:pos x="6" y="24"/>
                  </a:cxn>
                  <a:cxn ang="0">
                    <a:pos x="16" y="2"/>
                  </a:cxn>
                </a:cxnLst>
                <a:rect l="0" t="0" r="r" b="b"/>
                <a:pathLst>
                  <a:path w="33" h="33">
                    <a:moveTo>
                      <a:pt x="16" y="2"/>
                    </a:moveTo>
                    <a:cubicBezTo>
                      <a:pt x="26" y="0"/>
                      <a:pt x="33" y="10"/>
                      <a:pt x="30" y="19"/>
                    </a:cubicBezTo>
                    <a:cubicBezTo>
                      <a:pt x="28" y="28"/>
                      <a:pt x="13" y="33"/>
                      <a:pt x="6" y="24"/>
                    </a:cubicBezTo>
                    <a:cubicBezTo>
                      <a:pt x="0" y="15"/>
                      <a:pt x="4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4" name="Freeform 1326"/>
              <p:cNvSpPr>
                <a:spLocks/>
              </p:cNvSpPr>
              <p:nvPr/>
            </p:nvSpPr>
            <p:spPr bwMode="auto">
              <a:xfrm>
                <a:off x="2963" y="2536"/>
                <a:ext cx="66" cy="52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5" y="27"/>
                  </a:cxn>
                  <a:cxn ang="0">
                    <a:pos x="21" y="1"/>
                  </a:cxn>
                </a:cxnLst>
                <a:rect l="0" t="0" r="r" b="b"/>
                <a:pathLst>
                  <a:path w="41" h="32">
                    <a:moveTo>
                      <a:pt x="21" y="1"/>
                    </a:moveTo>
                    <a:cubicBezTo>
                      <a:pt x="37" y="0"/>
                      <a:pt x="41" y="24"/>
                      <a:pt x="25" y="27"/>
                    </a:cubicBezTo>
                    <a:cubicBezTo>
                      <a:pt x="7" y="32"/>
                      <a:pt x="0" y="2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5" name="Freeform 1327"/>
              <p:cNvSpPr>
                <a:spLocks/>
              </p:cNvSpPr>
              <p:nvPr/>
            </p:nvSpPr>
            <p:spPr bwMode="auto">
              <a:xfrm>
                <a:off x="2629" y="2538"/>
                <a:ext cx="50" cy="5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8"/>
                  </a:cxn>
                  <a:cxn ang="0">
                    <a:pos x="1" y="14"/>
                  </a:cxn>
                  <a:cxn ang="0">
                    <a:pos x="12" y="2"/>
                  </a:cxn>
                </a:cxnLst>
                <a:rect l="0" t="0" r="r" b="b"/>
                <a:pathLst>
                  <a:path w="31" h="33">
                    <a:moveTo>
                      <a:pt x="12" y="2"/>
                    </a:moveTo>
                    <a:cubicBezTo>
                      <a:pt x="22" y="0"/>
                      <a:pt x="31" y="7"/>
                      <a:pt x="28" y="18"/>
                    </a:cubicBezTo>
                    <a:cubicBezTo>
                      <a:pt x="25" y="33"/>
                      <a:pt x="0" y="31"/>
                      <a:pt x="1" y="14"/>
                    </a:cubicBezTo>
                    <a:cubicBezTo>
                      <a:pt x="1" y="9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6" name="Freeform 1328"/>
              <p:cNvSpPr>
                <a:spLocks/>
              </p:cNvSpPr>
              <p:nvPr/>
            </p:nvSpPr>
            <p:spPr bwMode="auto">
              <a:xfrm>
                <a:off x="2792" y="2538"/>
                <a:ext cx="57" cy="51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4" y="9"/>
                  </a:cxn>
                  <a:cxn ang="0">
                    <a:pos x="26" y="26"/>
                  </a:cxn>
                  <a:cxn ang="0">
                    <a:pos x="18" y="2"/>
                  </a:cxn>
                </a:cxnLst>
                <a:rect l="0" t="0" r="r" b="b"/>
                <a:pathLst>
                  <a:path w="36" h="32">
                    <a:moveTo>
                      <a:pt x="18" y="2"/>
                    </a:moveTo>
                    <a:cubicBezTo>
                      <a:pt x="26" y="0"/>
                      <a:pt x="32" y="4"/>
                      <a:pt x="34" y="9"/>
                    </a:cubicBezTo>
                    <a:cubicBezTo>
                      <a:pt x="36" y="16"/>
                      <a:pt x="32" y="24"/>
                      <a:pt x="26" y="26"/>
                    </a:cubicBezTo>
                    <a:cubicBezTo>
                      <a:pt x="9" y="32"/>
                      <a:pt x="0" y="5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7" name="Freeform 1329"/>
              <p:cNvSpPr>
                <a:spLocks/>
              </p:cNvSpPr>
              <p:nvPr/>
            </p:nvSpPr>
            <p:spPr bwMode="auto">
              <a:xfrm>
                <a:off x="2454" y="2540"/>
                <a:ext cx="52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2" y="27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2" h="31">
                    <a:moveTo>
                      <a:pt x="16" y="1"/>
                    </a:moveTo>
                    <a:cubicBezTo>
                      <a:pt x="21" y="0"/>
                      <a:pt x="27" y="3"/>
                      <a:pt x="30" y="9"/>
                    </a:cubicBezTo>
                    <a:cubicBezTo>
                      <a:pt x="32" y="15"/>
                      <a:pt x="29" y="25"/>
                      <a:pt x="22" y="27"/>
                    </a:cubicBezTo>
                    <a:cubicBezTo>
                      <a:pt x="12" y="31"/>
                      <a:pt x="0" y="21"/>
                      <a:pt x="3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8" name="Freeform 1330"/>
              <p:cNvSpPr>
                <a:spLocks/>
              </p:cNvSpPr>
              <p:nvPr/>
            </p:nvSpPr>
            <p:spPr bwMode="auto">
              <a:xfrm>
                <a:off x="4747" y="2540"/>
                <a:ext cx="53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11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3" y="0"/>
                      <a:pt x="33" y="9"/>
                      <a:pt x="30" y="19"/>
                    </a:cubicBezTo>
                    <a:cubicBezTo>
                      <a:pt x="27" y="27"/>
                      <a:pt x="18" y="31"/>
                      <a:pt x="11" y="28"/>
                    </a:cubicBezTo>
                    <a:cubicBezTo>
                      <a:pt x="6" y="26"/>
                      <a:pt x="0" y="19"/>
                      <a:pt x="3" y="11"/>
                    </a:cubicBezTo>
                    <a:cubicBezTo>
                      <a:pt x="4" y="7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9" name="Freeform 1331"/>
              <p:cNvSpPr>
                <a:spLocks/>
              </p:cNvSpPr>
              <p:nvPr/>
            </p:nvSpPr>
            <p:spPr bwMode="auto">
              <a:xfrm>
                <a:off x="4577" y="2541"/>
                <a:ext cx="50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8"/>
                  </a:cxn>
                  <a:cxn ang="0">
                    <a:pos x="6" y="25"/>
                  </a:cxn>
                  <a:cxn ang="0">
                    <a:pos x="1" y="11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21" y="0"/>
                      <a:pt x="31" y="8"/>
                      <a:pt x="28" y="18"/>
                    </a:cubicBezTo>
                    <a:cubicBezTo>
                      <a:pt x="26" y="27"/>
                      <a:pt x="14" y="32"/>
                      <a:pt x="6" y="25"/>
                    </a:cubicBezTo>
                    <a:cubicBezTo>
                      <a:pt x="2" y="22"/>
                      <a:pt x="0" y="16"/>
                      <a:pt x="1" y="11"/>
                    </a:cubicBezTo>
                    <a:cubicBezTo>
                      <a:pt x="3" y="5"/>
                      <a:pt x="7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0" name="Freeform 1332"/>
              <p:cNvSpPr>
                <a:spLocks/>
              </p:cNvSpPr>
              <p:nvPr/>
            </p:nvSpPr>
            <p:spPr bwMode="auto">
              <a:xfrm>
                <a:off x="2109" y="2543"/>
                <a:ext cx="56" cy="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9"/>
                  </a:cxn>
                  <a:cxn ang="0">
                    <a:pos x="7" y="24"/>
                  </a:cxn>
                  <a:cxn ang="0">
                    <a:pos x="15" y="0"/>
                  </a:cxn>
                </a:cxnLst>
                <a:rect l="0" t="0" r="r" b="b"/>
                <a:pathLst>
                  <a:path w="35" h="33">
                    <a:moveTo>
                      <a:pt x="15" y="0"/>
                    </a:moveTo>
                    <a:cubicBezTo>
                      <a:pt x="20" y="0"/>
                      <a:pt x="27" y="2"/>
                      <a:pt x="30" y="9"/>
                    </a:cubicBezTo>
                    <a:cubicBezTo>
                      <a:pt x="35" y="23"/>
                      <a:pt x="17" y="33"/>
                      <a:pt x="7" y="24"/>
                    </a:cubicBezTo>
                    <a:cubicBezTo>
                      <a:pt x="0" y="17"/>
                      <a:pt x="2" y="3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1" name="Freeform 1333"/>
              <p:cNvSpPr>
                <a:spLocks/>
              </p:cNvSpPr>
              <p:nvPr/>
            </p:nvSpPr>
            <p:spPr bwMode="auto">
              <a:xfrm>
                <a:off x="2283" y="2541"/>
                <a:ext cx="51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2"/>
                  </a:cxn>
                  <a:cxn ang="0">
                    <a:pos x="4" y="20"/>
                  </a:cxn>
                  <a:cxn ang="0">
                    <a:pos x="14" y="1"/>
                  </a:cxn>
                </a:cxnLst>
                <a:rect l="0" t="0" r="r" b="b"/>
                <a:pathLst>
                  <a:path w="32" h="33">
                    <a:moveTo>
                      <a:pt x="14" y="1"/>
                    </a:moveTo>
                    <a:cubicBezTo>
                      <a:pt x="24" y="0"/>
                      <a:pt x="29" y="6"/>
                      <a:pt x="30" y="12"/>
                    </a:cubicBezTo>
                    <a:cubicBezTo>
                      <a:pt x="32" y="29"/>
                      <a:pt x="10" y="33"/>
                      <a:pt x="4" y="20"/>
                    </a:cubicBezTo>
                    <a:cubicBezTo>
                      <a:pt x="0" y="13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2" name="Freeform 1334"/>
              <p:cNvSpPr>
                <a:spLocks/>
              </p:cNvSpPr>
              <p:nvPr/>
            </p:nvSpPr>
            <p:spPr bwMode="auto">
              <a:xfrm>
                <a:off x="4402" y="2543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3"/>
                  </a:cxn>
                  <a:cxn ang="0">
                    <a:pos x="20" y="28"/>
                  </a:cxn>
                  <a:cxn ang="0">
                    <a:pos x="3" y="20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7" y="0"/>
                      <a:pt x="35" y="14"/>
                      <a:pt x="27" y="23"/>
                    </a:cubicBezTo>
                    <a:cubicBezTo>
                      <a:pt x="26" y="24"/>
                      <a:pt x="22" y="27"/>
                      <a:pt x="20" y="28"/>
                    </a:cubicBezTo>
                    <a:cubicBezTo>
                      <a:pt x="14" y="30"/>
                      <a:pt x="6" y="26"/>
                      <a:pt x="3" y="20"/>
                    </a:cubicBezTo>
                    <a:cubicBezTo>
                      <a:pt x="0" y="11"/>
                      <a:pt x="5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3" name="Freeform 1335"/>
              <p:cNvSpPr>
                <a:spLocks/>
              </p:cNvSpPr>
              <p:nvPr/>
            </p:nvSpPr>
            <p:spPr bwMode="auto">
              <a:xfrm>
                <a:off x="4230" y="2543"/>
                <a:ext cx="50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3"/>
                  </a:cxn>
                  <a:cxn ang="0">
                    <a:pos x="12" y="28"/>
                  </a:cxn>
                  <a:cxn ang="0">
                    <a:pos x="3" y="19"/>
                  </a:cxn>
                  <a:cxn ang="0">
                    <a:pos x="15" y="1"/>
                  </a:cxn>
                </a:cxnLst>
                <a:rect l="0" t="0" r="r" b="b"/>
                <a:pathLst>
                  <a:path w="31" h="30">
                    <a:moveTo>
                      <a:pt x="15" y="1"/>
                    </a:moveTo>
                    <a:cubicBezTo>
                      <a:pt x="21" y="0"/>
                      <a:pt x="29" y="5"/>
                      <a:pt x="30" y="13"/>
                    </a:cubicBezTo>
                    <a:cubicBezTo>
                      <a:pt x="31" y="23"/>
                      <a:pt x="20" y="30"/>
                      <a:pt x="12" y="28"/>
                    </a:cubicBezTo>
                    <a:cubicBezTo>
                      <a:pt x="10" y="28"/>
                      <a:pt x="4" y="24"/>
                      <a:pt x="3" y="19"/>
                    </a:cubicBezTo>
                    <a:cubicBezTo>
                      <a:pt x="0" y="9"/>
                      <a:pt x="6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4" name="Freeform 1336"/>
              <p:cNvSpPr>
                <a:spLocks/>
              </p:cNvSpPr>
              <p:nvPr/>
            </p:nvSpPr>
            <p:spPr bwMode="auto">
              <a:xfrm>
                <a:off x="1941" y="2541"/>
                <a:ext cx="53" cy="50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9" y="28"/>
                  </a:cxn>
                  <a:cxn ang="0">
                    <a:pos x="2" y="12"/>
                  </a:cxn>
                  <a:cxn ang="0">
                    <a:pos x="12" y="3"/>
                  </a:cxn>
                </a:cxnLst>
                <a:rect l="0" t="0" r="r" b="b"/>
                <a:pathLst>
                  <a:path w="33" h="31">
                    <a:moveTo>
                      <a:pt x="12" y="3"/>
                    </a:moveTo>
                    <a:cubicBezTo>
                      <a:pt x="29" y="0"/>
                      <a:pt x="33" y="24"/>
                      <a:pt x="19" y="28"/>
                    </a:cubicBezTo>
                    <a:cubicBezTo>
                      <a:pt x="9" y="31"/>
                      <a:pt x="0" y="21"/>
                      <a:pt x="2" y="12"/>
                    </a:cubicBezTo>
                    <a:cubicBezTo>
                      <a:pt x="4" y="8"/>
                      <a:pt x="7" y="5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5" name="Freeform 1337"/>
              <p:cNvSpPr>
                <a:spLocks/>
              </p:cNvSpPr>
              <p:nvPr/>
            </p:nvSpPr>
            <p:spPr bwMode="auto">
              <a:xfrm>
                <a:off x="4055" y="2546"/>
                <a:ext cx="57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9"/>
                  </a:cxn>
                  <a:cxn ang="0">
                    <a:pos x="12" y="27"/>
                  </a:cxn>
                  <a:cxn ang="0">
                    <a:pos x="17" y="0"/>
                  </a:cxn>
                </a:cxnLst>
                <a:rect l="0" t="0" r="r" b="b"/>
                <a:pathLst>
                  <a:path w="35" h="31">
                    <a:moveTo>
                      <a:pt x="17" y="0"/>
                    </a:moveTo>
                    <a:cubicBezTo>
                      <a:pt x="21" y="0"/>
                      <a:pt x="28" y="3"/>
                      <a:pt x="31" y="9"/>
                    </a:cubicBezTo>
                    <a:cubicBezTo>
                      <a:pt x="35" y="19"/>
                      <a:pt x="24" y="31"/>
                      <a:pt x="12" y="27"/>
                    </a:cubicBezTo>
                    <a:cubicBezTo>
                      <a:pt x="0" y="22"/>
                      <a:pt x="2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6" name="Freeform 1338"/>
              <p:cNvSpPr>
                <a:spLocks/>
              </p:cNvSpPr>
              <p:nvPr/>
            </p:nvSpPr>
            <p:spPr bwMode="auto">
              <a:xfrm>
                <a:off x="5059" y="2546"/>
                <a:ext cx="18" cy="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10" y="5"/>
                      <a:pt x="2" y="8"/>
                      <a:pt x="0" y="3"/>
                    </a:cubicBezTo>
                    <a:cubicBezTo>
                      <a:pt x="3" y="2"/>
                      <a:pt x="8" y="0"/>
                      <a:pt x="1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7" name="Freeform 1339"/>
              <p:cNvSpPr>
                <a:spLocks/>
              </p:cNvSpPr>
              <p:nvPr/>
            </p:nvSpPr>
            <p:spPr bwMode="auto">
              <a:xfrm>
                <a:off x="1595" y="2544"/>
                <a:ext cx="52" cy="5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21"/>
                  </a:cxn>
                  <a:cxn ang="0">
                    <a:pos x="2" y="19"/>
                  </a:cxn>
                  <a:cxn ang="0">
                    <a:pos x="13" y="2"/>
                  </a:cxn>
                </a:cxnLst>
                <a:rect l="0" t="0" r="r" b="b"/>
                <a:pathLst>
                  <a:path w="32" h="32">
                    <a:moveTo>
                      <a:pt x="13" y="2"/>
                    </a:moveTo>
                    <a:cubicBezTo>
                      <a:pt x="22" y="0"/>
                      <a:pt x="32" y="10"/>
                      <a:pt x="28" y="21"/>
                    </a:cubicBezTo>
                    <a:cubicBezTo>
                      <a:pt x="24" y="31"/>
                      <a:pt x="5" y="32"/>
                      <a:pt x="2" y="19"/>
                    </a:cubicBezTo>
                    <a:cubicBezTo>
                      <a:pt x="0" y="12"/>
                      <a:pt x="4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8" name="Freeform 1340"/>
              <p:cNvSpPr>
                <a:spLocks/>
              </p:cNvSpPr>
              <p:nvPr/>
            </p:nvSpPr>
            <p:spPr bwMode="auto">
              <a:xfrm>
                <a:off x="1766" y="2546"/>
                <a:ext cx="48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4"/>
                  </a:cxn>
                  <a:cxn ang="0">
                    <a:pos x="7" y="22"/>
                  </a:cxn>
                  <a:cxn ang="0">
                    <a:pos x="15" y="1"/>
                  </a:cxn>
                </a:cxnLst>
                <a:rect l="0" t="0" r="r" b="b"/>
                <a:pathLst>
                  <a:path w="30" h="30">
                    <a:moveTo>
                      <a:pt x="15" y="1"/>
                    </a:moveTo>
                    <a:cubicBezTo>
                      <a:pt x="21" y="0"/>
                      <a:pt x="30" y="5"/>
                      <a:pt x="29" y="14"/>
                    </a:cubicBezTo>
                    <a:cubicBezTo>
                      <a:pt x="28" y="26"/>
                      <a:pt x="14" y="30"/>
                      <a:pt x="7" y="22"/>
                    </a:cubicBezTo>
                    <a:cubicBezTo>
                      <a:pt x="0" y="15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9" name="Freeform 1341"/>
              <p:cNvSpPr>
                <a:spLocks/>
              </p:cNvSpPr>
              <p:nvPr/>
            </p:nvSpPr>
            <p:spPr bwMode="auto">
              <a:xfrm>
                <a:off x="5101" y="2546"/>
                <a:ext cx="35" cy="37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20" y="5"/>
                  </a:cxn>
                  <a:cxn ang="0">
                    <a:pos x="19" y="16"/>
                  </a:cxn>
                  <a:cxn ang="0">
                    <a:pos x="1" y="8"/>
                  </a:cxn>
                  <a:cxn ang="0">
                    <a:pos x="5" y="0"/>
                  </a:cxn>
                  <a:cxn ang="0">
                    <a:pos x="10" y="1"/>
                  </a:cxn>
                  <a:cxn ang="0">
                    <a:pos x="15" y="6"/>
                  </a:cxn>
                </a:cxnLst>
                <a:rect l="0" t="0" r="r" b="b"/>
                <a:pathLst>
                  <a:path w="22" h="23">
                    <a:moveTo>
                      <a:pt x="15" y="6"/>
                    </a:moveTo>
                    <a:cubicBezTo>
                      <a:pt x="16" y="5"/>
                      <a:pt x="18" y="5"/>
                      <a:pt x="20" y="5"/>
                    </a:cubicBezTo>
                    <a:cubicBezTo>
                      <a:pt x="22" y="9"/>
                      <a:pt x="21" y="14"/>
                      <a:pt x="19" y="16"/>
                    </a:cubicBezTo>
                    <a:cubicBezTo>
                      <a:pt x="13" y="23"/>
                      <a:pt x="0" y="18"/>
                      <a:pt x="1" y="8"/>
                    </a:cubicBezTo>
                    <a:cubicBezTo>
                      <a:pt x="1" y="4"/>
                      <a:pt x="3" y="3"/>
                      <a:pt x="5" y="0"/>
                    </a:cubicBezTo>
                    <a:cubicBezTo>
                      <a:pt x="7" y="1"/>
                      <a:pt x="8" y="1"/>
                      <a:pt x="10" y="1"/>
                    </a:cubicBezTo>
                    <a:cubicBezTo>
                      <a:pt x="12" y="2"/>
                      <a:pt x="14" y="3"/>
                      <a:pt x="15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0" name="Freeform 1342"/>
              <p:cNvSpPr>
                <a:spLocks/>
              </p:cNvSpPr>
              <p:nvPr/>
            </p:nvSpPr>
            <p:spPr bwMode="auto">
              <a:xfrm>
                <a:off x="3888" y="2546"/>
                <a:ext cx="47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7"/>
                  </a:cxn>
                  <a:cxn ang="0">
                    <a:pos x="1" y="17"/>
                  </a:cxn>
                  <a:cxn ang="0">
                    <a:pos x="12" y="2"/>
                  </a:cxn>
                </a:cxnLst>
                <a:rect l="0" t="0" r="r" b="b"/>
                <a:pathLst>
                  <a:path w="29" h="32">
                    <a:moveTo>
                      <a:pt x="12" y="2"/>
                    </a:moveTo>
                    <a:cubicBezTo>
                      <a:pt x="21" y="0"/>
                      <a:pt x="29" y="6"/>
                      <a:pt x="28" y="17"/>
                    </a:cubicBezTo>
                    <a:cubicBezTo>
                      <a:pt x="26" y="31"/>
                      <a:pt x="3" y="32"/>
                      <a:pt x="1" y="17"/>
                    </a:cubicBezTo>
                    <a:cubicBezTo>
                      <a:pt x="0" y="9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1" name="Freeform 1343"/>
              <p:cNvSpPr>
                <a:spLocks/>
              </p:cNvSpPr>
              <p:nvPr/>
            </p:nvSpPr>
            <p:spPr bwMode="auto">
              <a:xfrm>
                <a:off x="1419" y="2548"/>
                <a:ext cx="56" cy="4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2" y="27"/>
                  </a:cxn>
                  <a:cxn ang="0">
                    <a:pos x="9" y="24"/>
                  </a:cxn>
                  <a:cxn ang="0">
                    <a:pos x="17" y="1"/>
                  </a:cxn>
                </a:cxnLst>
                <a:rect l="0" t="0" r="r" b="b"/>
                <a:pathLst>
                  <a:path w="35" h="28">
                    <a:moveTo>
                      <a:pt x="17" y="1"/>
                    </a:moveTo>
                    <a:cubicBezTo>
                      <a:pt x="32" y="0"/>
                      <a:pt x="35" y="22"/>
                      <a:pt x="22" y="27"/>
                    </a:cubicBezTo>
                    <a:cubicBezTo>
                      <a:pt x="19" y="28"/>
                      <a:pt x="13" y="28"/>
                      <a:pt x="9" y="24"/>
                    </a:cubicBezTo>
                    <a:cubicBezTo>
                      <a:pt x="0" y="17"/>
                      <a:pt x="5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2" name="Freeform 1344"/>
              <p:cNvSpPr>
                <a:spLocks/>
              </p:cNvSpPr>
              <p:nvPr/>
            </p:nvSpPr>
            <p:spPr bwMode="auto">
              <a:xfrm>
                <a:off x="3532" y="2549"/>
                <a:ext cx="58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10"/>
                  </a:cxn>
                  <a:cxn ang="0">
                    <a:pos x="25" y="28"/>
                  </a:cxn>
                  <a:cxn ang="0">
                    <a:pos x="21" y="1"/>
                  </a:cxn>
                </a:cxnLst>
                <a:rect l="0" t="0" r="r" b="b"/>
                <a:pathLst>
                  <a:path w="36" h="33">
                    <a:moveTo>
                      <a:pt x="21" y="1"/>
                    </a:moveTo>
                    <a:cubicBezTo>
                      <a:pt x="24" y="0"/>
                      <a:pt x="33" y="3"/>
                      <a:pt x="35" y="10"/>
                    </a:cubicBezTo>
                    <a:cubicBezTo>
                      <a:pt x="36" y="17"/>
                      <a:pt x="34" y="25"/>
                      <a:pt x="25" y="28"/>
                    </a:cubicBezTo>
                    <a:cubicBezTo>
                      <a:pt x="8" y="33"/>
                      <a:pt x="0" y="4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3" name="Freeform 1345"/>
              <p:cNvSpPr>
                <a:spLocks/>
              </p:cNvSpPr>
              <p:nvPr/>
            </p:nvSpPr>
            <p:spPr bwMode="auto">
              <a:xfrm>
                <a:off x="3709" y="2548"/>
                <a:ext cx="54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2" y="17"/>
                  </a:cxn>
                  <a:cxn ang="0">
                    <a:pos x="22" y="27"/>
                  </a:cxn>
                  <a:cxn ang="0">
                    <a:pos x="16" y="2"/>
                  </a:cxn>
                </a:cxnLst>
                <a:rect l="0" t="0" r="r" b="b"/>
                <a:pathLst>
                  <a:path w="34" h="30">
                    <a:moveTo>
                      <a:pt x="16" y="2"/>
                    </a:moveTo>
                    <a:cubicBezTo>
                      <a:pt x="25" y="0"/>
                      <a:pt x="34" y="7"/>
                      <a:pt x="32" y="17"/>
                    </a:cubicBezTo>
                    <a:cubicBezTo>
                      <a:pt x="31" y="21"/>
                      <a:pt x="27" y="26"/>
                      <a:pt x="22" y="27"/>
                    </a:cubicBezTo>
                    <a:cubicBezTo>
                      <a:pt x="5" y="30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4" name="Freeform 1346"/>
              <p:cNvSpPr>
                <a:spLocks/>
              </p:cNvSpPr>
              <p:nvPr/>
            </p:nvSpPr>
            <p:spPr bwMode="auto">
              <a:xfrm>
                <a:off x="1253" y="2551"/>
                <a:ext cx="47" cy="43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7" y="1"/>
                  </a:cxn>
                  <a:cxn ang="0">
                    <a:pos x="11" y="25"/>
                  </a:cxn>
                  <a:cxn ang="0">
                    <a:pos x="1" y="11"/>
                  </a:cxn>
                  <a:cxn ang="0">
                    <a:pos x="11" y="1"/>
                  </a:cxn>
                </a:cxnLst>
                <a:rect l="0" t="0" r="r" b="b"/>
                <a:pathLst>
                  <a:path w="29" h="27">
                    <a:moveTo>
                      <a:pt x="11" y="1"/>
                    </a:moveTo>
                    <a:cubicBezTo>
                      <a:pt x="13" y="0"/>
                      <a:pt x="15" y="0"/>
                      <a:pt x="17" y="1"/>
                    </a:cubicBezTo>
                    <a:cubicBezTo>
                      <a:pt x="29" y="5"/>
                      <a:pt x="28" y="27"/>
                      <a:pt x="11" y="25"/>
                    </a:cubicBezTo>
                    <a:cubicBezTo>
                      <a:pt x="5" y="24"/>
                      <a:pt x="0" y="17"/>
                      <a:pt x="1" y="11"/>
                    </a:cubicBezTo>
                    <a:cubicBezTo>
                      <a:pt x="1" y="6"/>
                      <a:pt x="5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5" name="Freeform 1347"/>
              <p:cNvSpPr>
                <a:spLocks/>
              </p:cNvSpPr>
              <p:nvPr/>
            </p:nvSpPr>
            <p:spPr bwMode="auto">
              <a:xfrm>
                <a:off x="3368" y="2549"/>
                <a:ext cx="56" cy="52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5"/>
                  </a:cxn>
                  <a:cxn ang="0">
                    <a:pos x="22" y="28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5" h="32">
                    <a:moveTo>
                      <a:pt x="15" y="2"/>
                    </a:moveTo>
                    <a:cubicBezTo>
                      <a:pt x="27" y="0"/>
                      <a:pt x="35" y="16"/>
                      <a:pt x="27" y="25"/>
                    </a:cubicBezTo>
                    <a:cubicBezTo>
                      <a:pt x="26" y="26"/>
                      <a:pt x="24" y="27"/>
                      <a:pt x="22" y="28"/>
                    </a:cubicBezTo>
                    <a:cubicBezTo>
                      <a:pt x="13" y="32"/>
                      <a:pt x="0" y="24"/>
                      <a:pt x="3" y="11"/>
                    </a:cubicBezTo>
                    <a:cubicBezTo>
                      <a:pt x="5" y="6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6" name="Freeform 1348"/>
              <p:cNvSpPr>
                <a:spLocks/>
              </p:cNvSpPr>
              <p:nvPr/>
            </p:nvSpPr>
            <p:spPr bwMode="auto">
              <a:xfrm>
                <a:off x="3193" y="2551"/>
                <a:ext cx="58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8" y="24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1" y="0"/>
                      <a:pt x="28" y="3"/>
                      <a:pt x="31" y="9"/>
                    </a:cubicBezTo>
                    <a:cubicBezTo>
                      <a:pt x="36" y="23"/>
                      <a:pt x="19" y="35"/>
                      <a:pt x="8" y="24"/>
                    </a:cubicBezTo>
                    <a:cubicBezTo>
                      <a:pt x="0" y="16"/>
                      <a:pt x="4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7" name="Freeform 1349"/>
              <p:cNvSpPr>
                <a:spLocks/>
              </p:cNvSpPr>
              <p:nvPr/>
            </p:nvSpPr>
            <p:spPr bwMode="auto">
              <a:xfrm>
                <a:off x="3023" y="2552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12" y="28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4" y="0"/>
                      <a:pt x="33" y="9"/>
                      <a:pt x="30" y="18"/>
                    </a:cubicBezTo>
                    <a:cubicBezTo>
                      <a:pt x="28" y="25"/>
                      <a:pt x="20" y="31"/>
                      <a:pt x="12" y="28"/>
                    </a:cubicBezTo>
                    <a:cubicBezTo>
                      <a:pt x="0" y="23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8" name="Freeform 1350"/>
              <p:cNvSpPr>
                <a:spLocks/>
              </p:cNvSpPr>
              <p:nvPr/>
            </p:nvSpPr>
            <p:spPr bwMode="auto">
              <a:xfrm>
                <a:off x="2681" y="2556"/>
                <a:ext cx="51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9"/>
                  </a:cxn>
                  <a:cxn ang="0">
                    <a:pos x="5" y="24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3" y="0"/>
                      <a:pt x="32" y="9"/>
                      <a:pt x="28" y="19"/>
                    </a:cubicBezTo>
                    <a:cubicBezTo>
                      <a:pt x="25" y="27"/>
                      <a:pt x="12" y="31"/>
                      <a:pt x="5" y="24"/>
                    </a:cubicBezTo>
                    <a:cubicBezTo>
                      <a:pt x="0" y="19"/>
                      <a:pt x="0" y="10"/>
                      <a:pt x="4" y="5"/>
                    </a:cubicBezTo>
                    <a:cubicBezTo>
                      <a:pt x="4" y="5"/>
                      <a:pt x="6" y="3"/>
                      <a:pt x="6" y="3"/>
                    </a:cubicBezTo>
                    <a:cubicBezTo>
                      <a:pt x="8" y="2"/>
                      <a:pt x="10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9" name="Freeform 1351"/>
              <p:cNvSpPr>
                <a:spLocks/>
              </p:cNvSpPr>
              <p:nvPr/>
            </p:nvSpPr>
            <p:spPr bwMode="auto">
              <a:xfrm>
                <a:off x="2851" y="2554"/>
                <a:ext cx="50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2"/>
                  </a:cxn>
                  <a:cxn ang="0">
                    <a:pos x="17" y="28"/>
                  </a:cxn>
                  <a:cxn ang="0">
                    <a:pos x="4" y="10"/>
                  </a:cxn>
                  <a:cxn ang="0">
                    <a:pos x="15" y="2"/>
                  </a:cxn>
                </a:cxnLst>
                <a:rect l="0" t="0" r="r" b="b"/>
                <a:pathLst>
                  <a:path w="31" h="28">
                    <a:moveTo>
                      <a:pt x="15" y="2"/>
                    </a:moveTo>
                    <a:cubicBezTo>
                      <a:pt x="20" y="0"/>
                      <a:pt x="28" y="4"/>
                      <a:pt x="30" y="12"/>
                    </a:cubicBezTo>
                    <a:cubicBezTo>
                      <a:pt x="31" y="20"/>
                      <a:pt x="24" y="28"/>
                      <a:pt x="17" y="28"/>
                    </a:cubicBezTo>
                    <a:cubicBezTo>
                      <a:pt x="9" y="28"/>
                      <a:pt x="0" y="21"/>
                      <a:pt x="4" y="10"/>
                    </a:cubicBezTo>
                    <a:cubicBezTo>
                      <a:pt x="5" y="6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0" name="Freeform 1352"/>
              <p:cNvSpPr>
                <a:spLocks/>
              </p:cNvSpPr>
              <p:nvPr/>
            </p:nvSpPr>
            <p:spPr bwMode="auto">
              <a:xfrm>
                <a:off x="2507" y="2556"/>
                <a:ext cx="52" cy="5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19"/>
                  </a:cxn>
                  <a:cxn ang="0">
                    <a:pos x="3" y="20"/>
                  </a:cxn>
                  <a:cxn ang="0">
                    <a:pos x="15" y="2"/>
                  </a:cxn>
                </a:cxnLst>
                <a:rect l="0" t="0" r="r" b="b"/>
                <a:pathLst>
                  <a:path w="32" h="33">
                    <a:moveTo>
                      <a:pt x="15" y="2"/>
                    </a:moveTo>
                    <a:cubicBezTo>
                      <a:pt x="22" y="0"/>
                      <a:pt x="32" y="8"/>
                      <a:pt x="29" y="19"/>
                    </a:cubicBezTo>
                    <a:cubicBezTo>
                      <a:pt x="26" y="29"/>
                      <a:pt x="8" y="33"/>
                      <a:pt x="3" y="20"/>
                    </a:cubicBezTo>
                    <a:cubicBezTo>
                      <a:pt x="0" y="13"/>
                      <a:pt x="4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1" name="Freeform 1353"/>
              <p:cNvSpPr>
                <a:spLocks/>
              </p:cNvSpPr>
              <p:nvPr/>
            </p:nvSpPr>
            <p:spPr bwMode="auto">
              <a:xfrm>
                <a:off x="4797" y="2557"/>
                <a:ext cx="56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6" y="3"/>
                  </a:cxn>
                  <a:cxn ang="0">
                    <a:pos x="19" y="28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5" h="28">
                    <a:moveTo>
                      <a:pt x="16" y="1"/>
                    </a:moveTo>
                    <a:cubicBezTo>
                      <a:pt x="18" y="0"/>
                      <a:pt x="23" y="1"/>
                      <a:pt x="26" y="3"/>
                    </a:cubicBezTo>
                    <a:cubicBezTo>
                      <a:pt x="35" y="10"/>
                      <a:pt x="31" y="26"/>
                      <a:pt x="19" y="28"/>
                    </a:cubicBezTo>
                    <a:cubicBezTo>
                      <a:pt x="16" y="28"/>
                      <a:pt x="10" y="27"/>
                      <a:pt x="7" y="23"/>
                    </a:cubicBezTo>
                    <a:cubicBezTo>
                      <a:pt x="0" y="15"/>
                      <a:pt x="5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2" name="Freeform 1354"/>
              <p:cNvSpPr>
                <a:spLocks/>
              </p:cNvSpPr>
              <p:nvPr/>
            </p:nvSpPr>
            <p:spPr bwMode="auto">
              <a:xfrm>
                <a:off x="2339" y="2559"/>
                <a:ext cx="46" cy="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2" y="3"/>
                  </a:cxn>
                  <a:cxn ang="0">
                    <a:pos x="26" y="11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11" y="1"/>
                  </a:cxn>
                </a:cxnLst>
                <a:rect l="0" t="0" r="r" b="b"/>
                <a:pathLst>
                  <a:path w="29" h="31">
                    <a:moveTo>
                      <a:pt x="11" y="1"/>
                    </a:moveTo>
                    <a:cubicBezTo>
                      <a:pt x="14" y="0"/>
                      <a:pt x="19" y="1"/>
                      <a:pt x="22" y="3"/>
                    </a:cubicBezTo>
                    <a:cubicBezTo>
                      <a:pt x="24" y="4"/>
                      <a:pt x="26" y="9"/>
                      <a:pt x="26" y="11"/>
                    </a:cubicBezTo>
                    <a:cubicBezTo>
                      <a:pt x="29" y="29"/>
                      <a:pt x="3" y="31"/>
                      <a:pt x="0" y="16"/>
                    </a:cubicBezTo>
                    <a:cubicBezTo>
                      <a:pt x="0" y="14"/>
                      <a:pt x="0" y="11"/>
                      <a:pt x="1" y="9"/>
                    </a:cubicBezTo>
                    <a:cubicBezTo>
                      <a:pt x="2" y="6"/>
                      <a:pt x="5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3" name="Freeform 1355"/>
              <p:cNvSpPr>
                <a:spLocks/>
              </p:cNvSpPr>
              <p:nvPr/>
            </p:nvSpPr>
            <p:spPr bwMode="auto">
              <a:xfrm>
                <a:off x="4629" y="2559"/>
                <a:ext cx="51" cy="54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0"/>
                  </a:cxn>
                  <a:cxn ang="0">
                    <a:pos x="5" y="24"/>
                  </a:cxn>
                  <a:cxn ang="0">
                    <a:pos x="6" y="4"/>
                  </a:cxn>
                  <a:cxn ang="0">
                    <a:pos x="13" y="1"/>
                  </a:cxn>
                </a:cxnLst>
                <a:rect l="0" t="0" r="r" b="b"/>
                <a:pathLst>
                  <a:path w="32" h="34">
                    <a:moveTo>
                      <a:pt x="13" y="1"/>
                    </a:moveTo>
                    <a:cubicBezTo>
                      <a:pt x="17" y="0"/>
                      <a:pt x="26" y="2"/>
                      <a:pt x="28" y="10"/>
                    </a:cubicBezTo>
                    <a:cubicBezTo>
                      <a:pt x="32" y="21"/>
                      <a:pt x="16" y="34"/>
                      <a:pt x="5" y="24"/>
                    </a:cubicBezTo>
                    <a:cubicBezTo>
                      <a:pt x="1" y="19"/>
                      <a:pt x="0" y="9"/>
                      <a:pt x="6" y="4"/>
                    </a:cubicBezTo>
                    <a:cubicBezTo>
                      <a:pt x="7" y="2"/>
                      <a:pt x="10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4" name="Freeform 1356"/>
              <p:cNvSpPr>
                <a:spLocks/>
              </p:cNvSpPr>
              <p:nvPr/>
            </p:nvSpPr>
            <p:spPr bwMode="auto">
              <a:xfrm>
                <a:off x="2164" y="2560"/>
                <a:ext cx="48" cy="4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7" y="6"/>
                  </a:cxn>
                  <a:cxn ang="0">
                    <a:pos x="25" y="23"/>
                  </a:cxn>
                  <a:cxn ang="0">
                    <a:pos x="3" y="19"/>
                  </a:cxn>
                  <a:cxn ang="0">
                    <a:pos x="14" y="0"/>
                  </a:cxn>
                </a:cxnLst>
                <a:rect l="0" t="0" r="r" b="b"/>
                <a:pathLst>
                  <a:path w="30" h="30">
                    <a:moveTo>
                      <a:pt x="14" y="0"/>
                    </a:moveTo>
                    <a:cubicBezTo>
                      <a:pt x="17" y="0"/>
                      <a:pt x="24" y="1"/>
                      <a:pt x="27" y="6"/>
                    </a:cubicBezTo>
                    <a:cubicBezTo>
                      <a:pt x="30" y="11"/>
                      <a:pt x="30" y="18"/>
                      <a:pt x="25" y="23"/>
                    </a:cubicBezTo>
                    <a:cubicBezTo>
                      <a:pt x="19" y="30"/>
                      <a:pt x="6" y="27"/>
                      <a:pt x="3" y="19"/>
                    </a:cubicBezTo>
                    <a:cubicBezTo>
                      <a:pt x="0" y="10"/>
                      <a:pt x="5" y="2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5" name="Freeform 1357"/>
              <p:cNvSpPr>
                <a:spLocks/>
              </p:cNvSpPr>
              <p:nvPr/>
            </p:nvSpPr>
            <p:spPr bwMode="auto">
              <a:xfrm>
                <a:off x="4457" y="2560"/>
                <a:ext cx="51" cy="4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" y="1"/>
                  </a:cxn>
                  <a:cxn ang="0">
                    <a:pos x="20" y="27"/>
                  </a:cxn>
                  <a:cxn ang="0">
                    <a:pos x="1" y="16"/>
                  </a:cxn>
                  <a:cxn ang="0">
                    <a:pos x="13" y="0"/>
                  </a:cxn>
                </a:cxnLst>
                <a:rect l="0" t="0" r="r" b="b"/>
                <a:pathLst>
                  <a:path w="32" h="30">
                    <a:moveTo>
                      <a:pt x="13" y="0"/>
                    </a:moveTo>
                    <a:cubicBezTo>
                      <a:pt x="15" y="0"/>
                      <a:pt x="17" y="0"/>
                      <a:pt x="20" y="1"/>
                    </a:cubicBezTo>
                    <a:cubicBezTo>
                      <a:pt x="32" y="5"/>
                      <a:pt x="31" y="23"/>
                      <a:pt x="20" y="27"/>
                    </a:cubicBezTo>
                    <a:cubicBezTo>
                      <a:pt x="13" y="30"/>
                      <a:pt x="2" y="24"/>
                      <a:pt x="1" y="16"/>
                    </a:cubicBezTo>
                    <a:cubicBezTo>
                      <a:pt x="0" y="8"/>
                      <a:pt x="5" y="2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6" name="Freeform 1358"/>
              <p:cNvSpPr>
                <a:spLocks/>
              </p:cNvSpPr>
              <p:nvPr/>
            </p:nvSpPr>
            <p:spPr bwMode="auto">
              <a:xfrm>
                <a:off x="4282" y="2560"/>
                <a:ext cx="51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9"/>
                  </a:cxn>
                  <a:cxn ang="0">
                    <a:pos x="22" y="27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2" h="32">
                    <a:moveTo>
                      <a:pt x="16" y="1"/>
                    </a:moveTo>
                    <a:cubicBezTo>
                      <a:pt x="22" y="0"/>
                      <a:pt x="27" y="4"/>
                      <a:pt x="29" y="9"/>
                    </a:cubicBezTo>
                    <a:cubicBezTo>
                      <a:pt x="32" y="16"/>
                      <a:pt x="28" y="25"/>
                      <a:pt x="22" y="27"/>
                    </a:cubicBezTo>
                    <a:cubicBezTo>
                      <a:pt x="11" y="32"/>
                      <a:pt x="0" y="21"/>
                      <a:pt x="3" y="11"/>
                    </a:cubicBezTo>
                    <a:cubicBezTo>
                      <a:pt x="4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7" name="Freeform 1359"/>
              <p:cNvSpPr>
                <a:spLocks/>
              </p:cNvSpPr>
              <p:nvPr/>
            </p:nvSpPr>
            <p:spPr bwMode="auto">
              <a:xfrm>
                <a:off x="5146" y="2557"/>
                <a:ext cx="40" cy="42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8" y="13"/>
                  </a:cxn>
                  <a:cxn ang="0">
                    <a:pos x="24" y="14"/>
                  </a:cxn>
                  <a:cxn ang="0">
                    <a:pos x="18" y="22"/>
                  </a:cxn>
                  <a:cxn ang="0">
                    <a:pos x="17" y="3"/>
                  </a:cxn>
                </a:cxnLst>
                <a:rect l="0" t="0" r="r" b="b"/>
                <a:pathLst>
                  <a:path w="25" h="26">
                    <a:moveTo>
                      <a:pt x="17" y="3"/>
                    </a:moveTo>
                    <a:cubicBezTo>
                      <a:pt x="15" y="7"/>
                      <a:pt x="10" y="9"/>
                      <a:pt x="8" y="13"/>
                    </a:cubicBezTo>
                    <a:cubicBezTo>
                      <a:pt x="12" y="14"/>
                      <a:pt x="19" y="13"/>
                      <a:pt x="24" y="14"/>
                    </a:cubicBezTo>
                    <a:cubicBezTo>
                      <a:pt x="25" y="17"/>
                      <a:pt x="21" y="21"/>
                      <a:pt x="18" y="22"/>
                    </a:cubicBezTo>
                    <a:cubicBezTo>
                      <a:pt x="3" y="26"/>
                      <a:pt x="0" y="0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8" name="Freeform 1360"/>
              <p:cNvSpPr>
                <a:spLocks/>
              </p:cNvSpPr>
              <p:nvPr/>
            </p:nvSpPr>
            <p:spPr bwMode="auto">
              <a:xfrm>
                <a:off x="1819" y="2562"/>
                <a:ext cx="49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7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1" h="31">
                    <a:moveTo>
                      <a:pt x="14" y="1"/>
                    </a:moveTo>
                    <a:cubicBezTo>
                      <a:pt x="21" y="0"/>
                      <a:pt x="31" y="7"/>
                      <a:pt x="28" y="17"/>
                    </a:cubicBezTo>
                    <a:cubicBezTo>
                      <a:pt x="25" y="29"/>
                      <a:pt x="6" y="31"/>
                      <a:pt x="2" y="18"/>
                    </a:cubicBezTo>
                    <a:cubicBezTo>
                      <a:pt x="0" y="10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9" name="Freeform 1361"/>
              <p:cNvSpPr>
                <a:spLocks/>
              </p:cNvSpPr>
              <p:nvPr/>
            </p:nvSpPr>
            <p:spPr bwMode="auto">
              <a:xfrm>
                <a:off x="1990" y="2562"/>
                <a:ext cx="52" cy="4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8"/>
                  </a:cxn>
                  <a:cxn ang="0">
                    <a:pos x="12" y="26"/>
                  </a:cxn>
                  <a:cxn ang="0">
                    <a:pos x="14" y="1"/>
                  </a:cxn>
                </a:cxnLst>
                <a:rect l="0" t="0" r="r" b="b"/>
                <a:pathLst>
                  <a:path w="32" h="29">
                    <a:moveTo>
                      <a:pt x="14" y="1"/>
                    </a:moveTo>
                    <a:cubicBezTo>
                      <a:pt x="19" y="0"/>
                      <a:pt x="26" y="3"/>
                      <a:pt x="28" y="8"/>
                    </a:cubicBezTo>
                    <a:cubicBezTo>
                      <a:pt x="32" y="18"/>
                      <a:pt x="22" y="29"/>
                      <a:pt x="12" y="26"/>
                    </a:cubicBezTo>
                    <a:cubicBezTo>
                      <a:pt x="0" y="22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0" name="Freeform 1362"/>
              <p:cNvSpPr>
                <a:spLocks/>
              </p:cNvSpPr>
              <p:nvPr/>
            </p:nvSpPr>
            <p:spPr bwMode="auto">
              <a:xfrm>
                <a:off x="4107" y="2560"/>
                <a:ext cx="59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4"/>
                  </a:cxn>
                  <a:cxn ang="0">
                    <a:pos x="15" y="29"/>
                  </a:cxn>
                  <a:cxn ang="0">
                    <a:pos x="17" y="2"/>
                  </a:cxn>
                </a:cxnLst>
                <a:rect l="0" t="0" r="r" b="b"/>
                <a:pathLst>
                  <a:path w="37" h="30">
                    <a:moveTo>
                      <a:pt x="17" y="2"/>
                    </a:moveTo>
                    <a:cubicBezTo>
                      <a:pt x="28" y="0"/>
                      <a:pt x="37" y="15"/>
                      <a:pt x="29" y="24"/>
                    </a:cubicBezTo>
                    <a:cubicBezTo>
                      <a:pt x="27" y="27"/>
                      <a:pt x="20" y="30"/>
                      <a:pt x="15" y="29"/>
                    </a:cubicBezTo>
                    <a:cubicBezTo>
                      <a:pt x="2" y="26"/>
                      <a:pt x="0" y="5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1" name="Freeform 1363"/>
              <p:cNvSpPr>
                <a:spLocks/>
              </p:cNvSpPr>
              <p:nvPr/>
            </p:nvSpPr>
            <p:spPr bwMode="auto">
              <a:xfrm>
                <a:off x="3929" y="2562"/>
                <a:ext cx="65" cy="5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2" y="25"/>
                  </a:cxn>
                  <a:cxn ang="0">
                    <a:pos x="26" y="29"/>
                  </a:cxn>
                  <a:cxn ang="0">
                    <a:pos x="21" y="2"/>
                  </a:cxn>
                </a:cxnLst>
                <a:rect l="0" t="0" r="r" b="b"/>
                <a:pathLst>
                  <a:path w="41" h="34">
                    <a:moveTo>
                      <a:pt x="21" y="2"/>
                    </a:moveTo>
                    <a:cubicBezTo>
                      <a:pt x="32" y="0"/>
                      <a:pt x="41" y="15"/>
                      <a:pt x="32" y="25"/>
                    </a:cubicBezTo>
                    <a:cubicBezTo>
                      <a:pt x="31" y="26"/>
                      <a:pt x="28" y="28"/>
                      <a:pt x="26" y="29"/>
                    </a:cubicBezTo>
                    <a:cubicBezTo>
                      <a:pt x="8" y="34"/>
                      <a:pt x="0" y="5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2" name="Freeform 1364"/>
              <p:cNvSpPr>
                <a:spLocks/>
              </p:cNvSpPr>
              <p:nvPr/>
            </p:nvSpPr>
            <p:spPr bwMode="auto">
              <a:xfrm>
                <a:off x="1648" y="2564"/>
                <a:ext cx="47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7"/>
                  </a:cxn>
                  <a:cxn ang="0">
                    <a:pos x="23" y="23"/>
                  </a:cxn>
                  <a:cxn ang="0">
                    <a:pos x="2" y="17"/>
                  </a:cxn>
                  <a:cxn ang="0">
                    <a:pos x="6" y="5"/>
                  </a:cxn>
                  <a:cxn ang="0">
                    <a:pos x="13" y="1"/>
                  </a:cxn>
                </a:cxnLst>
                <a:rect l="0" t="0" r="r" b="b"/>
                <a:pathLst>
                  <a:path w="29" h="30">
                    <a:moveTo>
                      <a:pt x="13" y="1"/>
                    </a:moveTo>
                    <a:cubicBezTo>
                      <a:pt x="19" y="0"/>
                      <a:pt x="29" y="7"/>
                      <a:pt x="27" y="17"/>
                    </a:cubicBezTo>
                    <a:cubicBezTo>
                      <a:pt x="27" y="18"/>
                      <a:pt x="25" y="21"/>
                      <a:pt x="23" y="23"/>
                    </a:cubicBezTo>
                    <a:cubicBezTo>
                      <a:pt x="16" y="30"/>
                      <a:pt x="4" y="25"/>
                      <a:pt x="2" y="17"/>
                    </a:cubicBezTo>
                    <a:cubicBezTo>
                      <a:pt x="0" y="11"/>
                      <a:pt x="3" y="8"/>
                      <a:pt x="6" y="5"/>
                    </a:cubicBezTo>
                    <a:cubicBezTo>
                      <a:pt x="8" y="3"/>
                      <a:pt x="8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3" name="Freeform 1365"/>
              <p:cNvSpPr>
                <a:spLocks/>
              </p:cNvSpPr>
              <p:nvPr/>
            </p:nvSpPr>
            <p:spPr bwMode="auto">
              <a:xfrm>
                <a:off x="3765" y="2564"/>
                <a:ext cx="5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1" y="27"/>
                  </a:cxn>
                  <a:cxn ang="0">
                    <a:pos x="4" y="10"/>
                  </a:cxn>
                  <a:cxn ang="0">
                    <a:pos x="15" y="2"/>
                  </a:cxn>
                </a:cxnLst>
                <a:rect l="0" t="0" r="r" b="b"/>
                <a:pathLst>
                  <a:path w="36" h="30">
                    <a:moveTo>
                      <a:pt x="15" y="2"/>
                    </a:moveTo>
                    <a:cubicBezTo>
                      <a:pt x="29" y="0"/>
                      <a:pt x="36" y="22"/>
                      <a:pt x="21" y="27"/>
                    </a:cubicBezTo>
                    <a:cubicBezTo>
                      <a:pt x="11" y="30"/>
                      <a:pt x="0" y="21"/>
                      <a:pt x="4" y="10"/>
                    </a:cubicBezTo>
                    <a:cubicBezTo>
                      <a:pt x="5" y="7"/>
                      <a:pt x="9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4" name="Freeform 1366"/>
              <p:cNvSpPr>
                <a:spLocks/>
              </p:cNvSpPr>
              <p:nvPr/>
            </p:nvSpPr>
            <p:spPr bwMode="auto">
              <a:xfrm>
                <a:off x="3590" y="2565"/>
                <a:ext cx="59" cy="5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9" y="25"/>
                  </a:cxn>
                  <a:cxn ang="0">
                    <a:pos x="17" y="1"/>
                  </a:cxn>
                </a:cxnLst>
                <a:rect l="0" t="0" r="r" b="b"/>
                <a:pathLst>
                  <a:path w="37" h="34">
                    <a:moveTo>
                      <a:pt x="17" y="1"/>
                    </a:moveTo>
                    <a:cubicBezTo>
                      <a:pt x="23" y="0"/>
                      <a:pt x="29" y="4"/>
                      <a:pt x="31" y="9"/>
                    </a:cubicBezTo>
                    <a:cubicBezTo>
                      <a:pt x="37" y="23"/>
                      <a:pt x="20" y="34"/>
                      <a:pt x="9" y="25"/>
                    </a:cubicBezTo>
                    <a:cubicBezTo>
                      <a:pt x="0" y="18"/>
                      <a:pt x="4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5" name="Freeform 1367"/>
              <p:cNvSpPr>
                <a:spLocks/>
              </p:cNvSpPr>
              <p:nvPr/>
            </p:nvSpPr>
            <p:spPr bwMode="auto">
              <a:xfrm>
                <a:off x="1302" y="2567"/>
                <a:ext cx="51" cy="4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0" y="1"/>
                  </a:cxn>
                  <a:cxn ang="0">
                    <a:pos x="15" y="26"/>
                  </a:cxn>
                  <a:cxn ang="0">
                    <a:pos x="7" y="4"/>
                  </a:cxn>
                  <a:cxn ang="0">
                    <a:pos x="13" y="1"/>
                  </a:cxn>
                </a:cxnLst>
                <a:rect l="0" t="0" r="r" b="b"/>
                <a:pathLst>
                  <a:path w="32" h="27">
                    <a:moveTo>
                      <a:pt x="13" y="1"/>
                    </a:moveTo>
                    <a:cubicBezTo>
                      <a:pt x="14" y="1"/>
                      <a:pt x="18" y="0"/>
                      <a:pt x="20" y="1"/>
                    </a:cubicBezTo>
                    <a:cubicBezTo>
                      <a:pt x="32" y="5"/>
                      <a:pt x="31" y="27"/>
                      <a:pt x="15" y="26"/>
                    </a:cubicBezTo>
                    <a:cubicBezTo>
                      <a:pt x="3" y="25"/>
                      <a:pt x="0" y="10"/>
                      <a:pt x="7" y="4"/>
                    </a:cubicBezTo>
                    <a:cubicBezTo>
                      <a:pt x="8" y="2"/>
                      <a:pt x="11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6" name="Freeform 1368"/>
              <p:cNvSpPr>
                <a:spLocks/>
              </p:cNvSpPr>
              <p:nvPr/>
            </p:nvSpPr>
            <p:spPr bwMode="auto">
              <a:xfrm>
                <a:off x="1467" y="2567"/>
                <a:ext cx="58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3" y="0"/>
                  </a:cxn>
                  <a:cxn ang="0">
                    <a:pos x="23" y="25"/>
                  </a:cxn>
                  <a:cxn ang="0">
                    <a:pos x="16" y="1"/>
                  </a:cxn>
                </a:cxnLst>
                <a:rect l="0" t="0" r="r" b="b"/>
                <a:pathLst>
                  <a:path w="36" h="28">
                    <a:moveTo>
                      <a:pt x="16" y="1"/>
                    </a:moveTo>
                    <a:cubicBezTo>
                      <a:pt x="16" y="0"/>
                      <a:pt x="21" y="0"/>
                      <a:pt x="23" y="0"/>
                    </a:cubicBezTo>
                    <a:cubicBezTo>
                      <a:pt x="35" y="3"/>
                      <a:pt x="36" y="23"/>
                      <a:pt x="23" y="25"/>
                    </a:cubicBezTo>
                    <a:cubicBezTo>
                      <a:pt x="8" y="28"/>
                      <a:pt x="0" y="7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7" name="Freeform 1369"/>
              <p:cNvSpPr>
                <a:spLocks/>
              </p:cNvSpPr>
              <p:nvPr/>
            </p:nvSpPr>
            <p:spPr bwMode="auto">
              <a:xfrm>
                <a:off x="3418" y="2567"/>
                <a:ext cx="54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9"/>
                  </a:cxn>
                  <a:cxn ang="0">
                    <a:pos x="4" y="12"/>
                  </a:cxn>
                  <a:cxn ang="0">
                    <a:pos x="17" y="1"/>
                  </a:cxn>
                </a:cxnLst>
                <a:rect l="0" t="0" r="r" b="b"/>
                <a:pathLst>
                  <a:path w="34" h="35">
                    <a:moveTo>
                      <a:pt x="17" y="1"/>
                    </a:moveTo>
                    <a:cubicBezTo>
                      <a:pt x="25" y="0"/>
                      <a:pt x="34" y="9"/>
                      <a:pt x="31" y="19"/>
                    </a:cubicBezTo>
                    <a:cubicBezTo>
                      <a:pt x="26" y="35"/>
                      <a:pt x="0" y="29"/>
                      <a:pt x="4" y="12"/>
                    </a:cubicBezTo>
                    <a:cubicBezTo>
                      <a:pt x="6" y="6"/>
                      <a:pt x="9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8" name="Freeform 1370"/>
              <p:cNvSpPr>
                <a:spLocks/>
              </p:cNvSpPr>
              <p:nvPr/>
            </p:nvSpPr>
            <p:spPr bwMode="auto">
              <a:xfrm>
                <a:off x="1130" y="2568"/>
                <a:ext cx="48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6"/>
                  </a:cxn>
                  <a:cxn ang="0">
                    <a:pos x="11" y="25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5" y="1"/>
                  </a:cxn>
                </a:cxnLst>
                <a:rect l="0" t="0" r="r" b="b"/>
                <a:pathLst>
                  <a:path w="30" h="28">
                    <a:moveTo>
                      <a:pt x="15" y="1"/>
                    </a:moveTo>
                    <a:cubicBezTo>
                      <a:pt x="22" y="0"/>
                      <a:pt x="30" y="7"/>
                      <a:pt x="28" y="16"/>
                    </a:cubicBezTo>
                    <a:cubicBezTo>
                      <a:pt x="26" y="22"/>
                      <a:pt x="20" y="28"/>
                      <a:pt x="11" y="25"/>
                    </a:cubicBezTo>
                    <a:cubicBezTo>
                      <a:pt x="4" y="23"/>
                      <a:pt x="0" y="14"/>
                      <a:pt x="4" y="7"/>
                    </a:cubicBezTo>
                    <a:cubicBezTo>
                      <a:pt x="4" y="6"/>
                      <a:pt x="6" y="4"/>
                      <a:pt x="7" y="3"/>
                    </a:cubicBezTo>
                    <a:cubicBezTo>
                      <a:pt x="9" y="2"/>
                      <a:pt x="11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9" name="Freeform 1371"/>
              <p:cNvSpPr>
                <a:spLocks/>
              </p:cNvSpPr>
              <p:nvPr/>
            </p:nvSpPr>
            <p:spPr bwMode="auto">
              <a:xfrm>
                <a:off x="3251" y="2567"/>
                <a:ext cx="55" cy="5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4" y="25"/>
                  </a:cxn>
                  <a:cxn ang="0">
                    <a:pos x="1" y="14"/>
                  </a:cxn>
                  <a:cxn ang="0">
                    <a:pos x="14" y="2"/>
                  </a:cxn>
                </a:cxnLst>
                <a:rect l="0" t="0" r="r" b="b"/>
                <a:pathLst>
                  <a:path w="34" h="34">
                    <a:moveTo>
                      <a:pt x="14" y="2"/>
                    </a:moveTo>
                    <a:cubicBezTo>
                      <a:pt x="26" y="0"/>
                      <a:pt x="34" y="16"/>
                      <a:pt x="24" y="25"/>
                    </a:cubicBezTo>
                    <a:cubicBezTo>
                      <a:pt x="15" y="34"/>
                      <a:pt x="0" y="26"/>
                      <a:pt x="1" y="14"/>
                    </a:cubicBezTo>
                    <a:cubicBezTo>
                      <a:pt x="1" y="8"/>
                      <a:pt x="6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0" name="Freeform 1372"/>
              <p:cNvSpPr>
                <a:spLocks/>
              </p:cNvSpPr>
              <p:nvPr/>
            </p:nvSpPr>
            <p:spPr bwMode="auto">
              <a:xfrm>
                <a:off x="3077" y="2568"/>
                <a:ext cx="55" cy="50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6" y="23"/>
                  </a:cxn>
                  <a:cxn ang="0">
                    <a:pos x="3" y="20"/>
                  </a:cxn>
                  <a:cxn ang="0">
                    <a:pos x="12" y="3"/>
                  </a:cxn>
                </a:cxnLst>
                <a:rect l="0" t="0" r="r" b="b"/>
                <a:pathLst>
                  <a:path w="34" h="31">
                    <a:moveTo>
                      <a:pt x="12" y="3"/>
                    </a:moveTo>
                    <a:cubicBezTo>
                      <a:pt x="24" y="0"/>
                      <a:pt x="34" y="13"/>
                      <a:pt x="26" y="23"/>
                    </a:cubicBezTo>
                    <a:cubicBezTo>
                      <a:pt x="21" y="29"/>
                      <a:pt x="7" y="31"/>
                      <a:pt x="3" y="20"/>
                    </a:cubicBezTo>
                    <a:cubicBezTo>
                      <a:pt x="0" y="12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1" name="Freeform 1373"/>
              <p:cNvSpPr>
                <a:spLocks/>
              </p:cNvSpPr>
              <p:nvPr/>
            </p:nvSpPr>
            <p:spPr bwMode="auto">
              <a:xfrm>
                <a:off x="2907" y="2572"/>
                <a:ext cx="44" cy="46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1"/>
                  </a:cxn>
                  <a:cxn ang="0">
                    <a:pos x="22" y="24"/>
                  </a:cxn>
                  <a:cxn ang="0">
                    <a:pos x="1" y="16"/>
                  </a:cxn>
                  <a:cxn ang="0">
                    <a:pos x="11" y="1"/>
                  </a:cxn>
                </a:cxnLst>
                <a:rect l="0" t="0" r="r" b="b"/>
                <a:pathLst>
                  <a:path w="27" h="29">
                    <a:moveTo>
                      <a:pt x="11" y="1"/>
                    </a:moveTo>
                    <a:cubicBezTo>
                      <a:pt x="17" y="0"/>
                      <a:pt x="26" y="4"/>
                      <a:pt x="27" y="11"/>
                    </a:cubicBezTo>
                    <a:cubicBezTo>
                      <a:pt x="27" y="16"/>
                      <a:pt x="25" y="21"/>
                      <a:pt x="22" y="24"/>
                    </a:cubicBezTo>
                    <a:cubicBezTo>
                      <a:pt x="16" y="29"/>
                      <a:pt x="2" y="26"/>
                      <a:pt x="1" y="16"/>
                    </a:cubicBezTo>
                    <a:cubicBezTo>
                      <a:pt x="0" y="8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2" name="Freeform 1374"/>
              <p:cNvSpPr>
                <a:spLocks/>
              </p:cNvSpPr>
              <p:nvPr/>
            </p:nvSpPr>
            <p:spPr bwMode="auto">
              <a:xfrm>
                <a:off x="2735" y="2572"/>
                <a:ext cx="45" cy="46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6"/>
                  </a:cxn>
                  <a:cxn ang="0">
                    <a:pos x="13" y="28"/>
                  </a:cxn>
                  <a:cxn ang="0">
                    <a:pos x="0" y="16"/>
                  </a:cxn>
                  <a:cxn ang="0">
                    <a:pos x="11" y="2"/>
                  </a:cxn>
                </a:cxnLst>
                <a:rect l="0" t="0" r="r" b="b"/>
                <a:pathLst>
                  <a:path w="28" h="29">
                    <a:moveTo>
                      <a:pt x="11" y="2"/>
                    </a:moveTo>
                    <a:cubicBezTo>
                      <a:pt x="19" y="0"/>
                      <a:pt x="28" y="6"/>
                      <a:pt x="27" y="16"/>
                    </a:cubicBezTo>
                    <a:cubicBezTo>
                      <a:pt x="27" y="22"/>
                      <a:pt x="20" y="29"/>
                      <a:pt x="13" y="28"/>
                    </a:cubicBezTo>
                    <a:cubicBezTo>
                      <a:pt x="7" y="28"/>
                      <a:pt x="1" y="23"/>
                      <a:pt x="0" y="16"/>
                    </a:cubicBezTo>
                    <a:cubicBezTo>
                      <a:pt x="0" y="8"/>
                      <a:pt x="4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3" name="Freeform 1375"/>
              <p:cNvSpPr>
                <a:spLocks/>
              </p:cNvSpPr>
              <p:nvPr/>
            </p:nvSpPr>
            <p:spPr bwMode="auto">
              <a:xfrm>
                <a:off x="2557" y="2575"/>
                <a:ext cx="53" cy="4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8"/>
                  </a:cxn>
                  <a:cxn ang="0">
                    <a:pos x="28" y="22"/>
                  </a:cxn>
                  <a:cxn ang="0">
                    <a:pos x="23" y="26"/>
                  </a:cxn>
                  <a:cxn ang="0">
                    <a:pos x="6" y="22"/>
                  </a:cxn>
                  <a:cxn ang="0">
                    <a:pos x="17" y="0"/>
                  </a:cxn>
                </a:cxnLst>
                <a:rect l="0" t="0" r="r" b="b"/>
                <a:pathLst>
                  <a:path w="33" h="29">
                    <a:moveTo>
                      <a:pt x="17" y="0"/>
                    </a:moveTo>
                    <a:cubicBezTo>
                      <a:pt x="23" y="0"/>
                      <a:pt x="28" y="4"/>
                      <a:pt x="30" y="8"/>
                    </a:cubicBezTo>
                    <a:cubicBezTo>
                      <a:pt x="33" y="15"/>
                      <a:pt x="30" y="20"/>
                      <a:pt x="28" y="22"/>
                    </a:cubicBezTo>
                    <a:cubicBezTo>
                      <a:pt x="27" y="23"/>
                      <a:pt x="25" y="25"/>
                      <a:pt x="23" y="26"/>
                    </a:cubicBezTo>
                    <a:cubicBezTo>
                      <a:pt x="17" y="29"/>
                      <a:pt x="10" y="27"/>
                      <a:pt x="6" y="22"/>
                    </a:cubicBezTo>
                    <a:cubicBezTo>
                      <a:pt x="0" y="15"/>
                      <a:pt x="3" y="0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4" name="Freeform 1376"/>
              <p:cNvSpPr>
                <a:spLocks/>
              </p:cNvSpPr>
              <p:nvPr/>
            </p:nvSpPr>
            <p:spPr bwMode="auto">
              <a:xfrm>
                <a:off x="2389" y="2575"/>
                <a:ext cx="51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11" y="27"/>
                  </a:cxn>
                  <a:cxn ang="0">
                    <a:pos x="2" y="10"/>
                  </a:cxn>
                  <a:cxn ang="0">
                    <a:pos x="14" y="1"/>
                  </a:cxn>
                </a:cxnLst>
                <a:rect l="0" t="0" r="r" b="b"/>
                <a:pathLst>
                  <a:path w="32" h="29">
                    <a:moveTo>
                      <a:pt x="14" y="1"/>
                    </a:moveTo>
                    <a:cubicBezTo>
                      <a:pt x="21" y="0"/>
                      <a:pt x="32" y="7"/>
                      <a:pt x="29" y="18"/>
                    </a:cubicBezTo>
                    <a:cubicBezTo>
                      <a:pt x="26" y="25"/>
                      <a:pt x="18" y="29"/>
                      <a:pt x="11" y="27"/>
                    </a:cubicBezTo>
                    <a:cubicBezTo>
                      <a:pt x="5" y="26"/>
                      <a:pt x="0" y="18"/>
                      <a:pt x="2" y="10"/>
                    </a:cubicBezTo>
                    <a:cubicBezTo>
                      <a:pt x="3" y="5"/>
                      <a:pt x="8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5" name="Freeform 1377"/>
              <p:cNvSpPr>
                <a:spLocks/>
              </p:cNvSpPr>
              <p:nvPr/>
            </p:nvSpPr>
            <p:spPr bwMode="auto">
              <a:xfrm>
                <a:off x="4853" y="2575"/>
                <a:ext cx="49" cy="50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1"/>
                  </a:cxn>
                  <a:cxn ang="0">
                    <a:pos x="2" y="12"/>
                  </a:cxn>
                  <a:cxn ang="0">
                    <a:pos x="12" y="2"/>
                  </a:cxn>
                </a:cxnLst>
                <a:rect l="0" t="0" r="r" b="b"/>
                <a:pathLst>
                  <a:path w="30" h="31">
                    <a:moveTo>
                      <a:pt x="12" y="2"/>
                    </a:moveTo>
                    <a:cubicBezTo>
                      <a:pt x="20" y="0"/>
                      <a:pt x="26" y="4"/>
                      <a:pt x="27" y="11"/>
                    </a:cubicBezTo>
                    <a:cubicBezTo>
                      <a:pt x="30" y="31"/>
                      <a:pt x="0" y="30"/>
                      <a:pt x="2" y="12"/>
                    </a:cubicBezTo>
                    <a:cubicBezTo>
                      <a:pt x="3" y="7"/>
                      <a:pt x="6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6" name="Freeform 1378"/>
              <p:cNvSpPr>
                <a:spLocks/>
              </p:cNvSpPr>
              <p:nvPr/>
            </p:nvSpPr>
            <p:spPr bwMode="auto">
              <a:xfrm>
                <a:off x="5205" y="2568"/>
                <a:ext cx="42" cy="44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11" y="27"/>
                  </a:cxn>
                  <a:cxn ang="0">
                    <a:pos x="0" y="19"/>
                  </a:cxn>
                  <a:cxn ang="0">
                    <a:pos x="9" y="24"/>
                  </a:cxn>
                  <a:cxn ang="0">
                    <a:pos x="3" y="16"/>
                  </a:cxn>
                  <a:cxn ang="0">
                    <a:pos x="3" y="8"/>
                  </a:cxn>
                  <a:cxn ang="0">
                    <a:pos x="20" y="22"/>
                  </a:cxn>
                  <a:cxn ang="0">
                    <a:pos x="13" y="27"/>
                  </a:cxn>
                  <a:cxn ang="0">
                    <a:pos x="11" y="27"/>
                  </a:cxn>
                  <a:cxn ang="0">
                    <a:pos x="10" y="25"/>
                  </a:cxn>
                </a:cxnLst>
                <a:rect l="0" t="0" r="r" b="b"/>
                <a:pathLst>
                  <a:path w="26" h="27">
                    <a:moveTo>
                      <a:pt x="10" y="25"/>
                    </a:moveTo>
                    <a:cubicBezTo>
                      <a:pt x="9" y="25"/>
                      <a:pt x="11" y="26"/>
                      <a:pt x="11" y="27"/>
                    </a:cubicBezTo>
                    <a:cubicBezTo>
                      <a:pt x="7" y="27"/>
                      <a:pt x="1" y="24"/>
                      <a:pt x="0" y="19"/>
                    </a:cubicBezTo>
                    <a:cubicBezTo>
                      <a:pt x="4" y="18"/>
                      <a:pt x="7" y="21"/>
                      <a:pt x="9" y="24"/>
                    </a:cubicBezTo>
                    <a:cubicBezTo>
                      <a:pt x="8" y="22"/>
                      <a:pt x="5" y="18"/>
                      <a:pt x="3" y="16"/>
                    </a:cubicBezTo>
                    <a:cubicBezTo>
                      <a:pt x="4" y="13"/>
                      <a:pt x="4" y="11"/>
                      <a:pt x="3" y="8"/>
                    </a:cubicBezTo>
                    <a:cubicBezTo>
                      <a:pt x="12" y="0"/>
                      <a:pt x="26" y="11"/>
                      <a:pt x="20" y="22"/>
                    </a:cubicBezTo>
                    <a:cubicBezTo>
                      <a:pt x="19" y="24"/>
                      <a:pt x="16" y="25"/>
                      <a:pt x="13" y="27"/>
                    </a:cubicBezTo>
                    <a:cubicBezTo>
                      <a:pt x="12" y="27"/>
                      <a:pt x="12" y="27"/>
                      <a:pt x="11" y="27"/>
                    </a:cubicBezTo>
                    <a:cubicBezTo>
                      <a:pt x="11" y="26"/>
                      <a:pt x="10" y="25"/>
                      <a:pt x="10" y="2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7" name="Freeform 1379"/>
              <p:cNvSpPr>
                <a:spLocks/>
              </p:cNvSpPr>
              <p:nvPr/>
            </p:nvSpPr>
            <p:spPr bwMode="auto">
              <a:xfrm>
                <a:off x="2212" y="2573"/>
                <a:ext cx="58" cy="48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1" y="29"/>
                  </a:cxn>
                  <a:cxn ang="0">
                    <a:pos x="8" y="26"/>
                  </a:cxn>
                  <a:cxn ang="0">
                    <a:pos x="16" y="3"/>
                  </a:cxn>
                </a:cxnLst>
                <a:rect l="0" t="0" r="r" b="b"/>
                <a:pathLst>
                  <a:path w="36" h="30">
                    <a:moveTo>
                      <a:pt x="16" y="3"/>
                    </a:moveTo>
                    <a:cubicBezTo>
                      <a:pt x="32" y="0"/>
                      <a:pt x="36" y="24"/>
                      <a:pt x="21" y="29"/>
                    </a:cubicBezTo>
                    <a:cubicBezTo>
                      <a:pt x="18" y="30"/>
                      <a:pt x="12" y="29"/>
                      <a:pt x="8" y="26"/>
                    </a:cubicBezTo>
                    <a:cubicBezTo>
                      <a:pt x="0" y="18"/>
                      <a:pt x="4" y="5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8" name="Freeform 1380"/>
              <p:cNvSpPr>
                <a:spLocks/>
              </p:cNvSpPr>
              <p:nvPr/>
            </p:nvSpPr>
            <p:spPr bwMode="auto">
              <a:xfrm>
                <a:off x="4508" y="2576"/>
                <a:ext cx="52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20"/>
                  </a:cxn>
                  <a:cxn ang="0">
                    <a:pos x="6" y="26"/>
                  </a:cxn>
                  <a:cxn ang="0">
                    <a:pos x="2" y="9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4" y="0"/>
                      <a:pt x="32" y="10"/>
                      <a:pt x="28" y="20"/>
                    </a:cubicBezTo>
                    <a:cubicBezTo>
                      <a:pt x="25" y="27"/>
                      <a:pt x="14" y="31"/>
                      <a:pt x="6" y="26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4" y="5"/>
                      <a:pt x="8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9" name="Freeform 1381"/>
              <p:cNvSpPr>
                <a:spLocks/>
              </p:cNvSpPr>
              <p:nvPr/>
            </p:nvSpPr>
            <p:spPr bwMode="auto">
              <a:xfrm>
                <a:off x="4677" y="2578"/>
                <a:ext cx="51" cy="4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0" y="7"/>
                  </a:cxn>
                  <a:cxn ang="0">
                    <a:pos x="27" y="22"/>
                  </a:cxn>
                  <a:cxn ang="0">
                    <a:pos x="10" y="23"/>
                  </a:cxn>
                  <a:cxn ang="0">
                    <a:pos x="18" y="0"/>
                  </a:cxn>
                </a:cxnLst>
                <a:rect l="0" t="0" r="r" b="b"/>
                <a:pathLst>
                  <a:path w="32" h="26">
                    <a:moveTo>
                      <a:pt x="18" y="0"/>
                    </a:moveTo>
                    <a:cubicBezTo>
                      <a:pt x="23" y="0"/>
                      <a:pt x="28" y="3"/>
                      <a:pt x="30" y="7"/>
                    </a:cubicBezTo>
                    <a:cubicBezTo>
                      <a:pt x="32" y="13"/>
                      <a:pt x="29" y="19"/>
                      <a:pt x="27" y="22"/>
                    </a:cubicBezTo>
                    <a:cubicBezTo>
                      <a:pt x="23" y="26"/>
                      <a:pt x="14" y="26"/>
                      <a:pt x="10" y="23"/>
                    </a:cubicBezTo>
                    <a:cubicBezTo>
                      <a:pt x="0" y="16"/>
                      <a:pt x="5" y="1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0" name="Freeform 1382"/>
              <p:cNvSpPr>
                <a:spLocks/>
              </p:cNvSpPr>
              <p:nvPr/>
            </p:nvSpPr>
            <p:spPr bwMode="auto">
              <a:xfrm>
                <a:off x="2040" y="2578"/>
                <a:ext cx="56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1" y="1"/>
                  </a:cxn>
                  <a:cxn ang="0">
                    <a:pos x="27" y="24"/>
                  </a:cxn>
                  <a:cxn ang="0">
                    <a:pos x="4" y="10"/>
                  </a:cxn>
                  <a:cxn ang="0">
                    <a:pos x="16" y="1"/>
                  </a:cxn>
                </a:cxnLst>
                <a:rect l="0" t="0" r="r" b="b"/>
                <a:pathLst>
                  <a:path w="35" h="32">
                    <a:moveTo>
                      <a:pt x="16" y="1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30" y="3"/>
                      <a:pt x="35" y="17"/>
                      <a:pt x="27" y="24"/>
                    </a:cubicBezTo>
                    <a:cubicBezTo>
                      <a:pt x="17" y="32"/>
                      <a:pt x="0" y="25"/>
                      <a:pt x="4" y="10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1" name="Freeform 1383"/>
              <p:cNvSpPr>
                <a:spLocks/>
              </p:cNvSpPr>
              <p:nvPr/>
            </p:nvSpPr>
            <p:spPr bwMode="auto">
              <a:xfrm>
                <a:off x="4330" y="2578"/>
                <a:ext cx="64" cy="50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7" y="3"/>
                  </a:cxn>
                  <a:cxn ang="0">
                    <a:pos x="15" y="27"/>
                  </a:cxn>
                  <a:cxn ang="0">
                    <a:pos x="18" y="1"/>
                  </a:cxn>
                </a:cxnLst>
                <a:rect l="0" t="0" r="r" b="b"/>
                <a:pathLst>
                  <a:path w="40" h="31">
                    <a:moveTo>
                      <a:pt x="18" y="1"/>
                    </a:moveTo>
                    <a:cubicBezTo>
                      <a:pt x="20" y="0"/>
                      <a:pt x="25" y="1"/>
                      <a:pt x="27" y="3"/>
                    </a:cubicBezTo>
                    <a:cubicBezTo>
                      <a:pt x="40" y="12"/>
                      <a:pt x="28" y="31"/>
                      <a:pt x="15" y="27"/>
                    </a:cubicBezTo>
                    <a:cubicBezTo>
                      <a:pt x="2" y="24"/>
                      <a:pt x="0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2" name="Freeform 1384"/>
              <p:cNvSpPr>
                <a:spLocks/>
              </p:cNvSpPr>
              <p:nvPr/>
            </p:nvSpPr>
            <p:spPr bwMode="auto">
              <a:xfrm>
                <a:off x="4152" y="2580"/>
                <a:ext cx="62" cy="5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5" y="8"/>
                  </a:cxn>
                  <a:cxn ang="0">
                    <a:pos x="26" y="27"/>
                  </a:cxn>
                  <a:cxn ang="0">
                    <a:pos x="21" y="0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25" y="0"/>
                      <a:pt x="32" y="2"/>
                      <a:pt x="35" y="8"/>
                    </a:cubicBezTo>
                    <a:cubicBezTo>
                      <a:pt x="39" y="15"/>
                      <a:pt x="35" y="25"/>
                      <a:pt x="26" y="27"/>
                    </a:cubicBezTo>
                    <a:cubicBezTo>
                      <a:pt x="10" y="32"/>
                      <a:pt x="0" y="4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3" name="Freeform 1385"/>
              <p:cNvSpPr>
                <a:spLocks/>
              </p:cNvSpPr>
              <p:nvPr/>
            </p:nvSpPr>
            <p:spPr bwMode="auto">
              <a:xfrm>
                <a:off x="1868" y="2578"/>
                <a:ext cx="50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6"/>
                  </a:cxn>
                  <a:cxn ang="0">
                    <a:pos x="15" y="27"/>
                  </a:cxn>
                  <a:cxn ang="0">
                    <a:pos x="14" y="2"/>
                  </a:cxn>
                </a:cxnLst>
                <a:rect l="0" t="0" r="r" b="b"/>
                <a:pathLst>
                  <a:path w="31" h="28">
                    <a:moveTo>
                      <a:pt x="14" y="2"/>
                    </a:moveTo>
                    <a:cubicBezTo>
                      <a:pt x="21" y="0"/>
                      <a:pt x="31" y="5"/>
                      <a:pt x="30" y="16"/>
                    </a:cubicBezTo>
                    <a:cubicBezTo>
                      <a:pt x="29" y="24"/>
                      <a:pt x="22" y="28"/>
                      <a:pt x="15" y="27"/>
                    </a:cubicBezTo>
                    <a:cubicBezTo>
                      <a:pt x="1" y="26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4" name="Freeform 1386"/>
              <p:cNvSpPr>
                <a:spLocks/>
              </p:cNvSpPr>
              <p:nvPr/>
            </p:nvSpPr>
            <p:spPr bwMode="auto">
              <a:xfrm>
                <a:off x="3991" y="2580"/>
                <a:ext cx="50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8"/>
                  </a:cxn>
                  <a:cxn ang="0">
                    <a:pos x="6" y="25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1" h="31">
                    <a:moveTo>
                      <a:pt x="14" y="1"/>
                    </a:moveTo>
                    <a:cubicBezTo>
                      <a:pt x="23" y="0"/>
                      <a:pt x="31" y="9"/>
                      <a:pt x="28" y="18"/>
                    </a:cubicBezTo>
                    <a:cubicBezTo>
                      <a:pt x="26" y="27"/>
                      <a:pt x="14" y="31"/>
                      <a:pt x="6" y="25"/>
                    </a:cubicBezTo>
                    <a:cubicBezTo>
                      <a:pt x="2" y="22"/>
                      <a:pt x="0" y="15"/>
                      <a:pt x="2" y="11"/>
                    </a:cubicBezTo>
                    <a:cubicBezTo>
                      <a:pt x="3" y="5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5" name="Freeform 1387"/>
              <p:cNvSpPr>
                <a:spLocks/>
              </p:cNvSpPr>
              <p:nvPr/>
            </p:nvSpPr>
            <p:spPr bwMode="auto">
              <a:xfrm>
                <a:off x="5043" y="2573"/>
                <a:ext cx="32" cy="34"/>
              </a:xfrm>
              <a:custGeom>
                <a:avLst/>
                <a:gdLst/>
                <a:ahLst/>
                <a:cxnLst>
                  <a:cxn ang="0">
                    <a:pos x="9" y="21"/>
                  </a:cxn>
                  <a:cxn ang="0">
                    <a:pos x="0" y="5"/>
                  </a:cxn>
                  <a:cxn ang="0">
                    <a:pos x="9" y="21"/>
                  </a:cxn>
                </a:cxnLst>
                <a:rect l="0" t="0" r="r" b="b"/>
                <a:pathLst>
                  <a:path w="20" h="21">
                    <a:moveTo>
                      <a:pt x="9" y="21"/>
                    </a:moveTo>
                    <a:cubicBezTo>
                      <a:pt x="5" y="17"/>
                      <a:pt x="2" y="12"/>
                      <a:pt x="0" y="5"/>
                    </a:cubicBezTo>
                    <a:cubicBezTo>
                      <a:pt x="8" y="0"/>
                      <a:pt x="20" y="15"/>
                      <a:pt x="9" y="2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6" name="Freeform 1388"/>
              <p:cNvSpPr>
                <a:spLocks/>
              </p:cNvSpPr>
              <p:nvPr/>
            </p:nvSpPr>
            <p:spPr bwMode="auto">
              <a:xfrm>
                <a:off x="1697" y="2580"/>
                <a:ext cx="54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2"/>
                  </a:cxn>
                  <a:cxn ang="0">
                    <a:pos x="6" y="22"/>
                  </a:cxn>
                  <a:cxn ang="0">
                    <a:pos x="15" y="2"/>
                  </a:cxn>
                </a:cxnLst>
                <a:rect l="0" t="0" r="r" b="b"/>
                <a:pathLst>
                  <a:path w="34" h="30">
                    <a:moveTo>
                      <a:pt x="15" y="2"/>
                    </a:moveTo>
                    <a:cubicBezTo>
                      <a:pt x="25" y="0"/>
                      <a:pt x="34" y="13"/>
                      <a:pt x="27" y="22"/>
                    </a:cubicBezTo>
                    <a:cubicBezTo>
                      <a:pt x="22" y="29"/>
                      <a:pt x="11" y="30"/>
                      <a:pt x="6" y="22"/>
                    </a:cubicBezTo>
                    <a:cubicBezTo>
                      <a:pt x="0" y="14"/>
                      <a:pt x="5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7" name="Freeform 1389"/>
              <p:cNvSpPr>
                <a:spLocks/>
              </p:cNvSpPr>
              <p:nvPr/>
            </p:nvSpPr>
            <p:spPr bwMode="auto">
              <a:xfrm>
                <a:off x="1525" y="2583"/>
                <a:ext cx="50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2"/>
                  </a:cxn>
                  <a:cxn ang="0">
                    <a:pos x="24" y="23"/>
                  </a:cxn>
                  <a:cxn ang="0">
                    <a:pos x="4" y="9"/>
                  </a:cxn>
                  <a:cxn ang="0">
                    <a:pos x="16" y="0"/>
                  </a:cxn>
                </a:cxnLst>
                <a:rect l="0" t="0" r="r" b="b"/>
                <a:pathLst>
                  <a:path w="31" h="30">
                    <a:moveTo>
                      <a:pt x="16" y="0"/>
                    </a:moveTo>
                    <a:cubicBezTo>
                      <a:pt x="19" y="0"/>
                      <a:pt x="22" y="1"/>
                      <a:pt x="24" y="2"/>
                    </a:cubicBezTo>
                    <a:cubicBezTo>
                      <a:pt x="31" y="7"/>
                      <a:pt x="31" y="19"/>
                      <a:pt x="24" y="23"/>
                    </a:cubicBezTo>
                    <a:cubicBezTo>
                      <a:pt x="15" y="30"/>
                      <a:pt x="0" y="21"/>
                      <a:pt x="4" y="9"/>
                    </a:cubicBezTo>
                    <a:cubicBezTo>
                      <a:pt x="5" y="4"/>
                      <a:pt x="9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8" name="Freeform 1390"/>
              <p:cNvSpPr>
                <a:spLocks/>
              </p:cNvSpPr>
              <p:nvPr/>
            </p:nvSpPr>
            <p:spPr bwMode="auto">
              <a:xfrm>
                <a:off x="3818" y="2583"/>
                <a:ext cx="56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6" y="4"/>
                  </a:cxn>
                  <a:cxn ang="0">
                    <a:pos x="12" y="26"/>
                  </a:cxn>
                  <a:cxn ang="0">
                    <a:pos x="5" y="5"/>
                  </a:cxn>
                  <a:cxn ang="0">
                    <a:pos x="15" y="0"/>
                  </a:cxn>
                </a:cxnLst>
                <a:rect l="0" t="0" r="r" b="b"/>
                <a:pathLst>
                  <a:path w="35" h="30">
                    <a:moveTo>
                      <a:pt x="15" y="0"/>
                    </a:moveTo>
                    <a:cubicBezTo>
                      <a:pt x="18" y="0"/>
                      <a:pt x="23" y="1"/>
                      <a:pt x="26" y="4"/>
                    </a:cubicBezTo>
                    <a:cubicBezTo>
                      <a:pt x="35" y="14"/>
                      <a:pt x="24" y="30"/>
                      <a:pt x="12" y="26"/>
                    </a:cubicBezTo>
                    <a:cubicBezTo>
                      <a:pt x="4" y="24"/>
                      <a:pt x="0" y="12"/>
                      <a:pt x="5" y="5"/>
                    </a:cubicBezTo>
                    <a:cubicBezTo>
                      <a:pt x="7" y="2"/>
                      <a:pt x="11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9" name="Freeform 1391"/>
              <p:cNvSpPr>
                <a:spLocks/>
              </p:cNvSpPr>
              <p:nvPr/>
            </p:nvSpPr>
            <p:spPr bwMode="auto">
              <a:xfrm>
                <a:off x="3644" y="2585"/>
                <a:ext cx="58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2"/>
                  </a:cxn>
                  <a:cxn ang="0">
                    <a:pos x="14" y="27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15" y="0"/>
                  </a:cxn>
                </a:cxnLst>
                <a:rect l="0" t="0" r="r" b="b"/>
                <a:pathLst>
                  <a:path w="36" h="30">
                    <a:moveTo>
                      <a:pt x="15" y="0"/>
                    </a:moveTo>
                    <a:cubicBezTo>
                      <a:pt x="17" y="0"/>
                      <a:pt x="22" y="0"/>
                      <a:pt x="25" y="2"/>
                    </a:cubicBezTo>
                    <a:cubicBezTo>
                      <a:pt x="36" y="10"/>
                      <a:pt x="28" y="30"/>
                      <a:pt x="14" y="27"/>
                    </a:cubicBezTo>
                    <a:cubicBezTo>
                      <a:pt x="4" y="24"/>
                      <a:pt x="0" y="14"/>
                      <a:pt x="4" y="6"/>
                    </a:cubicBezTo>
                    <a:cubicBezTo>
                      <a:pt x="5" y="5"/>
                      <a:pt x="7" y="3"/>
                      <a:pt x="8" y="2"/>
                    </a:cubicBezTo>
                    <a:cubicBezTo>
                      <a:pt x="10" y="1"/>
                      <a:pt x="10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0" name="Freeform 1392"/>
              <p:cNvSpPr>
                <a:spLocks/>
              </p:cNvSpPr>
              <p:nvPr/>
            </p:nvSpPr>
            <p:spPr bwMode="auto">
              <a:xfrm>
                <a:off x="1350" y="2583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22"/>
                  </a:cxn>
                  <a:cxn ang="0">
                    <a:pos x="21" y="26"/>
                  </a:cxn>
                  <a:cxn ang="0">
                    <a:pos x="9" y="5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6" y="0"/>
                      <a:pt x="35" y="12"/>
                      <a:pt x="28" y="22"/>
                    </a:cubicBezTo>
                    <a:cubicBezTo>
                      <a:pt x="28" y="23"/>
                      <a:pt x="23" y="26"/>
                      <a:pt x="21" y="26"/>
                    </a:cubicBezTo>
                    <a:cubicBezTo>
                      <a:pt x="10" y="30"/>
                      <a:pt x="0" y="15"/>
                      <a:pt x="9" y="5"/>
                    </a:cubicBezTo>
                    <a:cubicBezTo>
                      <a:pt x="11" y="3"/>
                      <a:pt x="1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1" name="Freeform 1393"/>
              <p:cNvSpPr>
                <a:spLocks/>
              </p:cNvSpPr>
              <p:nvPr/>
            </p:nvSpPr>
            <p:spPr bwMode="auto">
              <a:xfrm>
                <a:off x="3471" y="2583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9"/>
                  </a:cxn>
                  <a:cxn ang="0">
                    <a:pos x="22" y="28"/>
                  </a:cxn>
                  <a:cxn ang="0">
                    <a:pos x="3" y="11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4" y="0"/>
                      <a:pt x="33" y="9"/>
                      <a:pt x="30" y="19"/>
                    </a:cubicBezTo>
                    <a:cubicBezTo>
                      <a:pt x="30" y="21"/>
                      <a:pt x="26" y="26"/>
                      <a:pt x="22" y="28"/>
                    </a:cubicBezTo>
                    <a:cubicBezTo>
                      <a:pt x="14" y="31"/>
                      <a:pt x="0" y="24"/>
                      <a:pt x="3" y="11"/>
                    </a:cubicBezTo>
                    <a:cubicBezTo>
                      <a:pt x="5" y="6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2" name="Freeform 1394"/>
              <p:cNvSpPr>
                <a:spLocks/>
              </p:cNvSpPr>
              <p:nvPr/>
            </p:nvSpPr>
            <p:spPr bwMode="auto">
              <a:xfrm>
                <a:off x="3299" y="2586"/>
                <a:ext cx="51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10"/>
                  </a:cxn>
                  <a:cxn ang="0">
                    <a:pos x="21" y="27"/>
                  </a:cxn>
                  <a:cxn ang="0">
                    <a:pos x="3" y="10"/>
                  </a:cxn>
                  <a:cxn ang="0">
                    <a:pos x="16" y="0"/>
                  </a:cxn>
                </a:cxnLst>
                <a:rect l="0" t="0" r="r" b="b"/>
                <a:pathLst>
                  <a:path w="32" h="29">
                    <a:moveTo>
                      <a:pt x="16" y="0"/>
                    </a:moveTo>
                    <a:cubicBezTo>
                      <a:pt x="21" y="0"/>
                      <a:pt x="29" y="3"/>
                      <a:pt x="30" y="10"/>
                    </a:cubicBezTo>
                    <a:cubicBezTo>
                      <a:pt x="32" y="18"/>
                      <a:pt x="27" y="25"/>
                      <a:pt x="21" y="27"/>
                    </a:cubicBezTo>
                    <a:cubicBezTo>
                      <a:pt x="12" y="29"/>
                      <a:pt x="0" y="22"/>
                      <a:pt x="3" y="10"/>
                    </a:cubicBezTo>
                    <a:cubicBezTo>
                      <a:pt x="4" y="6"/>
                      <a:pt x="8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3" name="Freeform 1395"/>
              <p:cNvSpPr>
                <a:spLocks/>
              </p:cNvSpPr>
              <p:nvPr/>
            </p:nvSpPr>
            <p:spPr bwMode="auto">
              <a:xfrm>
                <a:off x="1183" y="2586"/>
                <a:ext cx="45" cy="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9" y="1"/>
                  </a:cxn>
                  <a:cxn ang="0">
                    <a:pos x="27" y="10"/>
                  </a:cxn>
                  <a:cxn ang="0">
                    <a:pos x="9" y="24"/>
                  </a:cxn>
                  <a:cxn ang="0">
                    <a:pos x="2" y="8"/>
                  </a:cxn>
                  <a:cxn ang="0">
                    <a:pos x="12" y="1"/>
                  </a:cxn>
                </a:cxnLst>
                <a:rect l="0" t="0" r="r" b="b"/>
                <a:pathLst>
                  <a:path w="28" h="28">
                    <a:moveTo>
                      <a:pt x="12" y="1"/>
                    </a:moveTo>
                    <a:cubicBezTo>
                      <a:pt x="15" y="0"/>
                      <a:pt x="17" y="0"/>
                      <a:pt x="19" y="1"/>
                    </a:cubicBezTo>
                    <a:cubicBezTo>
                      <a:pt x="23" y="2"/>
                      <a:pt x="26" y="7"/>
                      <a:pt x="27" y="10"/>
                    </a:cubicBezTo>
                    <a:cubicBezTo>
                      <a:pt x="28" y="22"/>
                      <a:pt x="17" y="28"/>
                      <a:pt x="9" y="24"/>
                    </a:cubicBezTo>
                    <a:cubicBezTo>
                      <a:pt x="4" y="22"/>
                      <a:pt x="0" y="14"/>
                      <a:pt x="2" y="8"/>
                    </a:cubicBezTo>
                    <a:cubicBezTo>
                      <a:pt x="4" y="5"/>
                      <a:pt x="7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4" name="Freeform 1396"/>
              <p:cNvSpPr>
                <a:spLocks/>
              </p:cNvSpPr>
              <p:nvPr/>
            </p:nvSpPr>
            <p:spPr bwMode="auto">
              <a:xfrm>
                <a:off x="3127" y="2586"/>
                <a:ext cx="60" cy="5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25"/>
                  </a:cxn>
                  <a:cxn ang="0">
                    <a:pos x="3" y="12"/>
                  </a:cxn>
                  <a:cxn ang="0">
                    <a:pos x="15" y="1"/>
                  </a:cxn>
                </a:cxnLst>
                <a:rect l="0" t="0" r="r" b="b"/>
                <a:pathLst>
                  <a:path w="37" h="34">
                    <a:moveTo>
                      <a:pt x="15" y="1"/>
                    </a:moveTo>
                    <a:cubicBezTo>
                      <a:pt x="25" y="0"/>
                      <a:pt x="37" y="15"/>
                      <a:pt x="26" y="25"/>
                    </a:cubicBezTo>
                    <a:cubicBezTo>
                      <a:pt x="16" y="34"/>
                      <a:pt x="0" y="24"/>
                      <a:pt x="3" y="12"/>
                    </a:cubicBezTo>
                    <a:cubicBezTo>
                      <a:pt x="4" y="6"/>
                      <a:pt x="8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5" name="Freeform 1397"/>
              <p:cNvSpPr>
                <a:spLocks/>
              </p:cNvSpPr>
              <p:nvPr/>
            </p:nvSpPr>
            <p:spPr bwMode="auto">
              <a:xfrm>
                <a:off x="2952" y="2588"/>
                <a:ext cx="52" cy="4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2"/>
                  </a:cxn>
                  <a:cxn ang="0">
                    <a:pos x="19" y="27"/>
                  </a:cxn>
                  <a:cxn ang="0">
                    <a:pos x="16" y="2"/>
                  </a:cxn>
                </a:cxnLst>
                <a:rect l="0" t="0" r="r" b="b"/>
                <a:pathLst>
                  <a:path w="32" h="28">
                    <a:moveTo>
                      <a:pt x="16" y="2"/>
                    </a:moveTo>
                    <a:cubicBezTo>
                      <a:pt x="23" y="0"/>
                      <a:pt x="30" y="5"/>
                      <a:pt x="31" y="12"/>
                    </a:cubicBezTo>
                    <a:cubicBezTo>
                      <a:pt x="32" y="21"/>
                      <a:pt x="26" y="27"/>
                      <a:pt x="19" y="27"/>
                    </a:cubicBezTo>
                    <a:cubicBezTo>
                      <a:pt x="3" y="28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6" name="Freeform 1398"/>
              <p:cNvSpPr>
                <a:spLocks/>
              </p:cNvSpPr>
              <p:nvPr/>
            </p:nvSpPr>
            <p:spPr bwMode="auto">
              <a:xfrm>
                <a:off x="2776" y="2589"/>
                <a:ext cx="64" cy="52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4" y="27"/>
                  </a:cxn>
                  <a:cxn ang="0">
                    <a:pos x="20" y="1"/>
                  </a:cxn>
                </a:cxnLst>
                <a:rect l="0" t="0" r="r" b="b"/>
                <a:pathLst>
                  <a:path w="40" h="32">
                    <a:moveTo>
                      <a:pt x="20" y="1"/>
                    </a:moveTo>
                    <a:cubicBezTo>
                      <a:pt x="35" y="0"/>
                      <a:pt x="40" y="23"/>
                      <a:pt x="24" y="27"/>
                    </a:cubicBezTo>
                    <a:cubicBezTo>
                      <a:pt x="7" y="32"/>
                      <a:pt x="0" y="2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7" name="Freeform 1399"/>
              <p:cNvSpPr>
                <a:spLocks/>
              </p:cNvSpPr>
              <p:nvPr/>
            </p:nvSpPr>
            <p:spPr bwMode="auto">
              <a:xfrm>
                <a:off x="5073" y="2591"/>
                <a:ext cx="52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6" y="3"/>
                  </a:cxn>
                  <a:cxn ang="0">
                    <a:pos x="31" y="13"/>
                  </a:cxn>
                  <a:cxn ang="0">
                    <a:pos x="12" y="27"/>
                  </a:cxn>
                  <a:cxn ang="0">
                    <a:pos x="15" y="0"/>
                  </a:cxn>
                </a:cxnLst>
                <a:rect l="0" t="0" r="r" b="b"/>
                <a:pathLst>
                  <a:path w="32" h="30">
                    <a:moveTo>
                      <a:pt x="15" y="0"/>
                    </a:moveTo>
                    <a:cubicBezTo>
                      <a:pt x="18" y="0"/>
                      <a:pt x="24" y="1"/>
                      <a:pt x="26" y="3"/>
                    </a:cubicBezTo>
                    <a:cubicBezTo>
                      <a:pt x="29" y="5"/>
                      <a:pt x="31" y="11"/>
                      <a:pt x="31" y="13"/>
                    </a:cubicBezTo>
                    <a:cubicBezTo>
                      <a:pt x="32" y="21"/>
                      <a:pt x="22" y="30"/>
                      <a:pt x="12" y="27"/>
                    </a:cubicBezTo>
                    <a:cubicBezTo>
                      <a:pt x="0" y="22"/>
                      <a:pt x="1" y="3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8" name="Freeform 1400"/>
              <p:cNvSpPr>
                <a:spLocks/>
              </p:cNvSpPr>
              <p:nvPr/>
            </p:nvSpPr>
            <p:spPr bwMode="auto">
              <a:xfrm>
                <a:off x="2610" y="2588"/>
                <a:ext cx="61" cy="51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0" y="30"/>
                  </a:cxn>
                  <a:cxn ang="0">
                    <a:pos x="3" y="12"/>
                  </a:cxn>
                  <a:cxn ang="0">
                    <a:pos x="15" y="3"/>
                  </a:cxn>
                </a:cxnLst>
                <a:rect l="0" t="0" r="r" b="b"/>
                <a:pathLst>
                  <a:path w="38" h="32">
                    <a:moveTo>
                      <a:pt x="15" y="3"/>
                    </a:moveTo>
                    <a:cubicBezTo>
                      <a:pt x="29" y="0"/>
                      <a:pt x="38" y="24"/>
                      <a:pt x="20" y="30"/>
                    </a:cubicBezTo>
                    <a:cubicBezTo>
                      <a:pt x="12" y="32"/>
                      <a:pt x="0" y="24"/>
                      <a:pt x="3" y="12"/>
                    </a:cubicBezTo>
                    <a:cubicBezTo>
                      <a:pt x="4" y="7"/>
                      <a:pt x="8" y="4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9" name="Freeform 1401"/>
              <p:cNvSpPr>
                <a:spLocks/>
              </p:cNvSpPr>
              <p:nvPr/>
            </p:nvSpPr>
            <p:spPr bwMode="auto">
              <a:xfrm>
                <a:off x="2437" y="2589"/>
                <a:ext cx="58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4"/>
                  </a:cxn>
                  <a:cxn ang="0">
                    <a:pos x="7" y="25"/>
                  </a:cxn>
                  <a:cxn ang="0">
                    <a:pos x="15" y="2"/>
                  </a:cxn>
                </a:cxnLst>
                <a:rect l="0" t="0" r="r" b="b"/>
                <a:pathLst>
                  <a:path w="36" h="31">
                    <a:moveTo>
                      <a:pt x="15" y="2"/>
                    </a:moveTo>
                    <a:cubicBezTo>
                      <a:pt x="25" y="0"/>
                      <a:pt x="36" y="14"/>
                      <a:pt x="28" y="24"/>
                    </a:cubicBezTo>
                    <a:cubicBezTo>
                      <a:pt x="24" y="30"/>
                      <a:pt x="12" y="31"/>
                      <a:pt x="7" y="25"/>
                    </a:cubicBezTo>
                    <a:cubicBezTo>
                      <a:pt x="0" y="17"/>
                      <a:pt x="3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0" name="Freeform 1402"/>
              <p:cNvSpPr>
                <a:spLocks/>
              </p:cNvSpPr>
              <p:nvPr/>
            </p:nvSpPr>
            <p:spPr bwMode="auto">
              <a:xfrm>
                <a:off x="5250" y="2593"/>
                <a:ext cx="50" cy="4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2" y="2"/>
                  </a:cxn>
                  <a:cxn ang="0">
                    <a:pos x="11" y="23"/>
                  </a:cxn>
                  <a:cxn ang="0">
                    <a:pos x="14" y="1"/>
                  </a:cxn>
                </a:cxnLst>
                <a:rect l="0" t="0" r="r" b="b"/>
                <a:pathLst>
                  <a:path w="31" h="26">
                    <a:moveTo>
                      <a:pt x="14" y="1"/>
                    </a:moveTo>
                    <a:cubicBezTo>
                      <a:pt x="16" y="0"/>
                      <a:pt x="20" y="1"/>
                      <a:pt x="22" y="2"/>
                    </a:cubicBezTo>
                    <a:cubicBezTo>
                      <a:pt x="31" y="8"/>
                      <a:pt x="25" y="26"/>
                      <a:pt x="11" y="23"/>
                    </a:cubicBezTo>
                    <a:cubicBezTo>
                      <a:pt x="1" y="20"/>
                      <a:pt x="0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1" name="Freeform 1403"/>
              <p:cNvSpPr>
                <a:spLocks/>
              </p:cNvSpPr>
              <p:nvPr/>
            </p:nvSpPr>
            <p:spPr bwMode="auto">
              <a:xfrm>
                <a:off x="2263" y="2591"/>
                <a:ext cx="58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4"/>
                  </a:cxn>
                  <a:cxn ang="0">
                    <a:pos x="20" y="29"/>
                  </a:cxn>
                  <a:cxn ang="0">
                    <a:pos x="9" y="26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28" y="0"/>
                      <a:pt x="36" y="16"/>
                      <a:pt x="29" y="24"/>
                    </a:cubicBezTo>
                    <a:cubicBezTo>
                      <a:pt x="27" y="26"/>
                      <a:pt x="23" y="29"/>
                      <a:pt x="20" y="29"/>
                    </a:cubicBezTo>
                    <a:cubicBezTo>
                      <a:pt x="17" y="30"/>
                      <a:pt x="11" y="28"/>
                      <a:pt x="9" y="26"/>
                    </a:cubicBezTo>
                    <a:cubicBezTo>
                      <a:pt x="0" y="19"/>
                      <a:pt x="3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2" name="Freeform 1404"/>
              <p:cNvSpPr>
                <a:spLocks/>
              </p:cNvSpPr>
              <p:nvPr/>
            </p:nvSpPr>
            <p:spPr bwMode="auto">
              <a:xfrm>
                <a:off x="4561" y="2593"/>
                <a:ext cx="55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25"/>
                  </a:cxn>
                  <a:cxn ang="0">
                    <a:pos x="1" y="19"/>
                  </a:cxn>
                  <a:cxn ang="0">
                    <a:pos x="1" y="9"/>
                  </a:cxn>
                  <a:cxn ang="0">
                    <a:pos x="13" y="1"/>
                  </a:cxn>
                </a:cxnLst>
                <a:rect l="0" t="0" r="r" b="b"/>
                <a:pathLst>
                  <a:path w="34" h="32">
                    <a:moveTo>
                      <a:pt x="13" y="1"/>
                    </a:moveTo>
                    <a:cubicBezTo>
                      <a:pt x="24" y="0"/>
                      <a:pt x="34" y="15"/>
                      <a:pt x="24" y="25"/>
                    </a:cubicBezTo>
                    <a:cubicBezTo>
                      <a:pt x="16" y="32"/>
                      <a:pt x="4" y="27"/>
                      <a:pt x="1" y="19"/>
                    </a:cubicBezTo>
                    <a:cubicBezTo>
                      <a:pt x="0" y="17"/>
                      <a:pt x="1" y="11"/>
                      <a:pt x="1" y="9"/>
                    </a:cubicBezTo>
                    <a:cubicBezTo>
                      <a:pt x="3" y="5"/>
                      <a:pt x="7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3" name="Freeform 1405"/>
              <p:cNvSpPr>
                <a:spLocks/>
              </p:cNvSpPr>
              <p:nvPr/>
            </p:nvSpPr>
            <p:spPr bwMode="auto">
              <a:xfrm>
                <a:off x="4723" y="2594"/>
                <a:ext cx="58" cy="4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2"/>
                  </a:cxn>
                  <a:cxn ang="0">
                    <a:pos x="24" y="26"/>
                  </a:cxn>
                  <a:cxn ang="0">
                    <a:pos x="20" y="0"/>
                  </a:cxn>
                </a:cxnLst>
                <a:rect l="0" t="0" r="r" b="b"/>
                <a:pathLst>
                  <a:path w="36" h="30">
                    <a:moveTo>
                      <a:pt x="20" y="0"/>
                    </a:moveTo>
                    <a:cubicBezTo>
                      <a:pt x="22" y="0"/>
                      <a:pt x="26" y="0"/>
                      <a:pt x="28" y="2"/>
                    </a:cubicBezTo>
                    <a:cubicBezTo>
                      <a:pt x="36" y="7"/>
                      <a:pt x="36" y="23"/>
                      <a:pt x="24" y="26"/>
                    </a:cubicBezTo>
                    <a:cubicBezTo>
                      <a:pt x="7" y="30"/>
                      <a:pt x="0" y="3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4" name="Freeform 1406"/>
              <p:cNvSpPr>
                <a:spLocks/>
              </p:cNvSpPr>
              <p:nvPr/>
            </p:nvSpPr>
            <p:spPr bwMode="auto">
              <a:xfrm>
                <a:off x="2093" y="2593"/>
                <a:ext cx="55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1"/>
                  </a:cxn>
                  <a:cxn ang="0">
                    <a:pos x="11" y="28"/>
                  </a:cxn>
                  <a:cxn ang="0">
                    <a:pos x="15" y="2"/>
                  </a:cxn>
                </a:cxnLst>
                <a:rect l="0" t="0" r="r" b="b"/>
                <a:pathLst>
                  <a:path w="34" h="31">
                    <a:moveTo>
                      <a:pt x="15" y="2"/>
                    </a:moveTo>
                    <a:cubicBezTo>
                      <a:pt x="24" y="0"/>
                      <a:pt x="34" y="11"/>
                      <a:pt x="29" y="21"/>
                    </a:cubicBezTo>
                    <a:cubicBezTo>
                      <a:pt x="26" y="27"/>
                      <a:pt x="19" y="31"/>
                      <a:pt x="11" y="28"/>
                    </a:cubicBezTo>
                    <a:cubicBezTo>
                      <a:pt x="0" y="23"/>
                      <a:pt x="0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5" name="Freeform 1407"/>
              <p:cNvSpPr>
                <a:spLocks/>
              </p:cNvSpPr>
              <p:nvPr/>
            </p:nvSpPr>
            <p:spPr bwMode="auto">
              <a:xfrm>
                <a:off x="4385" y="2594"/>
                <a:ext cx="57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2" y="0"/>
                      <a:pt x="28" y="5"/>
                      <a:pt x="30" y="9"/>
                    </a:cubicBezTo>
                    <a:cubicBezTo>
                      <a:pt x="36" y="23"/>
                      <a:pt x="16" y="35"/>
                      <a:pt x="7" y="24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6" name="Freeform 1408"/>
              <p:cNvSpPr>
                <a:spLocks/>
              </p:cNvSpPr>
              <p:nvPr/>
            </p:nvSpPr>
            <p:spPr bwMode="auto">
              <a:xfrm>
                <a:off x="1918" y="2597"/>
                <a:ext cx="52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13"/>
                  </a:cxn>
                  <a:cxn ang="0">
                    <a:pos x="13" y="25"/>
                  </a:cxn>
                  <a:cxn ang="0">
                    <a:pos x="17" y="0"/>
                  </a:cxn>
                </a:cxnLst>
                <a:rect l="0" t="0" r="r" b="b"/>
                <a:pathLst>
                  <a:path w="32" h="30">
                    <a:moveTo>
                      <a:pt x="17" y="0"/>
                    </a:moveTo>
                    <a:cubicBezTo>
                      <a:pt x="23" y="0"/>
                      <a:pt x="31" y="4"/>
                      <a:pt x="32" y="13"/>
                    </a:cubicBezTo>
                    <a:cubicBezTo>
                      <a:pt x="32" y="20"/>
                      <a:pt x="23" y="30"/>
                      <a:pt x="13" y="25"/>
                    </a:cubicBezTo>
                    <a:cubicBezTo>
                      <a:pt x="0" y="20"/>
                      <a:pt x="4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7" name="Freeform 1409"/>
              <p:cNvSpPr>
                <a:spLocks/>
              </p:cNvSpPr>
              <p:nvPr/>
            </p:nvSpPr>
            <p:spPr bwMode="auto">
              <a:xfrm>
                <a:off x="4211" y="2597"/>
                <a:ext cx="58" cy="4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23"/>
                  </a:cxn>
                  <a:cxn ang="0">
                    <a:pos x="8" y="24"/>
                  </a:cxn>
                  <a:cxn ang="0">
                    <a:pos x="18" y="0"/>
                  </a:cxn>
                </a:cxnLst>
                <a:rect l="0" t="0" r="r" b="b"/>
                <a:pathLst>
                  <a:path w="36" h="29">
                    <a:moveTo>
                      <a:pt x="18" y="0"/>
                    </a:moveTo>
                    <a:cubicBezTo>
                      <a:pt x="30" y="0"/>
                      <a:pt x="36" y="14"/>
                      <a:pt x="27" y="23"/>
                    </a:cubicBezTo>
                    <a:cubicBezTo>
                      <a:pt x="23" y="27"/>
                      <a:pt x="13" y="29"/>
                      <a:pt x="8" y="24"/>
                    </a:cubicBezTo>
                    <a:cubicBezTo>
                      <a:pt x="0" y="16"/>
                      <a:pt x="4" y="0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8" name="Freeform 1410"/>
              <p:cNvSpPr>
                <a:spLocks/>
              </p:cNvSpPr>
              <p:nvPr/>
            </p:nvSpPr>
            <p:spPr bwMode="auto">
              <a:xfrm>
                <a:off x="4034" y="2594"/>
                <a:ext cx="63" cy="5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29"/>
                  </a:cxn>
                  <a:cxn ang="0">
                    <a:pos x="18" y="3"/>
                  </a:cxn>
                </a:cxnLst>
                <a:rect l="0" t="0" r="r" b="b"/>
                <a:pathLst>
                  <a:path w="39" h="31">
                    <a:moveTo>
                      <a:pt x="18" y="3"/>
                    </a:moveTo>
                    <a:cubicBezTo>
                      <a:pt x="37" y="0"/>
                      <a:pt x="39" y="28"/>
                      <a:pt x="22" y="29"/>
                    </a:cubicBezTo>
                    <a:cubicBezTo>
                      <a:pt x="6" y="31"/>
                      <a:pt x="0" y="6"/>
                      <a:pt x="18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60" name="Group 1612"/>
            <p:cNvGrpSpPr>
              <a:grpSpLocks/>
            </p:cNvGrpSpPr>
            <p:nvPr/>
          </p:nvGrpSpPr>
          <p:grpSpPr bwMode="auto">
            <a:xfrm>
              <a:off x="1123" y="2597"/>
              <a:ext cx="4673" cy="190"/>
              <a:chOff x="1123" y="2597"/>
              <a:chExt cx="4673" cy="190"/>
            </a:xfrm>
          </p:grpSpPr>
          <p:sp>
            <p:nvSpPr>
              <p:cNvPr id="3460" name="Freeform 1412"/>
              <p:cNvSpPr>
                <a:spLocks/>
              </p:cNvSpPr>
              <p:nvPr/>
            </p:nvSpPr>
            <p:spPr bwMode="auto">
              <a:xfrm>
                <a:off x="1751" y="2597"/>
                <a:ext cx="47" cy="5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13"/>
                  </a:cxn>
                  <a:cxn ang="0">
                    <a:pos x="2" y="13"/>
                  </a:cxn>
                  <a:cxn ang="0">
                    <a:pos x="12" y="1"/>
                  </a:cxn>
                </a:cxnLst>
                <a:rect l="0" t="0" r="r" b="b"/>
                <a:pathLst>
                  <a:path w="29" h="33">
                    <a:moveTo>
                      <a:pt x="12" y="1"/>
                    </a:moveTo>
                    <a:cubicBezTo>
                      <a:pt x="21" y="0"/>
                      <a:pt x="27" y="6"/>
                      <a:pt x="28" y="13"/>
                    </a:cubicBezTo>
                    <a:cubicBezTo>
                      <a:pt x="29" y="33"/>
                      <a:pt x="0" y="30"/>
                      <a:pt x="2" y="13"/>
                    </a:cubicBezTo>
                    <a:cubicBezTo>
                      <a:pt x="2" y="8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1" name="Freeform 1413"/>
              <p:cNvSpPr>
                <a:spLocks/>
              </p:cNvSpPr>
              <p:nvPr/>
            </p:nvSpPr>
            <p:spPr bwMode="auto">
              <a:xfrm>
                <a:off x="1579" y="2599"/>
                <a:ext cx="52" cy="4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0" y="1"/>
                  </a:cxn>
                  <a:cxn ang="0">
                    <a:pos x="14" y="26"/>
                  </a:cxn>
                  <a:cxn ang="0">
                    <a:pos x="3" y="19"/>
                  </a:cxn>
                  <a:cxn ang="0">
                    <a:pos x="13" y="1"/>
                  </a:cxn>
                </a:cxnLst>
                <a:rect l="0" t="0" r="r" b="b"/>
                <a:pathLst>
                  <a:path w="32" h="27">
                    <a:moveTo>
                      <a:pt x="13" y="1"/>
                    </a:moveTo>
                    <a:cubicBezTo>
                      <a:pt x="15" y="1"/>
                      <a:pt x="17" y="0"/>
                      <a:pt x="20" y="1"/>
                    </a:cubicBezTo>
                    <a:cubicBezTo>
                      <a:pt x="32" y="7"/>
                      <a:pt x="29" y="27"/>
                      <a:pt x="14" y="26"/>
                    </a:cubicBezTo>
                    <a:cubicBezTo>
                      <a:pt x="10" y="26"/>
                      <a:pt x="5" y="23"/>
                      <a:pt x="3" y="19"/>
                    </a:cubicBezTo>
                    <a:cubicBezTo>
                      <a:pt x="0" y="12"/>
                      <a:pt x="4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2" name="Freeform 1414"/>
              <p:cNvSpPr>
                <a:spLocks/>
              </p:cNvSpPr>
              <p:nvPr/>
            </p:nvSpPr>
            <p:spPr bwMode="auto">
              <a:xfrm>
                <a:off x="3869" y="2599"/>
                <a:ext cx="48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5"/>
                  </a:cxn>
                  <a:cxn ang="0">
                    <a:pos x="7" y="23"/>
                  </a:cxn>
                  <a:cxn ang="0">
                    <a:pos x="14" y="1"/>
                  </a:cxn>
                </a:cxnLst>
                <a:rect l="0" t="0" r="r" b="b"/>
                <a:pathLst>
                  <a:path w="30" h="31">
                    <a:moveTo>
                      <a:pt x="14" y="1"/>
                    </a:moveTo>
                    <a:cubicBezTo>
                      <a:pt x="21" y="0"/>
                      <a:pt x="30" y="6"/>
                      <a:pt x="29" y="15"/>
                    </a:cubicBezTo>
                    <a:cubicBezTo>
                      <a:pt x="28" y="25"/>
                      <a:pt x="14" y="31"/>
                      <a:pt x="7" y="23"/>
                    </a:cubicBezTo>
                    <a:cubicBezTo>
                      <a:pt x="0" y="16"/>
                      <a:pt x="3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3" name="Freeform 1415"/>
              <p:cNvSpPr>
                <a:spLocks/>
              </p:cNvSpPr>
              <p:nvPr/>
            </p:nvSpPr>
            <p:spPr bwMode="auto">
              <a:xfrm>
                <a:off x="3527" y="2601"/>
                <a:ext cx="55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8" y="28"/>
                  </a:cxn>
                  <a:cxn ang="0">
                    <a:pos x="2" y="20"/>
                  </a:cxn>
                  <a:cxn ang="0">
                    <a:pos x="1" y="16"/>
                  </a:cxn>
                  <a:cxn ang="0">
                    <a:pos x="14" y="1"/>
                  </a:cxn>
                </a:cxnLst>
                <a:rect l="0" t="0" r="r" b="b"/>
                <a:pathLst>
                  <a:path w="34" h="29">
                    <a:moveTo>
                      <a:pt x="14" y="1"/>
                    </a:moveTo>
                    <a:cubicBezTo>
                      <a:pt x="30" y="0"/>
                      <a:pt x="34" y="23"/>
                      <a:pt x="18" y="28"/>
                    </a:cubicBezTo>
                    <a:cubicBezTo>
                      <a:pt x="14" y="29"/>
                      <a:pt x="5" y="27"/>
                      <a:pt x="2" y="20"/>
                    </a:cubicBezTo>
                    <a:cubicBezTo>
                      <a:pt x="2" y="20"/>
                      <a:pt x="1" y="16"/>
                      <a:pt x="1" y="16"/>
                    </a:cubicBezTo>
                    <a:cubicBezTo>
                      <a:pt x="0" y="9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4" name="Freeform 1416"/>
              <p:cNvSpPr>
                <a:spLocks/>
              </p:cNvSpPr>
              <p:nvPr/>
            </p:nvSpPr>
            <p:spPr bwMode="auto">
              <a:xfrm>
                <a:off x="3697" y="2599"/>
                <a:ext cx="48" cy="5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6"/>
                  </a:cxn>
                  <a:cxn ang="0">
                    <a:pos x="2" y="13"/>
                  </a:cxn>
                  <a:cxn ang="0">
                    <a:pos x="13" y="2"/>
                  </a:cxn>
                </a:cxnLst>
                <a:rect l="0" t="0" r="r" b="b"/>
                <a:pathLst>
                  <a:path w="30" h="34">
                    <a:moveTo>
                      <a:pt x="13" y="2"/>
                    </a:moveTo>
                    <a:cubicBezTo>
                      <a:pt x="21" y="0"/>
                      <a:pt x="30" y="6"/>
                      <a:pt x="29" y="16"/>
                    </a:cubicBezTo>
                    <a:cubicBezTo>
                      <a:pt x="27" y="34"/>
                      <a:pt x="0" y="31"/>
                      <a:pt x="2" y="13"/>
                    </a:cubicBezTo>
                    <a:cubicBezTo>
                      <a:pt x="3" y="9"/>
                      <a:pt x="6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5" name="Freeform 1417"/>
              <p:cNvSpPr>
                <a:spLocks/>
              </p:cNvSpPr>
              <p:nvPr/>
            </p:nvSpPr>
            <p:spPr bwMode="auto">
              <a:xfrm>
                <a:off x="1406" y="2597"/>
                <a:ext cx="53" cy="49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7" y="28"/>
                  </a:cxn>
                  <a:cxn ang="0">
                    <a:pos x="4" y="10"/>
                  </a:cxn>
                  <a:cxn ang="0">
                    <a:pos x="12" y="3"/>
                  </a:cxn>
                </a:cxnLst>
                <a:rect l="0" t="0" r="r" b="b"/>
                <a:pathLst>
                  <a:path w="33" h="30">
                    <a:moveTo>
                      <a:pt x="12" y="3"/>
                    </a:moveTo>
                    <a:cubicBezTo>
                      <a:pt x="29" y="0"/>
                      <a:pt x="33" y="25"/>
                      <a:pt x="17" y="28"/>
                    </a:cubicBezTo>
                    <a:cubicBezTo>
                      <a:pt x="6" y="30"/>
                      <a:pt x="0" y="18"/>
                      <a:pt x="4" y="10"/>
                    </a:cubicBezTo>
                    <a:cubicBezTo>
                      <a:pt x="5" y="7"/>
                      <a:pt x="8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6" name="Freeform 1418"/>
              <p:cNvSpPr>
                <a:spLocks/>
              </p:cNvSpPr>
              <p:nvPr/>
            </p:nvSpPr>
            <p:spPr bwMode="auto">
              <a:xfrm>
                <a:off x="3347" y="2602"/>
                <a:ext cx="60" cy="47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9" y="24"/>
                  </a:cxn>
                  <a:cxn ang="0">
                    <a:pos x="16" y="28"/>
                  </a:cxn>
                  <a:cxn ang="0">
                    <a:pos x="18" y="1"/>
                  </a:cxn>
                </a:cxnLst>
                <a:rect l="0" t="0" r="r" b="b"/>
                <a:pathLst>
                  <a:path w="37" h="29">
                    <a:moveTo>
                      <a:pt x="18" y="1"/>
                    </a:moveTo>
                    <a:cubicBezTo>
                      <a:pt x="31" y="0"/>
                      <a:pt x="37" y="16"/>
                      <a:pt x="29" y="24"/>
                    </a:cubicBezTo>
                    <a:cubicBezTo>
                      <a:pt x="25" y="28"/>
                      <a:pt x="20" y="29"/>
                      <a:pt x="16" y="28"/>
                    </a:cubicBezTo>
                    <a:cubicBezTo>
                      <a:pt x="0" y="24"/>
                      <a:pt x="3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7" name="Freeform 1419"/>
              <p:cNvSpPr>
                <a:spLocks/>
              </p:cNvSpPr>
              <p:nvPr/>
            </p:nvSpPr>
            <p:spPr bwMode="auto">
              <a:xfrm>
                <a:off x="1231" y="2604"/>
                <a:ext cx="51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3" y="1"/>
                  </a:cxn>
                  <a:cxn ang="0">
                    <a:pos x="22" y="24"/>
                  </a:cxn>
                  <a:cxn ang="0">
                    <a:pos x="6" y="6"/>
                  </a:cxn>
                  <a:cxn ang="0">
                    <a:pos x="17" y="0"/>
                  </a:cxn>
                </a:cxnLst>
                <a:rect l="0" t="0" r="r" b="b"/>
                <a:pathLst>
                  <a:path w="32" h="28">
                    <a:moveTo>
                      <a:pt x="17" y="0"/>
                    </a:moveTo>
                    <a:cubicBezTo>
                      <a:pt x="17" y="0"/>
                      <a:pt x="21" y="0"/>
                      <a:pt x="23" y="1"/>
                    </a:cubicBezTo>
                    <a:cubicBezTo>
                      <a:pt x="31" y="6"/>
                      <a:pt x="32" y="20"/>
                      <a:pt x="22" y="24"/>
                    </a:cubicBezTo>
                    <a:cubicBezTo>
                      <a:pt x="11" y="28"/>
                      <a:pt x="0" y="16"/>
                      <a:pt x="6" y="6"/>
                    </a:cubicBezTo>
                    <a:cubicBezTo>
                      <a:pt x="8" y="3"/>
                      <a:pt x="12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8" name="Freeform 1420"/>
              <p:cNvSpPr>
                <a:spLocks/>
              </p:cNvSpPr>
              <p:nvPr/>
            </p:nvSpPr>
            <p:spPr bwMode="auto">
              <a:xfrm>
                <a:off x="3174" y="2602"/>
                <a:ext cx="61" cy="56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30" y="24"/>
                  </a:cxn>
                  <a:cxn ang="0">
                    <a:pos x="7" y="10"/>
                  </a:cxn>
                  <a:cxn ang="0">
                    <a:pos x="19" y="2"/>
                  </a:cxn>
                </a:cxnLst>
                <a:rect l="0" t="0" r="r" b="b"/>
                <a:pathLst>
                  <a:path w="38" h="35">
                    <a:moveTo>
                      <a:pt x="19" y="2"/>
                    </a:moveTo>
                    <a:cubicBezTo>
                      <a:pt x="29" y="0"/>
                      <a:pt x="38" y="15"/>
                      <a:pt x="30" y="24"/>
                    </a:cubicBezTo>
                    <a:cubicBezTo>
                      <a:pt x="22" y="35"/>
                      <a:pt x="0" y="26"/>
                      <a:pt x="7" y="10"/>
                    </a:cubicBezTo>
                    <a:cubicBezTo>
                      <a:pt x="8" y="5"/>
                      <a:pt x="12" y="3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9" name="Freeform 1421"/>
              <p:cNvSpPr>
                <a:spLocks/>
              </p:cNvSpPr>
              <p:nvPr/>
            </p:nvSpPr>
            <p:spPr bwMode="auto">
              <a:xfrm>
                <a:off x="5788" y="2605"/>
                <a:ext cx="8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5" y="1"/>
                      <a:pt x="3" y="4"/>
                      <a:pt x="0" y="3"/>
                    </a:cubicBezTo>
                    <a:cubicBezTo>
                      <a:pt x="1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0" name="Freeform 1422"/>
              <p:cNvSpPr>
                <a:spLocks/>
              </p:cNvSpPr>
              <p:nvPr/>
            </p:nvSpPr>
            <p:spPr bwMode="auto">
              <a:xfrm>
                <a:off x="3007" y="2604"/>
                <a:ext cx="56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4" y="10"/>
                  </a:cxn>
                  <a:cxn ang="0">
                    <a:pos x="14" y="2"/>
                  </a:cxn>
                </a:cxnLst>
                <a:rect l="0" t="0" r="r" b="b"/>
                <a:pathLst>
                  <a:path w="35" h="33">
                    <a:moveTo>
                      <a:pt x="14" y="2"/>
                    </a:moveTo>
                    <a:cubicBezTo>
                      <a:pt x="27" y="0"/>
                      <a:pt x="35" y="16"/>
                      <a:pt x="25" y="25"/>
                    </a:cubicBezTo>
                    <a:cubicBezTo>
                      <a:pt x="15" y="33"/>
                      <a:pt x="0" y="22"/>
                      <a:pt x="4" y="10"/>
                    </a:cubicBezTo>
                    <a:cubicBezTo>
                      <a:pt x="5" y="7"/>
                      <a:pt x="9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1" name="Freeform 1423"/>
              <p:cNvSpPr>
                <a:spLocks/>
              </p:cNvSpPr>
              <p:nvPr/>
            </p:nvSpPr>
            <p:spPr bwMode="auto">
              <a:xfrm>
                <a:off x="2660" y="2605"/>
                <a:ext cx="59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27" y="25"/>
                  </a:cxn>
                  <a:cxn ang="0">
                    <a:pos x="27" y="26"/>
                  </a:cxn>
                  <a:cxn ang="0">
                    <a:pos x="7" y="24"/>
                  </a:cxn>
                  <a:cxn ang="0">
                    <a:pos x="16" y="2"/>
                  </a:cxn>
                </a:cxnLst>
                <a:rect l="0" t="0" r="r" b="b"/>
                <a:pathLst>
                  <a:path w="37" h="31">
                    <a:moveTo>
                      <a:pt x="16" y="2"/>
                    </a:moveTo>
                    <a:cubicBezTo>
                      <a:pt x="27" y="0"/>
                      <a:pt x="37" y="14"/>
                      <a:pt x="28" y="24"/>
                    </a:cubicBezTo>
                    <a:cubicBezTo>
                      <a:pt x="28" y="25"/>
                      <a:pt x="27" y="24"/>
                      <a:pt x="27" y="25"/>
                    </a:cubicBezTo>
                    <a:cubicBezTo>
                      <a:pt x="27" y="25"/>
                      <a:pt x="27" y="26"/>
                      <a:pt x="27" y="26"/>
                    </a:cubicBezTo>
                    <a:cubicBezTo>
                      <a:pt x="22" y="30"/>
                      <a:pt x="12" y="31"/>
                      <a:pt x="7" y="24"/>
                    </a:cubicBezTo>
                    <a:cubicBezTo>
                      <a:pt x="0" y="15"/>
                      <a:pt x="6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2" name="Freeform 1424"/>
              <p:cNvSpPr>
                <a:spLocks/>
              </p:cNvSpPr>
              <p:nvPr/>
            </p:nvSpPr>
            <p:spPr bwMode="auto">
              <a:xfrm>
                <a:off x="2838" y="2607"/>
                <a:ext cx="47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17"/>
                  </a:cxn>
                  <a:cxn ang="0">
                    <a:pos x="3" y="21"/>
                  </a:cxn>
                  <a:cxn ang="0">
                    <a:pos x="2" y="9"/>
                  </a:cxn>
                  <a:cxn ang="0">
                    <a:pos x="13" y="1"/>
                  </a:cxn>
                </a:cxnLst>
                <a:rect l="0" t="0" r="r" b="b"/>
                <a:pathLst>
                  <a:path w="29" h="31">
                    <a:moveTo>
                      <a:pt x="13" y="1"/>
                    </a:moveTo>
                    <a:cubicBezTo>
                      <a:pt x="21" y="0"/>
                      <a:pt x="29" y="8"/>
                      <a:pt x="27" y="17"/>
                    </a:cubicBezTo>
                    <a:cubicBezTo>
                      <a:pt x="24" y="27"/>
                      <a:pt x="9" y="31"/>
                      <a:pt x="3" y="21"/>
                    </a:cubicBezTo>
                    <a:cubicBezTo>
                      <a:pt x="1" y="18"/>
                      <a:pt x="0" y="13"/>
                      <a:pt x="2" y="9"/>
                    </a:cubicBezTo>
                    <a:cubicBezTo>
                      <a:pt x="3" y="5"/>
                      <a:pt x="6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3" name="Freeform 1425"/>
              <p:cNvSpPr>
                <a:spLocks/>
              </p:cNvSpPr>
              <p:nvPr/>
            </p:nvSpPr>
            <p:spPr bwMode="auto">
              <a:xfrm>
                <a:off x="5123" y="2601"/>
                <a:ext cx="60" cy="56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6" y="31"/>
                  </a:cxn>
                  <a:cxn ang="0">
                    <a:pos x="15" y="5"/>
                  </a:cxn>
                </a:cxnLst>
                <a:rect l="0" t="0" r="r" b="b"/>
                <a:pathLst>
                  <a:path w="37" h="35">
                    <a:moveTo>
                      <a:pt x="15" y="5"/>
                    </a:moveTo>
                    <a:cubicBezTo>
                      <a:pt x="37" y="0"/>
                      <a:pt x="37" y="35"/>
                      <a:pt x="16" y="31"/>
                    </a:cubicBezTo>
                    <a:cubicBezTo>
                      <a:pt x="3" y="29"/>
                      <a:pt x="0" y="8"/>
                      <a:pt x="15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4" name="Freeform 1426"/>
              <p:cNvSpPr>
                <a:spLocks/>
              </p:cNvSpPr>
              <p:nvPr/>
            </p:nvSpPr>
            <p:spPr bwMode="auto">
              <a:xfrm>
                <a:off x="2488" y="2609"/>
                <a:ext cx="60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4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7" h="29">
                    <a:moveTo>
                      <a:pt x="16" y="1"/>
                    </a:moveTo>
                    <a:cubicBezTo>
                      <a:pt x="28" y="0"/>
                      <a:pt x="37" y="15"/>
                      <a:pt x="27" y="24"/>
                    </a:cubicBezTo>
                    <a:cubicBezTo>
                      <a:pt x="24" y="27"/>
                      <a:pt x="18" y="29"/>
                      <a:pt x="12" y="27"/>
                    </a:cubicBezTo>
                    <a:cubicBezTo>
                      <a:pt x="1" y="23"/>
                      <a:pt x="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5" name="Freeform 1427"/>
              <p:cNvSpPr>
                <a:spLocks/>
              </p:cNvSpPr>
              <p:nvPr/>
            </p:nvSpPr>
            <p:spPr bwMode="auto">
              <a:xfrm>
                <a:off x="5301" y="2602"/>
                <a:ext cx="52" cy="52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28"/>
                  </a:cxn>
                  <a:cxn ang="0">
                    <a:pos x="12" y="5"/>
                  </a:cxn>
                </a:cxnLst>
                <a:rect l="0" t="0" r="r" b="b"/>
                <a:pathLst>
                  <a:path w="32" h="32">
                    <a:moveTo>
                      <a:pt x="12" y="5"/>
                    </a:moveTo>
                    <a:cubicBezTo>
                      <a:pt x="32" y="0"/>
                      <a:pt x="31" y="32"/>
                      <a:pt x="12" y="28"/>
                    </a:cubicBezTo>
                    <a:cubicBezTo>
                      <a:pt x="0" y="26"/>
                      <a:pt x="0" y="7"/>
                      <a:pt x="12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6" name="Freeform 1428"/>
              <p:cNvSpPr>
                <a:spLocks/>
              </p:cNvSpPr>
              <p:nvPr/>
            </p:nvSpPr>
            <p:spPr bwMode="auto">
              <a:xfrm>
                <a:off x="4608" y="2610"/>
                <a:ext cx="54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5"/>
                  </a:cxn>
                  <a:cxn ang="0">
                    <a:pos x="21" y="28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4" h="29">
                    <a:moveTo>
                      <a:pt x="17" y="1"/>
                    </a:moveTo>
                    <a:cubicBezTo>
                      <a:pt x="20" y="0"/>
                      <a:pt x="25" y="2"/>
                      <a:pt x="28" y="5"/>
                    </a:cubicBezTo>
                    <a:cubicBezTo>
                      <a:pt x="34" y="12"/>
                      <a:pt x="30" y="25"/>
                      <a:pt x="21" y="28"/>
                    </a:cubicBezTo>
                    <a:cubicBezTo>
                      <a:pt x="17" y="29"/>
                      <a:pt x="11" y="28"/>
                      <a:pt x="7" y="23"/>
                    </a:cubicBezTo>
                    <a:cubicBezTo>
                      <a:pt x="0" y="16"/>
                      <a:pt x="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7" name="Freeform 1429"/>
              <p:cNvSpPr>
                <a:spLocks/>
              </p:cNvSpPr>
              <p:nvPr/>
            </p:nvSpPr>
            <p:spPr bwMode="auto">
              <a:xfrm>
                <a:off x="4783" y="2610"/>
                <a:ext cx="51" cy="4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6" y="5"/>
                  </a:cxn>
                  <a:cxn ang="0">
                    <a:pos x="21" y="26"/>
                  </a:cxn>
                  <a:cxn ang="0">
                    <a:pos x="4" y="21"/>
                  </a:cxn>
                  <a:cxn ang="0">
                    <a:pos x="14" y="1"/>
                  </a:cxn>
                </a:cxnLst>
                <a:rect l="0" t="0" r="r" b="b"/>
                <a:pathLst>
                  <a:path w="32" h="28">
                    <a:moveTo>
                      <a:pt x="14" y="1"/>
                    </a:moveTo>
                    <a:cubicBezTo>
                      <a:pt x="19" y="0"/>
                      <a:pt x="24" y="2"/>
                      <a:pt x="26" y="5"/>
                    </a:cubicBezTo>
                    <a:cubicBezTo>
                      <a:pt x="32" y="12"/>
                      <a:pt x="29" y="23"/>
                      <a:pt x="21" y="26"/>
                    </a:cubicBezTo>
                    <a:cubicBezTo>
                      <a:pt x="16" y="28"/>
                      <a:pt x="8" y="26"/>
                      <a:pt x="4" y="21"/>
                    </a:cubicBezTo>
                    <a:cubicBezTo>
                      <a:pt x="0" y="13"/>
                      <a:pt x="4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8" name="Freeform 1430"/>
              <p:cNvSpPr>
                <a:spLocks/>
              </p:cNvSpPr>
              <p:nvPr/>
            </p:nvSpPr>
            <p:spPr bwMode="auto">
              <a:xfrm>
                <a:off x="2321" y="2610"/>
                <a:ext cx="45" cy="4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1"/>
                  </a:cxn>
                  <a:cxn ang="0">
                    <a:pos x="19" y="27"/>
                  </a:cxn>
                  <a:cxn ang="0">
                    <a:pos x="1" y="19"/>
                  </a:cxn>
                  <a:cxn ang="0">
                    <a:pos x="1" y="9"/>
                  </a:cxn>
                  <a:cxn ang="0">
                    <a:pos x="11" y="2"/>
                  </a:cxn>
                </a:cxnLst>
                <a:rect l="0" t="0" r="r" b="b"/>
                <a:pathLst>
                  <a:path w="28" h="29">
                    <a:moveTo>
                      <a:pt x="11" y="2"/>
                    </a:moveTo>
                    <a:cubicBezTo>
                      <a:pt x="19" y="0"/>
                      <a:pt x="25" y="5"/>
                      <a:pt x="27" y="11"/>
                    </a:cubicBezTo>
                    <a:cubicBezTo>
                      <a:pt x="28" y="17"/>
                      <a:pt x="25" y="24"/>
                      <a:pt x="19" y="27"/>
                    </a:cubicBezTo>
                    <a:cubicBezTo>
                      <a:pt x="12" y="29"/>
                      <a:pt x="3" y="25"/>
                      <a:pt x="1" y="19"/>
                    </a:cubicBezTo>
                    <a:cubicBezTo>
                      <a:pt x="1" y="18"/>
                      <a:pt x="0" y="14"/>
                      <a:pt x="1" y="9"/>
                    </a:cubicBezTo>
                    <a:cubicBezTo>
                      <a:pt x="2" y="6"/>
                      <a:pt x="5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9" name="Freeform 1431"/>
              <p:cNvSpPr>
                <a:spLocks/>
              </p:cNvSpPr>
              <p:nvPr/>
            </p:nvSpPr>
            <p:spPr bwMode="auto">
              <a:xfrm>
                <a:off x="4441" y="2610"/>
                <a:ext cx="48" cy="5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9"/>
                  </a:cxn>
                  <a:cxn ang="0">
                    <a:pos x="1" y="20"/>
                  </a:cxn>
                  <a:cxn ang="0">
                    <a:pos x="2" y="8"/>
                  </a:cxn>
                  <a:cxn ang="0">
                    <a:pos x="6" y="4"/>
                  </a:cxn>
                  <a:cxn ang="0">
                    <a:pos x="13" y="2"/>
                  </a:cxn>
                </a:cxnLst>
                <a:rect l="0" t="0" r="r" b="b"/>
                <a:pathLst>
                  <a:path w="30" h="32">
                    <a:moveTo>
                      <a:pt x="13" y="2"/>
                    </a:moveTo>
                    <a:cubicBezTo>
                      <a:pt x="23" y="0"/>
                      <a:pt x="30" y="11"/>
                      <a:pt x="28" y="19"/>
                    </a:cubicBezTo>
                    <a:cubicBezTo>
                      <a:pt x="24" y="32"/>
                      <a:pt x="6" y="32"/>
                      <a:pt x="1" y="20"/>
                    </a:cubicBezTo>
                    <a:cubicBezTo>
                      <a:pt x="0" y="17"/>
                      <a:pt x="0" y="11"/>
                      <a:pt x="2" y="8"/>
                    </a:cubicBezTo>
                    <a:cubicBezTo>
                      <a:pt x="3" y="7"/>
                      <a:pt x="5" y="5"/>
                      <a:pt x="6" y="4"/>
                    </a:cubicBezTo>
                    <a:cubicBezTo>
                      <a:pt x="8" y="2"/>
                      <a:pt x="10" y="2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0" name="Freeform 1432"/>
              <p:cNvSpPr>
                <a:spLocks/>
              </p:cNvSpPr>
              <p:nvPr/>
            </p:nvSpPr>
            <p:spPr bwMode="auto">
              <a:xfrm>
                <a:off x="2140" y="2612"/>
                <a:ext cx="54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3" y="11"/>
                  </a:cxn>
                  <a:cxn ang="0">
                    <a:pos x="22" y="27"/>
                  </a:cxn>
                  <a:cxn ang="0">
                    <a:pos x="17" y="1"/>
                  </a:cxn>
                </a:cxnLst>
                <a:rect l="0" t="0" r="r" b="b"/>
                <a:pathLst>
                  <a:path w="34" h="29">
                    <a:moveTo>
                      <a:pt x="17" y="1"/>
                    </a:moveTo>
                    <a:cubicBezTo>
                      <a:pt x="24" y="0"/>
                      <a:pt x="32" y="4"/>
                      <a:pt x="33" y="11"/>
                    </a:cubicBezTo>
                    <a:cubicBezTo>
                      <a:pt x="34" y="18"/>
                      <a:pt x="30" y="25"/>
                      <a:pt x="22" y="27"/>
                    </a:cubicBezTo>
                    <a:cubicBezTo>
                      <a:pt x="6" y="29"/>
                      <a:pt x="0" y="5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1" name="Freeform 1433"/>
              <p:cNvSpPr>
                <a:spLocks/>
              </p:cNvSpPr>
              <p:nvPr/>
            </p:nvSpPr>
            <p:spPr bwMode="auto">
              <a:xfrm>
                <a:off x="4266" y="2612"/>
                <a:ext cx="56" cy="4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22" y="28"/>
                  </a:cxn>
                  <a:cxn ang="0">
                    <a:pos x="10" y="28"/>
                  </a:cxn>
                  <a:cxn ang="0">
                    <a:pos x="6" y="5"/>
                  </a:cxn>
                  <a:cxn ang="0">
                    <a:pos x="15" y="2"/>
                  </a:cxn>
                </a:cxnLst>
                <a:rect l="0" t="0" r="r" b="b"/>
                <a:pathLst>
                  <a:path w="35" h="29">
                    <a:moveTo>
                      <a:pt x="15" y="2"/>
                    </a:moveTo>
                    <a:cubicBezTo>
                      <a:pt x="25" y="0"/>
                      <a:pt x="35" y="13"/>
                      <a:pt x="27" y="24"/>
                    </a:cubicBezTo>
                    <a:cubicBezTo>
                      <a:pt x="26" y="25"/>
                      <a:pt x="23" y="27"/>
                      <a:pt x="22" y="28"/>
                    </a:cubicBezTo>
                    <a:cubicBezTo>
                      <a:pt x="19" y="29"/>
                      <a:pt x="13" y="29"/>
                      <a:pt x="10" y="28"/>
                    </a:cubicBezTo>
                    <a:cubicBezTo>
                      <a:pt x="2" y="24"/>
                      <a:pt x="0" y="12"/>
                      <a:pt x="6" y="5"/>
                    </a:cubicBezTo>
                    <a:cubicBezTo>
                      <a:pt x="8" y="3"/>
                      <a:pt x="10" y="2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2" name="Freeform 1434"/>
              <p:cNvSpPr>
                <a:spLocks/>
              </p:cNvSpPr>
              <p:nvPr/>
            </p:nvSpPr>
            <p:spPr bwMode="auto">
              <a:xfrm>
                <a:off x="4959" y="2613"/>
                <a:ext cx="36" cy="3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2" y="17"/>
                  </a:cxn>
                  <a:cxn ang="0">
                    <a:pos x="6" y="18"/>
                  </a:cxn>
                  <a:cxn ang="0">
                    <a:pos x="13" y="0"/>
                  </a:cxn>
                  <a:cxn ang="0">
                    <a:pos x="14" y="0"/>
                  </a:cxn>
                </a:cxnLst>
                <a:rect l="0" t="0" r="r" b="b"/>
                <a:pathLst>
                  <a:path w="22" h="22">
                    <a:moveTo>
                      <a:pt x="14" y="0"/>
                    </a:moveTo>
                    <a:cubicBezTo>
                      <a:pt x="14" y="8"/>
                      <a:pt x="17" y="13"/>
                      <a:pt x="22" y="17"/>
                    </a:cubicBezTo>
                    <a:cubicBezTo>
                      <a:pt x="18" y="22"/>
                      <a:pt x="11" y="22"/>
                      <a:pt x="6" y="18"/>
                    </a:cubicBezTo>
                    <a:cubicBezTo>
                      <a:pt x="0" y="13"/>
                      <a:pt x="4" y="1"/>
                      <a:pt x="13" y="0"/>
                    </a:cubicBezTo>
                    <a:cubicBezTo>
                      <a:pt x="13" y="0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3" name="Freeform 1435"/>
              <p:cNvSpPr>
                <a:spLocks/>
              </p:cNvSpPr>
              <p:nvPr/>
            </p:nvSpPr>
            <p:spPr bwMode="auto">
              <a:xfrm>
                <a:off x="1978" y="2613"/>
                <a:ext cx="46" cy="52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1"/>
                  </a:cxn>
                  <a:cxn ang="0">
                    <a:pos x="0" y="15"/>
                  </a:cxn>
                  <a:cxn ang="0">
                    <a:pos x="11" y="1"/>
                  </a:cxn>
                </a:cxnLst>
                <a:rect l="0" t="0" r="r" b="b"/>
                <a:pathLst>
                  <a:path w="29" h="32">
                    <a:moveTo>
                      <a:pt x="11" y="1"/>
                    </a:moveTo>
                    <a:cubicBezTo>
                      <a:pt x="18" y="0"/>
                      <a:pt x="25" y="4"/>
                      <a:pt x="26" y="11"/>
                    </a:cubicBezTo>
                    <a:cubicBezTo>
                      <a:pt x="29" y="29"/>
                      <a:pt x="2" y="32"/>
                      <a:pt x="0" y="15"/>
                    </a:cubicBezTo>
                    <a:cubicBezTo>
                      <a:pt x="0" y="8"/>
                      <a:pt x="3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4" name="Freeform 1436"/>
              <p:cNvSpPr>
                <a:spLocks/>
              </p:cNvSpPr>
              <p:nvPr/>
            </p:nvSpPr>
            <p:spPr bwMode="auto">
              <a:xfrm>
                <a:off x="4094" y="2615"/>
                <a:ext cx="48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1"/>
                  </a:cxn>
                  <a:cxn ang="0">
                    <a:pos x="10" y="26"/>
                  </a:cxn>
                  <a:cxn ang="0">
                    <a:pos x="13" y="1"/>
                  </a:cxn>
                </a:cxnLst>
                <a:rect l="0" t="0" r="r" b="b"/>
                <a:pathLst>
                  <a:path w="30" h="30">
                    <a:moveTo>
                      <a:pt x="13" y="1"/>
                    </a:moveTo>
                    <a:cubicBezTo>
                      <a:pt x="21" y="0"/>
                      <a:pt x="28" y="4"/>
                      <a:pt x="29" y="11"/>
                    </a:cubicBezTo>
                    <a:cubicBezTo>
                      <a:pt x="30" y="21"/>
                      <a:pt x="20" y="30"/>
                      <a:pt x="10" y="26"/>
                    </a:cubicBezTo>
                    <a:cubicBezTo>
                      <a:pt x="0" y="21"/>
                      <a:pt x="1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5" name="Freeform 1437"/>
              <p:cNvSpPr>
                <a:spLocks/>
              </p:cNvSpPr>
              <p:nvPr/>
            </p:nvSpPr>
            <p:spPr bwMode="auto">
              <a:xfrm>
                <a:off x="1629" y="2615"/>
                <a:ext cx="55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6" y="22"/>
                  </a:cxn>
                  <a:cxn ang="0">
                    <a:pos x="4" y="20"/>
                  </a:cxn>
                  <a:cxn ang="0">
                    <a:pos x="14" y="2"/>
                  </a:cxn>
                </a:cxnLst>
                <a:rect l="0" t="0" r="r" b="b"/>
                <a:pathLst>
                  <a:path w="34" h="29">
                    <a:moveTo>
                      <a:pt x="14" y="2"/>
                    </a:moveTo>
                    <a:cubicBezTo>
                      <a:pt x="22" y="0"/>
                      <a:pt x="34" y="11"/>
                      <a:pt x="26" y="22"/>
                    </a:cubicBezTo>
                    <a:cubicBezTo>
                      <a:pt x="22" y="28"/>
                      <a:pt x="8" y="29"/>
                      <a:pt x="4" y="20"/>
                    </a:cubicBezTo>
                    <a:cubicBezTo>
                      <a:pt x="0" y="13"/>
                      <a:pt x="5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6" name="Freeform 1438"/>
              <p:cNvSpPr>
                <a:spLocks/>
              </p:cNvSpPr>
              <p:nvPr/>
            </p:nvSpPr>
            <p:spPr bwMode="auto">
              <a:xfrm>
                <a:off x="1803" y="2612"/>
                <a:ext cx="53" cy="51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2" y="28"/>
                  </a:cxn>
                  <a:cxn ang="0">
                    <a:pos x="4" y="10"/>
                  </a:cxn>
                  <a:cxn ang="0">
                    <a:pos x="13" y="4"/>
                  </a:cxn>
                </a:cxnLst>
                <a:rect l="0" t="0" r="r" b="b"/>
                <a:pathLst>
                  <a:path w="33" h="32">
                    <a:moveTo>
                      <a:pt x="13" y="4"/>
                    </a:moveTo>
                    <a:cubicBezTo>
                      <a:pt x="33" y="0"/>
                      <a:pt x="32" y="32"/>
                      <a:pt x="12" y="28"/>
                    </a:cubicBezTo>
                    <a:cubicBezTo>
                      <a:pt x="6" y="27"/>
                      <a:pt x="0" y="18"/>
                      <a:pt x="4" y="10"/>
                    </a:cubicBezTo>
                    <a:cubicBezTo>
                      <a:pt x="5" y="7"/>
                      <a:pt x="7" y="5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7" name="Freeform 1439"/>
              <p:cNvSpPr>
                <a:spLocks/>
              </p:cNvSpPr>
              <p:nvPr/>
            </p:nvSpPr>
            <p:spPr bwMode="auto">
              <a:xfrm>
                <a:off x="3916" y="2615"/>
                <a:ext cx="56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8"/>
                  </a:cxn>
                  <a:cxn ang="0">
                    <a:pos x="22" y="28"/>
                  </a:cxn>
                  <a:cxn ang="0">
                    <a:pos x="16" y="2"/>
                  </a:cxn>
                </a:cxnLst>
                <a:rect l="0" t="0" r="r" b="b"/>
                <a:pathLst>
                  <a:path w="35" h="30">
                    <a:moveTo>
                      <a:pt x="16" y="2"/>
                    </a:moveTo>
                    <a:cubicBezTo>
                      <a:pt x="22" y="0"/>
                      <a:pt x="28" y="3"/>
                      <a:pt x="31" y="8"/>
                    </a:cubicBezTo>
                    <a:cubicBezTo>
                      <a:pt x="35" y="14"/>
                      <a:pt x="32" y="26"/>
                      <a:pt x="22" y="28"/>
                    </a:cubicBezTo>
                    <a:cubicBezTo>
                      <a:pt x="4" y="30"/>
                      <a:pt x="0" y="6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8" name="Freeform 1440"/>
              <p:cNvSpPr>
                <a:spLocks/>
              </p:cNvSpPr>
              <p:nvPr/>
            </p:nvSpPr>
            <p:spPr bwMode="auto">
              <a:xfrm>
                <a:off x="4990" y="2618"/>
                <a:ext cx="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3" y="0"/>
                      <a:pt x="4" y="3"/>
                      <a:pt x="5" y="5"/>
                    </a:cubicBezTo>
                    <a:cubicBezTo>
                      <a:pt x="3" y="6"/>
                      <a:pt x="3" y="4"/>
                      <a:pt x="1" y="4"/>
                    </a:cubicBezTo>
                    <a:cubicBezTo>
                      <a:pt x="0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9" name="Freeform 1441"/>
              <p:cNvSpPr>
                <a:spLocks/>
              </p:cNvSpPr>
              <p:nvPr/>
            </p:nvSpPr>
            <p:spPr bwMode="auto">
              <a:xfrm>
                <a:off x="3574" y="2618"/>
                <a:ext cx="54" cy="4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3" y="1"/>
                  </a:cxn>
                  <a:cxn ang="0">
                    <a:pos x="27" y="24"/>
                  </a:cxn>
                  <a:cxn ang="0">
                    <a:pos x="12" y="27"/>
                  </a:cxn>
                  <a:cxn ang="0">
                    <a:pos x="17" y="0"/>
                  </a:cxn>
                </a:cxnLst>
                <a:rect l="0" t="0" r="r" b="b"/>
                <a:pathLst>
                  <a:path w="34" h="29">
                    <a:moveTo>
                      <a:pt x="17" y="0"/>
                    </a:moveTo>
                    <a:cubicBezTo>
                      <a:pt x="18" y="0"/>
                      <a:pt x="21" y="0"/>
                      <a:pt x="23" y="1"/>
                    </a:cubicBezTo>
                    <a:cubicBezTo>
                      <a:pt x="32" y="5"/>
                      <a:pt x="34" y="18"/>
                      <a:pt x="27" y="24"/>
                    </a:cubicBezTo>
                    <a:cubicBezTo>
                      <a:pt x="24" y="27"/>
                      <a:pt x="18" y="29"/>
                      <a:pt x="12" y="27"/>
                    </a:cubicBezTo>
                    <a:cubicBezTo>
                      <a:pt x="0" y="22"/>
                      <a:pt x="1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0" name="Freeform 1442"/>
              <p:cNvSpPr>
                <a:spLocks/>
              </p:cNvSpPr>
              <p:nvPr/>
            </p:nvSpPr>
            <p:spPr bwMode="auto">
              <a:xfrm>
                <a:off x="3750" y="2617"/>
                <a:ext cx="50" cy="49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12"/>
                  </a:cxn>
                  <a:cxn ang="0">
                    <a:pos x="2" y="13"/>
                  </a:cxn>
                  <a:cxn ang="0">
                    <a:pos x="12" y="1"/>
                  </a:cxn>
                </a:cxnLst>
                <a:rect l="0" t="0" r="r" b="b"/>
                <a:pathLst>
                  <a:path w="31" h="31">
                    <a:moveTo>
                      <a:pt x="12" y="1"/>
                    </a:moveTo>
                    <a:cubicBezTo>
                      <a:pt x="19" y="0"/>
                      <a:pt x="26" y="4"/>
                      <a:pt x="28" y="12"/>
                    </a:cubicBezTo>
                    <a:cubicBezTo>
                      <a:pt x="31" y="31"/>
                      <a:pt x="0" y="31"/>
                      <a:pt x="2" y="13"/>
                    </a:cubicBezTo>
                    <a:cubicBezTo>
                      <a:pt x="2" y="9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1" name="Freeform 1443"/>
              <p:cNvSpPr>
                <a:spLocks/>
              </p:cNvSpPr>
              <p:nvPr/>
            </p:nvSpPr>
            <p:spPr bwMode="auto">
              <a:xfrm>
                <a:off x="1459" y="2618"/>
                <a:ext cx="50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6" y="9"/>
                  </a:cxn>
                  <a:cxn ang="0">
                    <a:pos x="2" y="16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19" y="0"/>
                      <a:pt x="24" y="4"/>
                      <a:pt x="26" y="9"/>
                    </a:cubicBezTo>
                    <a:cubicBezTo>
                      <a:pt x="31" y="24"/>
                      <a:pt x="6" y="32"/>
                      <a:pt x="2" y="16"/>
                    </a:cubicBezTo>
                    <a:cubicBezTo>
                      <a:pt x="0" y="9"/>
                      <a:pt x="4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2" name="Freeform 1444"/>
              <p:cNvSpPr>
                <a:spLocks/>
              </p:cNvSpPr>
              <p:nvPr/>
            </p:nvSpPr>
            <p:spPr bwMode="auto">
              <a:xfrm>
                <a:off x="1277" y="2617"/>
                <a:ext cx="60" cy="49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4" y="26"/>
                  </a:cxn>
                  <a:cxn ang="0">
                    <a:pos x="19" y="2"/>
                  </a:cxn>
                </a:cxnLst>
                <a:rect l="0" t="0" r="r" b="b"/>
                <a:pathLst>
                  <a:path w="37" h="31">
                    <a:moveTo>
                      <a:pt x="19" y="2"/>
                    </a:moveTo>
                    <a:cubicBezTo>
                      <a:pt x="34" y="0"/>
                      <a:pt x="37" y="22"/>
                      <a:pt x="24" y="26"/>
                    </a:cubicBezTo>
                    <a:cubicBezTo>
                      <a:pt x="9" y="31"/>
                      <a:pt x="0" y="6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3" name="Freeform 1445"/>
              <p:cNvSpPr>
                <a:spLocks/>
              </p:cNvSpPr>
              <p:nvPr/>
            </p:nvSpPr>
            <p:spPr bwMode="auto">
              <a:xfrm>
                <a:off x="3402" y="2620"/>
                <a:ext cx="61" cy="5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2" y="1"/>
                  </a:cxn>
                  <a:cxn ang="0">
                    <a:pos x="12" y="27"/>
                  </a:cxn>
                  <a:cxn ang="0">
                    <a:pos x="16" y="0"/>
                  </a:cxn>
                </a:cxnLst>
                <a:rect l="0" t="0" r="r" b="b"/>
                <a:pathLst>
                  <a:path w="38" h="34">
                    <a:moveTo>
                      <a:pt x="16" y="0"/>
                    </a:moveTo>
                    <a:cubicBezTo>
                      <a:pt x="17" y="0"/>
                      <a:pt x="21" y="0"/>
                      <a:pt x="22" y="1"/>
                    </a:cubicBezTo>
                    <a:cubicBezTo>
                      <a:pt x="38" y="7"/>
                      <a:pt x="29" y="34"/>
                      <a:pt x="12" y="27"/>
                    </a:cubicBezTo>
                    <a:cubicBezTo>
                      <a:pt x="0" y="22"/>
                      <a:pt x="1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4" name="Freeform 1446"/>
              <p:cNvSpPr>
                <a:spLocks/>
              </p:cNvSpPr>
              <p:nvPr/>
            </p:nvSpPr>
            <p:spPr bwMode="auto">
              <a:xfrm>
                <a:off x="3228" y="2620"/>
                <a:ext cx="61" cy="4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7" y="24"/>
                  </a:cxn>
                  <a:cxn ang="0">
                    <a:pos x="14" y="28"/>
                  </a:cxn>
                  <a:cxn ang="0">
                    <a:pos x="18" y="1"/>
                  </a:cxn>
                </a:cxnLst>
                <a:rect l="0" t="0" r="r" b="b"/>
                <a:pathLst>
                  <a:path w="38" h="29">
                    <a:moveTo>
                      <a:pt x="18" y="1"/>
                    </a:moveTo>
                    <a:cubicBezTo>
                      <a:pt x="29" y="0"/>
                      <a:pt x="38" y="15"/>
                      <a:pt x="27" y="24"/>
                    </a:cubicBezTo>
                    <a:cubicBezTo>
                      <a:pt x="25" y="27"/>
                      <a:pt x="18" y="29"/>
                      <a:pt x="14" y="28"/>
                    </a:cubicBezTo>
                    <a:cubicBezTo>
                      <a:pt x="1" y="24"/>
                      <a:pt x="0" y="3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5" name="Freeform 1447"/>
              <p:cNvSpPr>
                <a:spLocks/>
              </p:cNvSpPr>
              <p:nvPr/>
            </p:nvSpPr>
            <p:spPr bwMode="auto">
              <a:xfrm>
                <a:off x="3060" y="2623"/>
                <a:ext cx="54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21"/>
                  </a:cxn>
                  <a:cxn ang="0">
                    <a:pos x="3" y="10"/>
                  </a:cxn>
                  <a:cxn ang="0">
                    <a:pos x="15" y="1"/>
                  </a:cxn>
                </a:cxnLst>
                <a:rect l="0" t="0" r="r" b="b"/>
                <a:pathLst>
                  <a:path w="34" h="32">
                    <a:moveTo>
                      <a:pt x="15" y="1"/>
                    </a:moveTo>
                    <a:cubicBezTo>
                      <a:pt x="23" y="0"/>
                      <a:pt x="34" y="11"/>
                      <a:pt x="26" y="21"/>
                    </a:cubicBezTo>
                    <a:cubicBezTo>
                      <a:pt x="18" y="32"/>
                      <a:pt x="0" y="23"/>
                      <a:pt x="3" y="10"/>
                    </a:cubicBezTo>
                    <a:cubicBezTo>
                      <a:pt x="4" y="6"/>
                      <a:pt x="7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6" name="Freeform 1448"/>
              <p:cNvSpPr>
                <a:spLocks/>
              </p:cNvSpPr>
              <p:nvPr/>
            </p:nvSpPr>
            <p:spPr bwMode="auto">
              <a:xfrm>
                <a:off x="2715" y="2623"/>
                <a:ext cx="54" cy="5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1"/>
                  </a:cxn>
                  <a:cxn ang="0">
                    <a:pos x="2" y="13"/>
                  </a:cxn>
                  <a:cxn ang="0">
                    <a:pos x="15" y="1"/>
                  </a:cxn>
                </a:cxnLst>
                <a:rect l="0" t="0" r="r" b="b"/>
                <a:pathLst>
                  <a:path w="34" h="35">
                    <a:moveTo>
                      <a:pt x="15" y="1"/>
                    </a:moveTo>
                    <a:cubicBezTo>
                      <a:pt x="22" y="0"/>
                      <a:pt x="34" y="9"/>
                      <a:pt x="29" y="21"/>
                    </a:cubicBezTo>
                    <a:cubicBezTo>
                      <a:pt x="22" y="35"/>
                      <a:pt x="0" y="27"/>
                      <a:pt x="2" y="13"/>
                    </a:cubicBezTo>
                    <a:cubicBezTo>
                      <a:pt x="3" y="8"/>
                      <a:pt x="7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7" name="Freeform 1449"/>
              <p:cNvSpPr>
                <a:spLocks/>
              </p:cNvSpPr>
              <p:nvPr/>
            </p:nvSpPr>
            <p:spPr bwMode="auto">
              <a:xfrm>
                <a:off x="2880" y="2623"/>
                <a:ext cx="61" cy="56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1" y="22"/>
                  </a:cxn>
                  <a:cxn ang="0">
                    <a:pos x="9" y="7"/>
                  </a:cxn>
                  <a:cxn ang="0">
                    <a:pos x="10" y="6"/>
                  </a:cxn>
                  <a:cxn ang="0">
                    <a:pos x="19" y="1"/>
                  </a:cxn>
                </a:cxnLst>
                <a:rect l="0" t="0" r="r" b="b"/>
                <a:pathLst>
                  <a:path w="38" h="35">
                    <a:moveTo>
                      <a:pt x="19" y="1"/>
                    </a:moveTo>
                    <a:cubicBezTo>
                      <a:pt x="28" y="0"/>
                      <a:pt x="38" y="12"/>
                      <a:pt x="31" y="22"/>
                    </a:cubicBezTo>
                    <a:cubicBezTo>
                      <a:pt x="22" y="35"/>
                      <a:pt x="0" y="22"/>
                      <a:pt x="9" y="7"/>
                    </a:cubicBezTo>
                    <a:cubicBezTo>
                      <a:pt x="9" y="7"/>
                      <a:pt x="10" y="6"/>
                      <a:pt x="10" y="6"/>
                    </a:cubicBezTo>
                    <a:cubicBezTo>
                      <a:pt x="12" y="4"/>
                      <a:pt x="14" y="2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8" name="Freeform 1450"/>
              <p:cNvSpPr>
                <a:spLocks/>
              </p:cNvSpPr>
              <p:nvPr/>
            </p:nvSpPr>
            <p:spPr bwMode="auto">
              <a:xfrm>
                <a:off x="1123" y="2623"/>
                <a:ext cx="32" cy="31"/>
              </a:xfrm>
              <a:custGeom>
                <a:avLst/>
                <a:gdLst/>
                <a:ahLst/>
                <a:cxnLst>
                  <a:cxn ang="0">
                    <a:pos x="14" y="19"/>
                  </a:cxn>
                  <a:cxn ang="0">
                    <a:pos x="0" y="9"/>
                  </a:cxn>
                  <a:cxn ang="0">
                    <a:pos x="14" y="3"/>
                  </a:cxn>
                  <a:cxn ang="0">
                    <a:pos x="14" y="19"/>
                  </a:cxn>
                </a:cxnLst>
                <a:rect l="0" t="0" r="r" b="b"/>
                <a:pathLst>
                  <a:path w="20" h="19">
                    <a:moveTo>
                      <a:pt x="14" y="19"/>
                    </a:moveTo>
                    <a:cubicBezTo>
                      <a:pt x="9" y="16"/>
                      <a:pt x="5" y="12"/>
                      <a:pt x="0" y="9"/>
                    </a:cubicBezTo>
                    <a:cubicBezTo>
                      <a:pt x="1" y="2"/>
                      <a:pt x="9" y="0"/>
                      <a:pt x="14" y="3"/>
                    </a:cubicBezTo>
                    <a:cubicBezTo>
                      <a:pt x="20" y="7"/>
                      <a:pt x="19" y="16"/>
                      <a:pt x="14" y="1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9" name="Freeform 1451"/>
              <p:cNvSpPr>
                <a:spLocks/>
              </p:cNvSpPr>
              <p:nvPr/>
            </p:nvSpPr>
            <p:spPr bwMode="auto">
              <a:xfrm>
                <a:off x="2538" y="2625"/>
                <a:ext cx="59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1"/>
                  </a:cxn>
                  <a:cxn ang="0">
                    <a:pos x="5" y="11"/>
                  </a:cxn>
                  <a:cxn ang="0">
                    <a:pos x="17" y="1"/>
                  </a:cxn>
                </a:cxnLst>
                <a:rect l="0" t="0" r="r" b="b"/>
                <a:pathLst>
                  <a:path w="37" h="35">
                    <a:moveTo>
                      <a:pt x="17" y="1"/>
                    </a:moveTo>
                    <a:cubicBezTo>
                      <a:pt x="25" y="0"/>
                      <a:pt x="37" y="9"/>
                      <a:pt x="31" y="21"/>
                    </a:cubicBezTo>
                    <a:cubicBezTo>
                      <a:pt x="24" y="35"/>
                      <a:pt x="0" y="27"/>
                      <a:pt x="5" y="11"/>
                    </a:cubicBezTo>
                    <a:cubicBezTo>
                      <a:pt x="6" y="7"/>
                      <a:pt x="1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0" name="Freeform 1452"/>
              <p:cNvSpPr>
                <a:spLocks/>
              </p:cNvSpPr>
              <p:nvPr/>
            </p:nvSpPr>
            <p:spPr bwMode="auto">
              <a:xfrm>
                <a:off x="4826" y="2625"/>
                <a:ext cx="68" cy="54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4" y="29"/>
                  </a:cxn>
                  <a:cxn ang="0">
                    <a:pos x="20" y="2"/>
                  </a:cxn>
                </a:cxnLst>
                <a:rect l="0" t="0" r="r" b="b"/>
                <a:pathLst>
                  <a:path w="42" h="34">
                    <a:moveTo>
                      <a:pt x="20" y="2"/>
                    </a:moveTo>
                    <a:cubicBezTo>
                      <a:pt x="34" y="0"/>
                      <a:pt x="42" y="24"/>
                      <a:pt x="24" y="29"/>
                    </a:cubicBezTo>
                    <a:cubicBezTo>
                      <a:pt x="7" y="34"/>
                      <a:pt x="0" y="4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1" name="Freeform 1453"/>
              <p:cNvSpPr>
                <a:spLocks/>
              </p:cNvSpPr>
              <p:nvPr/>
            </p:nvSpPr>
            <p:spPr bwMode="auto">
              <a:xfrm>
                <a:off x="5179" y="2625"/>
                <a:ext cx="50" cy="4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8"/>
                  </a:cxn>
                  <a:cxn ang="0">
                    <a:pos x="13" y="25"/>
                  </a:cxn>
                  <a:cxn ang="0">
                    <a:pos x="12" y="2"/>
                  </a:cxn>
                </a:cxnLst>
                <a:rect l="0" t="0" r="r" b="b"/>
                <a:pathLst>
                  <a:path w="31" h="27">
                    <a:moveTo>
                      <a:pt x="12" y="2"/>
                    </a:moveTo>
                    <a:cubicBezTo>
                      <a:pt x="18" y="0"/>
                      <a:pt x="25" y="4"/>
                      <a:pt x="27" y="8"/>
                    </a:cubicBezTo>
                    <a:cubicBezTo>
                      <a:pt x="31" y="17"/>
                      <a:pt x="23" y="27"/>
                      <a:pt x="13" y="25"/>
                    </a:cubicBezTo>
                    <a:cubicBezTo>
                      <a:pt x="2" y="23"/>
                      <a:pt x="0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2" name="Freeform 1454"/>
              <p:cNvSpPr>
                <a:spLocks/>
              </p:cNvSpPr>
              <p:nvPr/>
            </p:nvSpPr>
            <p:spPr bwMode="auto">
              <a:xfrm>
                <a:off x="5356" y="2628"/>
                <a:ext cx="42" cy="4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4" y="14"/>
                  </a:cxn>
                  <a:cxn ang="0">
                    <a:pos x="3" y="15"/>
                  </a:cxn>
                  <a:cxn ang="0">
                    <a:pos x="13" y="0"/>
                  </a:cxn>
                </a:cxnLst>
                <a:rect l="0" t="0" r="r" b="b"/>
                <a:pathLst>
                  <a:path w="26" h="25">
                    <a:moveTo>
                      <a:pt x="13" y="0"/>
                    </a:moveTo>
                    <a:cubicBezTo>
                      <a:pt x="20" y="0"/>
                      <a:pt x="26" y="7"/>
                      <a:pt x="24" y="14"/>
                    </a:cubicBezTo>
                    <a:cubicBezTo>
                      <a:pt x="22" y="23"/>
                      <a:pt x="6" y="25"/>
                      <a:pt x="3" y="15"/>
                    </a:cubicBezTo>
                    <a:cubicBezTo>
                      <a:pt x="0" y="7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3" name="Freeform 1455"/>
              <p:cNvSpPr>
                <a:spLocks/>
              </p:cNvSpPr>
              <p:nvPr/>
            </p:nvSpPr>
            <p:spPr bwMode="auto">
              <a:xfrm>
                <a:off x="2374" y="2626"/>
                <a:ext cx="45" cy="4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3"/>
                  </a:cxn>
                  <a:cxn ang="0">
                    <a:pos x="15" y="28"/>
                  </a:cxn>
                  <a:cxn ang="0">
                    <a:pos x="0" y="14"/>
                  </a:cxn>
                  <a:cxn ang="0">
                    <a:pos x="11" y="2"/>
                  </a:cxn>
                </a:cxnLst>
                <a:rect l="0" t="0" r="r" b="b"/>
                <a:pathLst>
                  <a:path w="28" h="29">
                    <a:moveTo>
                      <a:pt x="11" y="2"/>
                    </a:moveTo>
                    <a:cubicBezTo>
                      <a:pt x="19" y="0"/>
                      <a:pt x="26" y="5"/>
                      <a:pt x="27" y="13"/>
                    </a:cubicBezTo>
                    <a:cubicBezTo>
                      <a:pt x="28" y="20"/>
                      <a:pt x="23" y="27"/>
                      <a:pt x="15" y="28"/>
                    </a:cubicBezTo>
                    <a:cubicBezTo>
                      <a:pt x="8" y="29"/>
                      <a:pt x="0" y="24"/>
                      <a:pt x="0" y="14"/>
                    </a:cubicBezTo>
                    <a:cubicBezTo>
                      <a:pt x="0" y="8"/>
                      <a:pt x="4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4" name="Freeform 1456"/>
              <p:cNvSpPr>
                <a:spLocks/>
              </p:cNvSpPr>
              <p:nvPr/>
            </p:nvSpPr>
            <p:spPr bwMode="auto">
              <a:xfrm>
                <a:off x="4661" y="2628"/>
                <a:ext cx="51" cy="53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18"/>
                  </a:cxn>
                  <a:cxn ang="0">
                    <a:pos x="5" y="10"/>
                  </a:cxn>
                  <a:cxn ang="0">
                    <a:pos x="17" y="1"/>
                  </a:cxn>
                </a:cxnLst>
                <a:rect l="0" t="0" r="r" b="b"/>
                <a:pathLst>
                  <a:path w="32" h="33">
                    <a:moveTo>
                      <a:pt x="17" y="1"/>
                    </a:moveTo>
                    <a:cubicBezTo>
                      <a:pt x="25" y="0"/>
                      <a:pt x="32" y="8"/>
                      <a:pt x="30" y="18"/>
                    </a:cubicBezTo>
                    <a:cubicBezTo>
                      <a:pt x="25" y="33"/>
                      <a:pt x="0" y="28"/>
                      <a:pt x="5" y="10"/>
                    </a:cubicBezTo>
                    <a:cubicBezTo>
                      <a:pt x="6" y="5"/>
                      <a:pt x="10" y="1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5" name="Freeform 1457"/>
              <p:cNvSpPr>
                <a:spLocks/>
              </p:cNvSpPr>
              <p:nvPr/>
            </p:nvSpPr>
            <p:spPr bwMode="auto">
              <a:xfrm>
                <a:off x="2196" y="2629"/>
                <a:ext cx="59" cy="5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7" y="4"/>
                  </a:cxn>
                  <a:cxn ang="0">
                    <a:pos x="11" y="25"/>
                  </a:cxn>
                  <a:cxn ang="0">
                    <a:pos x="16" y="0"/>
                  </a:cxn>
                </a:cxnLst>
                <a:rect l="0" t="0" r="r" b="b"/>
                <a:pathLst>
                  <a:path w="37" h="32">
                    <a:moveTo>
                      <a:pt x="16" y="0"/>
                    </a:moveTo>
                    <a:cubicBezTo>
                      <a:pt x="19" y="0"/>
                      <a:pt x="24" y="1"/>
                      <a:pt x="27" y="4"/>
                    </a:cubicBezTo>
                    <a:cubicBezTo>
                      <a:pt x="37" y="14"/>
                      <a:pt x="24" y="32"/>
                      <a:pt x="11" y="25"/>
                    </a:cubicBezTo>
                    <a:cubicBezTo>
                      <a:pt x="0" y="20"/>
                      <a:pt x="1" y="3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6" name="Freeform 1458"/>
              <p:cNvSpPr>
                <a:spLocks/>
              </p:cNvSpPr>
              <p:nvPr/>
            </p:nvSpPr>
            <p:spPr bwMode="auto">
              <a:xfrm>
                <a:off x="4481" y="2628"/>
                <a:ext cx="63" cy="5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4" y="20"/>
                  </a:cxn>
                  <a:cxn ang="0">
                    <a:pos x="25" y="28"/>
                  </a:cxn>
                  <a:cxn ang="0">
                    <a:pos x="20" y="1"/>
                  </a:cxn>
                </a:cxnLst>
                <a:rect l="0" t="0" r="r" b="b"/>
                <a:pathLst>
                  <a:path w="39" h="33">
                    <a:moveTo>
                      <a:pt x="20" y="1"/>
                    </a:moveTo>
                    <a:cubicBezTo>
                      <a:pt x="27" y="0"/>
                      <a:pt x="39" y="9"/>
                      <a:pt x="34" y="20"/>
                    </a:cubicBezTo>
                    <a:cubicBezTo>
                      <a:pt x="33" y="23"/>
                      <a:pt x="29" y="27"/>
                      <a:pt x="25" y="28"/>
                    </a:cubicBezTo>
                    <a:cubicBezTo>
                      <a:pt x="8" y="33"/>
                      <a:pt x="0" y="5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7" name="Freeform 1459"/>
              <p:cNvSpPr>
                <a:spLocks/>
              </p:cNvSpPr>
              <p:nvPr/>
            </p:nvSpPr>
            <p:spPr bwMode="auto">
              <a:xfrm>
                <a:off x="5009" y="2629"/>
                <a:ext cx="55" cy="44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5" y="4"/>
                  </a:cxn>
                  <a:cxn ang="0">
                    <a:pos x="15" y="0"/>
                  </a:cxn>
                  <a:cxn ang="0">
                    <a:pos x="11" y="23"/>
                  </a:cxn>
                  <a:cxn ang="0">
                    <a:pos x="9" y="1"/>
                  </a:cxn>
                  <a:cxn ang="0">
                    <a:pos x="9" y="6"/>
                  </a:cxn>
                </a:cxnLst>
                <a:rect l="0" t="0" r="r" b="b"/>
                <a:pathLst>
                  <a:path w="34" h="27">
                    <a:moveTo>
                      <a:pt x="9" y="6"/>
                    </a:moveTo>
                    <a:cubicBezTo>
                      <a:pt x="11" y="5"/>
                      <a:pt x="13" y="4"/>
                      <a:pt x="15" y="4"/>
                    </a:cubicBezTo>
                    <a:cubicBezTo>
                      <a:pt x="15" y="2"/>
                      <a:pt x="15" y="2"/>
                      <a:pt x="15" y="0"/>
                    </a:cubicBezTo>
                    <a:cubicBezTo>
                      <a:pt x="34" y="1"/>
                      <a:pt x="26" y="27"/>
                      <a:pt x="11" y="23"/>
                    </a:cubicBezTo>
                    <a:cubicBezTo>
                      <a:pt x="2" y="20"/>
                      <a:pt x="0" y="6"/>
                      <a:pt x="9" y="1"/>
                    </a:cubicBezTo>
                    <a:cubicBezTo>
                      <a:pt x="10" y="2"/>
                      <a:pt x="9" y="4"/>
                      <a:pt x="9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8" name="Freeform 1460"/>
              <p:cNvSpPr>
                <a:spLocks/>
              </p:cNvSpPr>
              <p:nvPr/>
            </p:nvSpPr>
            <p:spPr bwMode="auto">
              <a:xfrm>
                <a:off x="2024" y="2628"/>
                <a:ext cx="56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2" y="28"/>
                  </a:cxn>
                  <a:cxn ang="0">
                    <a:pos x="4" y="20"/>
                  </a:cxn>
                  <a:cxn ang="0">
                    <a:pos x="16" y="2"/>
                  </a:cxn>
                </a:cxnLst>
                <a:rect l="0" t="0" r="r" b="b"/>
                <a:pathLst>
                  <a:path w="35" h="31">
                    <a:moveTo>
                      <a:pt x="16" y="2"/>
                    </a:moveTo>
                    <a:cubicBezTo>
                      <a:pt x="32" y="0"/>
                      <a:pt x="35" y="22"/>
                      <a:pt x="22" y="28"/>
                    </a:cubicBezTo>
                    <a:cubicBezTo>
                      <a:pt x="16" y="31"/>
                      <a:pt x="6" y="27"/>
                      <a:pt x="4" y="20"/>
                    </a:cubicBezTo>
                    <a:cubicBezTo>
                      <a:pt x="0" y="12"/>
                      <a:pt x="6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9" name="Freeform 1461"/>
              <p:cNvSpPr>
                <a:spLocks/>
              </p:cNvSpPr>
              <p:nvPr/>
            </p:nvSpPr>
            <p:spPr bwMode="auto">
              <a:xfrm>
                <a:off x="4315" y="2629"/>
                <a:ext cx="63" cy="54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5" y="2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9" h="33">
                    <a:moveTo>
                      <a:pt x="17" y="1"/>
                    </a:moveTo>
                    <a:cubicBezTo>
                      <a:pt x="19" y="0"/>
                      <a:pt x="22" y="1"/>
                      <a:pt x="25" y="2"/>
                    </a:cubicBezTo>
                    <a:cubicBezTo>
                      <a:pt x="39" y="10"/>
                      <a:pt x="28" y="33"/>
                      <a:pt x="12" y="27"/>
                    </a:cubicBezTo>
                    <a:cubicBezTo>
                      <a:pt x="0" y="22"/>
                      <a:pt x="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0" name="Freeform 1462"/>
              <p:cNvSpPr>
                <a:spLocks/>
              </p:cNvSpPr>
              <p:nvPr/>
            </p:nvSpPr>
            <p:spPr bwMode="auto">
              <a:xfrm>
                <a:off x="1854" y="2633"/>
                <a:ext cx="47" cy="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2"/>
                  </a:cxn>
                  <a:cxn ang="0">
                    <a:pos x="28" y="14"/>
                  </a:cxn>
                  <a:cxn ang="0">
                    <a:pos x="6" y="22"/>
                  </a:cxn>
                  <a:cxn ang="0">
                    <a:pos x="14" y="0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17" y="0"/>
                      <a:pt x="20" y="0"/>
                      <a:pt x="23" y="2"/>
                    </a:cubicBezTo>
                    <a:cubicBezTo>
                      <a:pt x="26" y="4"/>
                      <a:pt x="29" y="11"/>
                      <a:pt x="28" y="14"/>
                    </a:cubicBezTo>
                    <a:cubicBezTo>
                      <a:pt x="27" y="24"/>
                      <a:pt x="14" y="29"/>
                      <a:pt x="6" y="22"/>
                    </a:cubicBezTo>
                    <a:cubicBezTo>
                      <a:pt x="0" y="15"/>
                      <a:pt x="2" y="2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1" name="Freeform 1463"/>
              <p:cNvSpPr>
                <a:spLocks/>
              </p:cNvSpPr>
              <p:nvPr/>
            </p:nvSpPr>
            <p:spPr bwMode="auto">
              <a:xfrm>
                <a:off x="3964" y="2633"/>
                <a:ext cx="59" cy="5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4" y="9"/>
                  </a:cxn>
                  <a:cxn ang="0">
                    <a:pos x="25" y="27"/>
                  </a:cxn>
                  <a:cxn ang="0">
                    <a:pos x="20" y="1"/>
                  </a:cxn>
                </a:cxnLst>
                <a:rect l="0" t="0" r="r" b="b"/>
                <a:pathLst>
                  <a:path w="37" h="33">
                    <a:moveTo>
                      <a:pt x="20" y="1"/>
                    </a:moveTo>
                    <a:cubicBezTo>
                      <a:pt x="25" y="0"/>
                      <a:pt x="31" y="1"/>
                      <a:pt x="34" y="9"/>
                    </a:cubicBezTo>
                    <a:cubicBezTo>
                      <a:pt x="37" y="16"/>
                      <a:pt x="33" y="25"/>
                      <a:pt x="25" y="27"/>
                    </a:cubicBezTo>
                    <a:cubicBezTo>
                      <a:pt x="8" y="33"/>
                      <a:pt x="0" y="4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2" name="Freeform 1464"/>
              <p:cNvSpPr>
                <a:spLocks/>
              </p:cNvSpPr>
              <p:nvPr/>
            </p:nvSpPr>
            <p:spPr bwMode="auto">
              <a:xfrm>
                <a:off x="4139" y="2633"/>
                <a:ext cx="56" cy="54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2" y="8"/>
                  </a:cxn>
                  <a:cxn ang="0">
                    <a:pos x="28" y="24"/>
                  </a:cxn>
                  <a:cxn ang="0">
                    <a:pos x="12" y="3"/>
                  </a:cxn>
                  <a:cxn ang="0">
                    <a:pos x="19" y="1"/>
                  </a:cxn>
                </a:cxnLst>
                <a:rect l="0" t="0" r="r" b="b"/>
                <a:pathLst>
                  <a:path w="35" h="34">
                    <a:moveTo>
                      <a:pt x="19" y="1"/>
                    </a:moveTo>
                    <a:cubicBezTo>
                      <a:pt x="23" y="0"/>
                      <a:pt x="30" y="2"/>
                      <a:pt x="32" y="8"/>
                    </a:cubicBezTo>
                    <a:cubicBezTo>
                      <a:pt x="35" y="14"/>
                      <a:pt x="31" y="21"/>
                      <a:pt x="28" y="24"/>
                    </a:cubicBezTo>
                    <a:cubicBezTo>
                      <a:pt x="13" y="34"/>
                      <a:pt x="0" y="12"/>
                      <a:pt x="12" y="3"/>
                    </a:cubicBezTo>
                    <a:cubicBezTo>
                      <a:pt x="14" y="1"/>
                      <a:pt x="16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3" name="Freeform 1465"/>
              <p:cNvSpPr>
                <a:spLocks/>
              </p:cNvSpPr>
              <p:nvPr/>
            </p:nvSpPr>
            <p:spPr bwMode="auto">
              <a:xfrm>
                <a:off x="1684" y="2633"/>
                <a:ext cx="50" cy="45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22"/>
                  </a:cxn>
                  <a:cxn ang="0">
                    <a:pos x="4" y="22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13" y="1"/>
                  </a:cxn>
                </a:cxnLst>
                <a:rect l="0" t="0" r="r" b="b"/>
                <a:pathLst>
                  <a:path w="31" h="28">
                    <a:moveTo>
                      <a:pt x="13" y="1"/>
                    </a:moveTo>
                    <a:cubicBezTo>
                      <a:pt x="23" y="0"/>
                      <a:pt x="31" y="13"/>
                      <a:pt x="24" y="22"/>
                    </a:cubicBezTo>
                    <a:cubicBezTo>
                      <a:pt x="19" y="28"/>
                      <a:pt x="8" y="27"/>
                      <a:pt x="4" y="22"/>
                    </a:cubicBezTo>
                    <a:cubicBezTo>
                      <a:pt x="3" y="21"/>
                      <a:pt x="0" y="14"/>
                      <a:pt x="2" y="9"/>
                    </a:cubicBezTo>
                    <a:cubicBezTo>
                      <a:pt x="2" y="8"/>
                      <a:pt x="4" y="5"/>
                      <a:pt x="5" y="4"/>
                    </a:cubicBezTo>
                    <a:cubicBezTo>
                      <a:pt x="7" y="2"/>
                      <a:pt x="9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4" name="Freeform 1466"/>
              <p:cNvSpPr>
                <a:spLocks/>
              </p:cNvSpPr>
              <p:nvPr/>
            </p:nvSpPr>
            <p:spPr bwMode="auto">
              <a:xfrm>
                <a:off x="3798" y="2633"/>
                <a:ext cx="55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4" h="30">
                    <a:moveTo>
                      <a:pt x="16" y="1"/>
                    </a:moveTo>
                    <a:cubicBezTo>
                      <a:pt x="25" y="0"/>
                      <a:pt x="34" y="9"/>
                      <a:pt x="31" y="18"/>
                    </a:cubicBezTo>
                    <a:cubicBezTo>
                      <a:pt x="28" y="27"/>
                      <a:pt x="19" y="30"/>
                      <a:pt x="12" y="27"/>
                    </a:cubicBezTo>
                    <a:cubicBezTo>
                      <a:pt x="1" y="23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5" name="Freeform 1467"/>
              <p:cNvSpPr>
                <a:spLocks/>
              </p:cNvSpPr>
              <p:nvPr/>
            </p:nvSpPr>
            <p:spPr bwMode="auto">
              <a:xfrm>
                <a:off x="3625" y="2634"/>
                <a:ext cx="56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0"/>
                  </a:cxn>
                  <a:cxn ang="0">
                    <a:pos x="22" y="28"/>
                  </a:cxn>
                  <a:cxn ang="0">
                    <a:pos x="5" y="9"/>
                  </a:cxn>
                  <a:cxn ang="0">
                    <a:pos x="17" y="1"/>
                  </a:cxn>
                </a:cxnLst>
                <a:rect l="0" t="0" r="r" b="b"/>
                <a:pathLst>
                  <a:path w="35" h="30">
                    <a:moveTo>
                      <a:pt x="17" y="1"/>
                    </a:moveTo>
                    <a:cubicBezTo>
                      <a:pt x="26" y="0"/>
                      <a:pt x="35" y="10"/>
                      <a:pt x="31" y="20"/>
                    </a:cubicBezTo>
                    <a:cubicBezTo>
                      <a:pt x="30" y="23"/>
                      <a:pt x="25" y="27"/>
                      <a:pt x="22" y="28"/>
                    </a:cubicBezTo>
                    <a:cubicBezTo>
                      <a:pt x="12" y="30"/>
                      <a:pt x="0" y="21"/>
                      <a:pt x="5" y="9"/>
                    </a:cubicBezTo>
                    <a:cubicBezTo>
                      <a:pt x="7" y="5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6" name="Freeform 1468"/>
              <p:cNvSpPr>
                <a:spLocks/>
              </p:cNvSpPr>
              <p:nvPr/>
            </p:nvSpPr>
            <p:spPr bwMode="auto">
              <a:xfrm>
                <a:off x="1335" y="2634"/>
                <a:ext cx="48" cy="44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3"/>
                  </a:cxn>
                  <a:cxn ang="0">
                    <a:pos x="15" y="27"/>
                  </a:cxn>
                  <a:cxn ang="0">
                    <a:pos x="13" y="2"/>
                  </a:cxn>
                </a:cxnLst>
                <a:rect l="0" t="0" r="r" b="b"/>
                <a:pathLst>
                  <a:path w="30" h="27">
                    <a:moveTo>
                      <a:pt x="13" y="2"/>
                    </a:moveTo>
                    <a:cubicBezTo>
                      <a:pt x="22" y="0"/>
                      <a:pt x="29" y="5"/>
                      <a:pt x="29" y="13"/>
                    </a:cubicBezTo>
                    <a:cubicBezTo>
                      <a:pt x="30" y="20"/>
                      <a:pt x="24" y="27"/>
                      <a:pt x="15" y="27"/>
                    </a:cubicBezTo>
                    <a:cubicBezTo>
                      <a:pt x="1" y="26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7" name="Freeform 1469"/>
              <p:cNvSpPr>
                <a:spLocks/>
              </p:cNvSpPr>
              <p:nvPr/>
            </p:nvSpPr>
            <p:spPr bwMode="auto">
              <a:xfrm>
                <a:off x="1509" y="2634"/>
                <a:ext cx="48" cy="44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1"/>
                  </a:cxn>
                  <a:cxn ang="0">
                    <a:pos x="14" y="26"/>
                  </a:cxn>
                  <a:cxn ang="0">
                    <a:pos x="13" y="2"/>
                  </a:cxn>
                </a:cxnLst>
                <a:rect l="0" t="0" r="r" b="b"/>
                <a:pathLst>
                  <a:path w="30" h="27">
                    <a:moveTo>
                      <a:pt x="13" y="2"/>
                    </a:moveTo>
                    <a:cubicBezTo>
                      <a:pt x="21" y="0"/>
                      <a:pt x="27" y="4"/>
                      <a:pt x="28" y="11"/>
                    </a:cubicBezTo>
                    <a:cubicBezTo>
                      <a:pt x="30" y="20"/>
                      <a:pt x="23" y="27"/>
                      <a:pt x="14" y="26"/>
                    </a:cubicBezTo>
                    <a:cubicBezTo>
                      <a:pt x="0" y="24"/>
                      <a:pt x="0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8" name="Freeform 1470"/>
              <p:cNvSpPr>
                <a:spLocks/>
              </p:cNvSpPr>
              <p:nvPr/>
            </p:nvSpPr>
            <p:spPr bwMode="auto">
              <a:xfrm>
                <a:off x="3456" y="2636"/>
                <a:ext cx="52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3" y="20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3" y="0"/>
                      <a:pt x="32" y="9"/>
                      <a:pt x="29" y="18"/>
                    </a:cubicBezTo>
                    <a:cubicBezTo>
                      <a:pt x="26" y="30"/>
                      <a:pt x="7" y="31"/>
                      <a:pt x="3" y="20"/>
                    </a:cubicBezTo>
                    <a:cubicBezTo>
                      <a:pt x="0" y="12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9" name="Freeform 1471"/>
              <p:cNvSpPr>
                <a:spLocks/>
              </p:cNvSpPr>
              <p:nvPr/>
            </p:nvSpPr>
            <p:spPr bwMode="auto">
              <a:xfrm>
                <a:off x="3283" y="2638"/>
                <a:ext cx="53" cy="5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9"/>
                  </a:cxn>
                  <a:cxn ang="0">
                    <a:pos x="11" y="27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33" h="32">
                    <a:moveTo>
                      <a:pt x="15" y="0"/>
                    </a:moveTo>
                    <a:cubicBezTo>
                      <a:pt x="19" y="0"/>
                      <a:pt x="27" y="3"/>
                      <a:pt x="29" y="9"/>
                    </a:cubicBezTo>
                    <a:cubicBezTo>
                      <a:pt x="33" y="19"/>
                      <a:pt x="23" y="32"/>
                      <a:pt x="11" y="27"/>
                    </a:cubicBezTo>
                    <a:cubicBezTo>
                      <a:pt x="2" y="23"/>
                      <a:pt x="0" y="10"/>
                      <a:pt x="7" y="4"/>
                    </a:cubicBezTo>
                    <a:cubicBezTo>
                      <a:pt x="9" y="2"/>
                      <a:pt x="10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0" name="Freeform 1472"/>
              <p:cNvSpPr>
                <a:spLocks/>
              </p:cNvSpPr>
              <p:nvPr/>
            </p:nvSpPr>
            <p:spPr bwMode="auto">
              <a:xfrm>
                <a:off x="1163" y="2636"/>
                <a:ext cx="49" cy="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6"/>
                  </a:cxn>
                  <a:cxn ang="0">
                    <a:pos x="7" y="23"/>
                  </a:cxn>
                  <a:cxn ang="0">
                    <a:pos x="13" y="2"/>
                  </a:cxn>
                </a:cxnLst>
                <a:rect l="0" t="0" r="r" b="b"/>
                <a:pathLst>
                  <a:path w="30" h="31">
                    <a:moveTo>
                      <a:pt x="13" y="2"/>
                    </a:moveTo>
                    <a:cubicBezTo>
                      <a:pt x="22" y="0"/>
                      <a:pt x="30" y="5"/>
                      <a:pt x="28" y="16"/>
                    </a:cubicBezTo>
                    <a:cubicBezTo>
                      <a:pt x="27" y="25"/>
                      <a:pt x="14" y="31"/>
                      <a:pt x="7" y="23"/>
                    </a:cubicBezTo>
                    <a:cubicBezTo>
                      <a:pt x="0" y="16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1" name="Freeform 1473"/>
              <p:cNvSpPr>
                <a:spLocks/>
              </p:cNvSpPr>
              <p:nvPr/>
            </p:nvSpPr>
            <p:spPr bwMode="auto">
              <a:xfrm>
                <a:off x="3111" y="2638"/>
                <a:ext cx="52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9"/>
                  </a:cxn>
                  <a:cxn ang="0">
                    <a:pos x="9" y="27"/>
                  </a:cxn>
                  <a:cxn ang="0">
                    <a:pos x="6" y="5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3" y="0"/>
                      <a:pt x="32" y="9"/>
                      <a:pt x="29" y="19"/>
                    </a:cubicBezTo>
                    <a:cubicBezTo>
                      <a:pt x="27" y="26"/>
                      <a:pt x="16" y="31"/>
                      <a:pt x="9" y="27"/>
                    </a:cubicBezTo>
                    <a:cubicBezTo>
                      <a:pt x="1" y="23"/>
                      <a:pt x="0" y="11"/>
                      <a:pt x="6" y="5"/>
                    </a:cubicBezTo>
                    <a:cubicBezTo>
                      <a:pt x="8" y="3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2" name="Freeform 1474"/>
              <p:cNvSpPr>
                <a:spLocks/>
              </p:cNvSpPr>
              <p:nvPr/>
            </p:nvSpPr>
            <p:spPr bwMode="auto">
              <a:xfrm>
                <a:off x="2939" y="2641"/>
                <a:ext cx="50" cy="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17"/>
                  </a:cxn>
                  <a:cxn ang="0">
                    <a:pos x="7" y="25"/>
                  </a:cxn>
                  <a:cxn ang="0">
                    <a:pos x="3" y="19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cubicBezTo>
                      <a:pt x="23" y="0"/>
                      <a:pt x="31" y="8"/>
                      <a:pt x="29" y="17"/>
                    </a:cubicBezTo>
                    <a:cubicBezTo>
                      <a:pt x="27" y="25"/>
                      <a:pt x="15" y="31"/>
                      <a:pt x="7" y="25"/>
                    </a:cubicBezTo>
                    <a:cubicBezTo>
                      <a:pt x="6" y="24"/>
                      <a:pt x="4" y="21"/>
                      <a:pt x="3" y="19"/>
                    </a:cubicBezTo>
                    <a:cubicBezTo>
                      <a:pt x="0" y="10"/>
                      <a:pt x="5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3" name="Freeform 1475"/>
              <p:cNvSpPr>
                <a:spLocks/>
              </p:cNvSpPr>
              <p:nvPr/>
            </p:nvSpPr>
            <p:spPr bwMode="auto">
              <a:xfrm>
                <a:off x="2763" y="2641"/>
                <a:ext cx="54" cy="48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0"/>
                  </a:cxn>
                  <a:cxn ang="0">
                    <a:pos x="15" y="28"/>
                  </a:cxn>
                  <a:cxn ang="0">
                    <a:pos x="18" y="1"/>
                  </a:cxn>
                </a:cxnLst>
                <a:rect l="0" t="0" r="r" b="b"/>
                <a:pathLst>
                  <a:path w="34" h="30">
                    <a:moveTo>
                      <a:pt x="18" y="1"/>
                    </a:moveTo>
                    <a:cubicBezTo>
                      <a:pt x="24" y="0"/>
                      <a:pt x="30" y="5"/>
                      <a:pt x="32" y="10"/>
                    </a:cubicBezTo>
                    <a:cubicBezTo>
                      <a:pt x="34" y="21"/>
                      <a:pt x="25" y="30"/>
                      <a:pt x="15" y="28"/>
                    </a:cubicBezTo>
                    <a:cubicBezTo>
                      <a:pt x="1" y="24"/>
                      <a:pt x="0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4" name="Freeform 1476"/>
              <p:cNvSpPr>
                <a:spLocks/>
              </p:cNvSpPr>
              <p:nvPr/>
            </p:nvSpPr>
            <p:spPr bwMode="auto">
              <a:xfrm>
                <a:off x="5056" y="2639"/>
                <a:ext cx="56" cy="5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21"/>
                  </a:cxn>
                  <a:cxn ang="0">
                    <a:pos x="7" y="25"/>
                  </a:cxn>
                  <a:cxn ang="0">
                    <a:pos x="16" y="2"/>
                  </a:cxn>
                </a:cxnLst>
                <a:rect l="0" t="0" r="r" b="b"/>
                <a:pathLst>
                  <a:path w="35" h="33">
                    <a:moveTo>
                      <a:pt x="16" y="2"/>
                    </a:moveTo>
                    <a:cubicBezTo>
                      <a:pt x="26" y="0"/>
                      <a:pt x="35" y="11"/>
                      <a:pt x="31" y="21"/>
                    </a:cubicBezTo>
                    <a:cubicBezTo>
                      <a:pt x="27" y="30"/>
                      <a:pt x="14" y="33"/>
                      <a:pt x="7" y="25"/>
                    </a:cubicBezTo>
                    <a:cubicBezTo>
                      <a:pt x="0" y="17"/>
                      <a:pt x="5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5" name="Freeform 1477"/>
              <p:cNvSpPr>
                <a:spLocks/>
              </p:cNvSpPr>
              <p:nvPr/>
            </p:nvSpPr>
            <p:spPr bwMode="auto">
              <a:xfrm>
                <a:off x="2596" y="2641"/>
                <a:ext cx="54" cy="5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1" y="14"/>
                  </a:cxn>
                  <a:cxn ang="0">
                    <a:pos x="14" y="2"/>
                  </a:cxn>
                </a:cxnLst>
                <a:rect l="0" t="0" r="r" b="b"/>
                <a:pathLst>
                  <a:path w="34" h="34">
                    <a:moveTo>
                      <a:pt x="14" y="2"/>
                    </a:moveTo>
                    <a:cubicBezTo>
                      <a:pt x="26" y="0"/>
                      <a:pt x="34" y="17"/>
                      <a:pt x="25" y="25"/>
                    </a:cubicBezTo>
                    <a:cubicBezTo>
                      <a:pt x="16" y="34"/>
                      <a:pt x="0" y="26"/>
                      <a:pt x="1" y="14"/>
                    </a:cubicBezTo>
                    <a:cubicBezTo>
                      <a:pt x="2" y="8"/>
                      <a:pt x="7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6" name="Freeform 1478"/>
              <p:cNvSpPr>
                <a:spLocks/>
              </p:cNvSpPr>
              <p:nvPr/>
            </p:nvSpPr>
            <p:spPr bwMode="auto">
              <a:xfrm>
                <a:off x="2419" y="2641"/>
                <a:ext cx="56" cy="5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3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5" h="36">
                    <a:moveTo>
                      <a:pt x="16" y="2"/>
                    </a:moveTo>
                    <a:cubicBezTo>
                      <a:pt x="28" y="0"/>
                      <a:pt x="35" y="14"/>
                      <a:pt x="30" y="23"/>
                    </a:cubicBezTo>
                    <a:cubicBezTo>
                      <a:pt x="22" y="36"/>
                      <a:pt x="0" y="28"/>
                      <a:pt x="4" y="12"/>
                    </a:cubicBezTo>
                    <a:cubicBezTo>
                      <a:pt x="6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7" name="Freeform 1479"/>
              <p:cNvSpPr>
                <a:spLocks/>
              </p:cNvSpPr>
              <p:nvPr/>
            </p:nvSpPr>
            <p:spPr bwMode="auto">
              <a:xfrm>
                <a:off x="4887" y="2641"/>
                <a:ext cx="53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21"/>
                  </a:cxn>
                  <a:cxn ang="0">
                    <a:pos x="3" y="21"/>
                  </a:cxn>
                  <a:cxn ang="0">
                    <a:pos x="12" y="2"/>
                  </a:cxn>
                </a:cxnLst>
                <a:rect l="0" t="0" r="r" b="b"/>
                <a:pathLst>
                  <a:path w="33" h="32">
                    <a:moveTo>
                      <a:pt x="12" y="2"/>
                    </a:moveTo>
                    <a:cubicBezTo>
                      <a:pt x="23" y="0"/>
                      <a:pt x="33" y="10"/>
                      <a:pt x="28" y="21"/>
                    </a:cubicBezTo>
                    <a:cubicBezTo>
                      <a:pt x="24" y="30"/>
                      <a:pt x="8" y="32"/>
                      <a:pt x="3" y="21"/>
                    </a:cubicBezTo>
                    <a:cubicBezTo>
                      <a:pt x="0" y="13"/>
                      <a:pt x="5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8" name="Freeform 1480"/>
              <p:cNvSpPr>
                <a:spLocks/>
              </p:cNvSpPr>
              <p:nvPr/>
            </p:nvSpPr>
            <p:spPr bwMode="auto">
              <a:xfrm>
                <a:off x="2246" y="2646"/>
                <a:ext cx="53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13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3" h="30">
                    <a:moveTo>
                      <a:pt x="17" y="0"/>
                    </a:moveTo>
                    <a:cubicBezTo>
                      <a:pt x="23" y="0"/>
                      <a:pt x="32" y="4"/>
                      <a:pt x="32" y="13"/>
                    </a:cubicBezTo>
                    <a:cubicBezTo>
                      <a:pt x="33" y="21"/>
                      <a:pt x="24" y="30"/>
                      <a:pt x="14" y="27"/>
                    </a:cubicBezTo>
                    <a:cubicBezTo>
                      <a:pt x="0" y="23"/>
                      <a:pt x="2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9" name="Freeform 1481"/>
              <p:cNvSpPr>
                <a:spLocks/>
              </p:cNvSpPr>
              <p:nvPr/>
            </p:nvSpPr>
            <p:spPr bwMode="auto">
              <a:xfrm>
                <a:off x="4539" y="2644"/>
                <a:ext cx="57" cy="5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7" y="25"/>
                  </a:cxn>
                  <a:cxn ang="0">
                    <a:pos x="5" y="10"/>
                  </a:cxn>
                  <a:cxn ang="0">
                    <a:pos x="10" y="3"/>
                  </a:cxn>
                  <a:cxn ang="0">
                    <a:pos x="17" y="2"/>
                  </a:cxn>
                </a:cxnLst>
                <a:rect l="0" t="0" r="r" b="b"/>
                <a:pathLst>
                  <a:path w="36" h="35">
                    <a:moveTo>
                      <a:pt x="17" y="2"/>
                    </a:moveTo>
                    <a:cubicBezTo>
                      <a:pt x="29" y="0"/>
                      <a:pt x="36" y="17"/>
                      <a:pt x="27" y="25"/>
                    </a:cubicBezTo>
                    <a:cubicBezTo>
                      <a:pt x="16" y="35"/>
                      <a:pt x="0" y="23"/>
                      <a:pt x="5" y="10"/>
                    </a:cubicBezTo>
                    <a:cubicBezTo>
                      <a:pt x="6" y="8"/>
                      <a:pt x="9" y="4"/>
                      <a:pt x="10" y="3"/>
                    </a:cubicBezTo>
                    <a:cubicBezTo>
                      <a:pt x="12" y="2"/>
                      <a:pt x="13" y="2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0" name="Freeform 1482"/>
              <p:cNvSpPr>
                <a:spLocks/>
              </p:cNvSpPr>
              <p:nvPr/>
            </p:nvSpPr>
            <p:spPr bwMode="auto">
              <a:xfrm>
                <a:off x="4719" y="2647"/>
                <a:ext cx="44" cy="4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6" y="9"/>
                  </a:cxn>
                  <a:cxn ang="0">
                    <a:pos x="11" y="25"/>
                  </a:cxn>
                  <a:cxn ang="0">
                    <a:pos x="1" y="10"/>
                  </a:cxn>
                  <a:cxn ang="0">
                    <a:pos x="13" y="0"/>
                  </a:cxn>
                </a:cxnLst>
                <a:rect l="0" t="0" r="r" b="b"/>
                <a:pathLst>
                  <a:path w="28" h="26">
                    <a:moveTo>
                      <a:pt x="13" y="0"/>
                    </a:moveTo>
                    <a:cubicBezTo>
                      <a:pt x="17" y="0"/>
                      <a:pt x="24" y="3"/>
                      <a:pt x="26" y="9"/>
                    </a:cubicBezTo>
                    <a:cubicBezTo>
                      <a:pt x="28" y="20"/>
                      <a:pt x="19" y="26"/>
                      <a:pt x="11" y="25"/>
                    </a:cubicBezTo>
                    <a:cubicBezTo>
                      <a:pt x="4" y="24"/>
                      <a:pt x="0" y="18"/>
                      <a:pt x="1" y="10"/>
                    </a:cubicBezTo>
                    <a:cubicBezTo>
                      <a:pt x="1" y="4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1" name="Freeform 1483"/>
              <p:cNvSpPr>
                <a:spLocks/>
              </p:cNvSpPr>
              <p:nvPr/>
            </p:nvSpPr>
            <p:spPr bwMode="auto">
              <a:xfrm>
                <a:off x="2074" y="2646"/>
                <a:ext cx="58" cy="54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2"/>
                  </a:cxn>
                  <a:cxn ang="0">
                    <a:pos x="5" y="11"/>
                  </a:cxn>
                  <a:cxn ang="0">
                    <a:pos x="17" y="1"/>
                  </a:cxn>
                </a:cxnLst>
                <a:rect l="0" t="0" r="r" b="b"/>
                <a:pathLst>
                  <a:path w="36" h="34">
                    <a:moveTo>
                      <a:pt x="17" y="1"/>
                    </a:moveTo>
                    <a:cubicBezTo>
                      <a:pt x="27" y="0"/>
                      <a:pt x="36" y="13"/>
                      <a:pt x="30" y="22"/>
                    </a:cubicBezTo>
                    <a:cubicBezTo>
                      <a:pt x="23" y="34"/>
                      <a:pt x="0" y="27"/>
                      <a:pt x="5" y="11"/>
                    </a:cubicBezTo>
                    <a:cubicBezTo>
                      <a:pt x="6" y="5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2" name="Freeform 1484"/>
              <p:cNvSpPr>
                <a:spLocks/>
              </p:cNvSpPr>
              <p:nvPr/>
            </p:nvSpPr>
            <p:spPr bwMode="auto">
              <a:xfrm>
                <a:off x="4368" y="2647"/>
                <a:ext cx="57" cy="5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8"/>
                  </a:cxn>
                  <a:cxn ang="0">
                    <a:pos x="6" y="23"/>
                  </a:cxn>
                  <a:cxn ang="0">
                    <a:pos x="15" y="0"/>
                  </a:cxn>
                </a:cxnLst>
                <a:rect l="0" t="0" r="r" b="b"/>
                <a:pathLst>
                  <a:path w="35" h="35">
                    <a:moveTo>
                      <a:pt x="15" y="0"/>
                    </a:moveTo>
                    <a:cubicBezTo>
                      <a:pt x="19" y="0"/>
                      <a:pt x="27" y="1"/>
                      <a:pt x="30" y="8"/>
                    </a:cubicBezTo>
                    <a:cubicBezTo>
                      <a:pt x="35" y="22"/>
                      <a:pt x="16" y="35"/>
                      <a:pt x="6" y="23"/>
                    </a:cubicBezTo>
                    <a:cubicBezTo>
                      <a:pt x="0" y="15"/>
                      <a:pt x="2" y="3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3" name="Freeform 1485"/>
              <p:cNvSpPr>
                <a:spLocks/>
              </p:cNvSpPr>
              <p:nvPr/>
            </p:nvSpPr>
            <p:spPr bwMode="auto">
              <a:xfrm>
                <a:off x="1905" y="2649"/>
                <a:ext cx="52" cy="4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"/>
                  </a:cxn>
                  <a:cxn ang="0">
                    <a:pos x="19" y="27"/>
                  </a:cxn>
                  <a:cxn ang="0">
                    <a:pos x="2" y="10"/>
                  </a:cxn>
                  <a:cxn ang="0">
                    <a:pos x="15" y="0"/>
                  </a:cxn>
                </a:cxnLst>
                <a:rect l="0" t="0" r="r" b="b"/>
                <a:pathLst>
                  <a:path w="32" h="28">
                    <a:moveTo>
                      <a:pt x="15" y="0"/>
                    </a:moveTo>
                    <a:cubicBezTo>
                      <a:pt x="15" y="0"/>
                      <a:pt x="20" y="0"/>
                      <a:pt x="22" y="1"/>
                    </a:cubicBezTo>
                    <a:cubicBezTo>
                      <a:pt x="32" y="6"/>
                      <a:pt x="32" y="24"/>
                      <a:pt x="19" y="27"/>
                    </a:cubicBezTo>
                    <a:cubicBezTo>
                      <a:pt x="11" y="28"/>
                      <a:pt x="0" y="22"/>
                      <a:pt x="2" y="10"/>
                    </a:cubicBezTo>
                    <a:cubicBezTo>
                      <a:pt x="3" y="5"/>
                      <a:pt x="7" y="0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4" name="Freeform 1486"/>
              <p:cNvSpPr>
                <a:spLocks/>
              </p:cNvSpPr>
              <p:nvPr/>
            </p:nvSpPr>
            <p:spPr bwMode="auto">
              <a:xfrm>
                <a:off x="4198" y="2646"/>
                <a:ext cx="53" cy="5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5" y="25"/>
                  </a:cxn>
                  <a:cxn ang="0">
                    <a:pos x="4" y="22"/>
                  </a:cxn>
                  <a:cxn ang="0">
                    <a:pos x="13" y="3"/>
                  </a:cxn>
                </a:cxnLst>
                <a:rect l="0" t="0" r="r" b="b"/>
                <a:pathLst>
                  <a:path w="33" h="32">
                    <a:moveTo>
                      <a:pt x="13" y="3"/>
                    </a:moveTo>
                    <a:cubicBezTo>
                      <a:pt x="25" y="0"/>
                      <a:pt x="33" y="16"/>
                      <a:pt x="25" y="25"/>
                    </a:cubicBezTo>
                    <a:cubicBezTo>
                      <a:pt x="18" y="32"/>
                      <a:pt x="7" y="29"/>
                      <a:pt x="4" y="22"/>
                    </a:cubicBezTo>
                    <a:cubicBezTo>
                      <a:pt x="0" y="14"/>
                      <a:pt x="4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5" name="Freeform 1487"/>
              <p:cNvSpPr>
                <a:spLocks/>
              </p:cNvSpPr>
              <p:nvPr/>
            </p:nvSpPr>
            <p:spPr bwMode="auto">
              <a:xfrm>
                <a:off x="1734" y="2646"/>
                <a:ext cx="54" cy="49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8" y="29"/>
                  </a:cxn>
                  <a:cxn ang="0">
                    <a:pos x="4" y="10"/>
                  </a:cxn>
                  <a:cxn ang="0">
                    <a:pos x="13" y="4"/>
                  </a:cxn>
                </a:cxnLst>
                <a:rect l="0" t="0" r="r" b="b"/>
                <a:pathLst>
                  <a:path w="34" h="31">
                    <a:moveTo>
                      <a:pt x="13" y="4"/>
                    </a:moveTo>
                    <a:cubicBezTo>
                      <a:pt x="31" y="0"/>
                      <a:pt x="34" y="26"/>
                      <a:pt x="18" y="29"/>
                    </a:cubicBezTo>
                    <a:cubicBezTo>
                      <a:pt x="7" y="31"/>
                      <a:pt x="0" y="20"/>
                      <a:pt x="4" y="10"/>
                    </a:cubicBezTo>
                    <a:cubicBezTo>
                      <a:pt x="5" y="7"/>
                      <a:pt x="8" y="5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6" name="Freeform 1488"/>
              <p:cNvSpPr>
                <a:spLocks/>
              </p:cNvSpPr>
              <p:nvPr/>
            </p:nvSpPr>
            <p:spPr bwMode="auto">
              <a:xfrm>
                <a:off x="4026" y="2650"/>
                <a:ext cx="50" cy="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9"/>
                  </a:cxn>
                  <a:cxn ang="0">
                    <a:pos x="13" y="27"/>
                  </a:cxn>
                  <a:cxn ang="0">
                    <a:pos x="3" y="8"/>
                  </a:cxn>
                  <a:cxn ang="0">
                    <a:pos x="12" y="1"/>
                  </a:cxn>
                </a:cxnLst>
                <a:rect l="0" t="0" r="r" b="b"/>
                <a:pathLst>
                  <a:path w="31" h="28">
                    <a:moveTo>
                      <a:pt x="12" y="1"/>
                    </a:moveTo>
                    <a:cubicBezTo>
                      <a:pt x="20" y="0"/>
                      <a:pt x="25" y="3"/>
                      <a:pt x="28" y="9"/>
                    </a:cubicBezTo>
                    <a:cubicBezTo>
                      <a:pt x="31" y="19"/>
                      <a:pt x="22" y="28"/>
                      <a:pt x="13" y="27"/>
                    </a:cubicBezTo>
                    <a:cubicBezTo>
                      <a:pt x="4" y="25"/>
                      <a:pt x="0" y="14"/>
                      <a:pt x="3" y="8"/>
                    </a:cubicBezTo>
                    <a:cubicBezTo>
                      <a:pt x="5" y="4"/>
                      <a:pt x="8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7" name="Freeform 1489"/>
              <p:cNvSpPr>
                <a:spLocks/>
              </p:cNvSpPr>
              <p:nvPr/>
            </p:nvSpPr>
            <p:spPr bwMode="auto">
              <a:xfrm>
                <a:off x="3850" y="2650"/>
                <a:ext cx="54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9"/>
                  </a:cxn>
                  <a:cxn ang="0">
                    <a:pos x="16" y="27"/>
                  </a:cxn>
                  <a:cxn ang="0">
                    <a:pos x="15" y="2"/>
                  </a:cxn>
                </a:cxnLst>
                <a:rect l="0" t="0" r="r" b="b"/>
                <a:pathLst>
                  <a:path w="34" h="28">
                    <a:moveTo>
                      <a:pt x="15" y="2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4" y="21"/>
                      <a:pt x="24" y="28"/>
                      <a:pt x="16" y="27"/>
                    </a:cubicBezTo>
                    <a:cubicBezTo>
                      <a:pt x="2" y="25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8" name="Freeform 1490"/>
              <p:cNvSpPr>
                <a:spLocks/>
              </p:cNvSpPr>
              <p:nvPr/>
            </p:nvSpPr>
            <p:spPr bwMode="auto">
              <a:xfrm>
                <a:off x="1387" y="2650"/>
                <a:ext cx="49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2"/>
                  </a:cxn>
                  <a:cxn ang="0">
                    <a:pos x="7" y="24"/>
                  </a:cxn>
                  <a:cxn ang="0">
                    <a:pos x="14" y="2"/>
                  </a:cxn>
                </a:cxnLst>
                <a:rect l="0" t="0" r="r" b="b"/>
                <a:pathLst>
                  <a:path w="31" h="33">
                    <a:moveTo>
                      <a:pt x="14" y="2"/>
                    </a:moveTo>
                    <a:cubicBezTo>
                      <a:pt x="22" y="0"/>
                      <a:pt x="28" y="5"/>
                      <a:pt x="29" y="12"/>
                    </a:cubicBezTo>
                    <a:cubicBezTo>
                      <a:pt x="31" y="24"/>
                      <a:pt x="17" y="33"/>
                      <a:pt x="7" y="24"/>
                    </a:cubicBezTo>
                    <a:cubicBezTo>
                      <a:pt x="0" y="17"/>
                      <a:pt x="3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9" name="Freeform 1491"/>
              <p:cNvSpPr>
                <a:spLocks/>
              </p:cNvSpPr>
              <p:nvPr/>
            </p:nvSpPr>
            <p:spPr bwMode="auto">
              <a:xfrm>
                <a:off x="1560" y="2647"/>
                <a:ext cx="53" cy="50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4" y="29"/>
                  </a:cxn>
                  <a:cxn ang="0">
                    <a:pos x="13" y="4"/>
                  </a:cxn>
                </a:cxnLst>
                <a:rect l="0" t="0" r="r" b="b"/>
                <a:pathLst>
                  <a:path w="33" h="31">
                    <a:moveTo>
                      <a:pt x="13" y="4"/>
                    </a:moveTo>
                    <a:cubicBezTo>
                      <a:pt x="33" y="0"/>
                      <a:pt x="33" y="31"/>
                      <a:pt x="14" y="29"/>
                    </a:cubicBezTo>
                    <a:cubicBezTo>
                      <a:pt x="1" y="27"/>
                      <a:pt x="0" y="7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0" name="Freeform 1492"/>
              <p:cNvSpPr>
                <a:spLocks/>
              </p:cNvSpPr>
              <p:nvPr/>
            </p:nvSpPr>
            <p:spPr bwMode="auto">
              <a:xfrm>
                <a:off x="3506" y="2652"/>
                <a:ext cx="55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1" y="0"/>
                      <a:pt x="27" y="3"/>
                      <a:pt x="30" y="9"/>
                    </a:cubicBezTo>
                    <a:cubicBezTo>
                      <a:pt x="34" y="20"/>
                      <a:pt x="23" y="32"/>
                      <a:pt x="12" y="27"/>
                    </a:cubicBezTo>
                    <a:cubicBezTo>
                      <a:pt x="0" y="23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1" name="Freeform 1493"/>
              <p:cNvSpPr>
                <a:spLocks/>
              </p:cNvSpPr>
              <p:nvPr/>
            </p:nvSpPr>
            <p:spPr bwMode="auto">
              <a:xfrm>
                <a:off x="3675" y="2649"/>
                <a:ext cx="61" cy="48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8" y="26"/>
                  </a:cxn>
                  <a:cxn ang="0">
                    <a:pos x="20" y="29"/>
                  </a:cxn>
                  <a:cxn ang="0">
                    <a:pos x="17" y="3"/>
                  </a:cxn>
                </a:cxnLst>
                <a:rect l="0" t="0" r="r" b="b"/>
                <a:pathLst>
                  <a:path w="38" h="30">
                    <a:moveTo>
                      <a:pt x="17" y="3"/>
                    </a:moveTo>
                    <a:cubicBezTo>
                      <a:pt x="30" y="0"/>
                      <a:pt x="38" y="17"/>
                      <a:pt x="28" y="26"/>
                    </a:cubicBezTo>
                    <a:cubicBezTo>
                      <a:pt x="27" y="27"/>
                      <a:pt x="23" y="29"/>
                      <a:pt x="20" y="29"/>
                    </a:cubicBezTo>
                    <a:cubicBezTo>
                      <a:pt x="4" y="30"/>
                      <a:pt x="0" y="6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2" name="Freeform 1494"/>
              <p:cNvSpPr>
                <a:spLocks/>
              </p:cNvSpPr>
              <p:nvPr/>
            </p:nvSpPr>
            <p:spPr bwMode="auto">
              <a:xfrm>
                <a:off x="5407" y="2654"/>
                <a:ext cx="34" cy="2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0" y="5"/>
                  </a:cxn>
                  <a:cxn ang="0">
                    <a:pos x="9" y="0"/>
                  </a:cxn>
                </a:cxnLst>
                <a:rect l="0" t="0" r="r" b="b"/>
                <a:pathLst>
                  <a:path w="21" h="18">
                    <a:moveTo>
                      <a:pt x="9" y="0"/>
                    </a:moveTo>
                    <a:cubicBezTo>
                      <a:pt x="12" y="2"/>
                      <a:pt x="16" y="3"/>
                      <a:pt x="20" y="5"/>
                    </a:cubicBezTo>
                    <a:cubicBezTo>
                      <a:pt x="21" y="18"/>
                      <a:pt x="0" y="11"/>
                      <a:pt x="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3" name="Freeform 1495"/>
              <p:cNvSpPr>
                <a:spLocks/>
              </p:cNvSpPr>
              <p:nvPr/>
            </p:nvSpPr>
            <p:spPr bwMode="auto">
              <a:xfrm>
                <a:off x="1215" y="2652"/>
                <a:ext cx="51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22"/>
                  </a:cxn>
                  <a:cxn ang="0">
                    <a:pos x="6" y="23"/>
                  </a:cxn>
                  <a:cxn ang="0">
                    <a:pos x="14" y="2"/>
                  </a:cxn>
                </a:cxnLst>
                <a:rect l="0" t="0" r="r" b="b"/>
                <a:pathLst>
                  <a:path w="32" h="29">
                    <a:moveTo>
                      <a:pt x="14" y="2"/>
                    </a:moveTo>
                    <a:cubicBezTo>
                      <a:pt x="27" y="0"/>
                      <a:pt x="32" y="12"/>
                      <a:pt x="27" y="22"/>
                    </a:cubicBezTo>
                    <a:cubicBezTo>
                      <a:pt x="24" y="29"/>
                      <a:pt x="11" y="29"/>
                      <a:pt x="6" y="23"/>
                    </a:cubicBezTo>
                    <a:cubicBezTo>
                      <a:pt x="0" y="16"/>
                      <a:pt x="4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4" name="Freeform 1496"/>
              <p:cNvSpPr>
                <a:spLocks/>
              </p:cNvSpPr>
              <p:nvPr/>
            </p:nvSpPr>
            <p:spPr bwMode="auto">
              <a:xfrm>
                <a:off x="3333" y="2654"/>
                <a:ext cx="54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4" y="0"/>
                      <a:pt x="34" y="8"/>
                      <a:pt x="31" y="18"/>
                    </a:cubicBezTo>
                    <a:cubicBezTo>
                      <a:pt x="28" y="29"/>
                      <a:pt x="14" y="32"/>
                      <a:pt x="7" y="24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5" name="Freeform 1497"/>
              <p:cNvSpPr>
                <a:spLocks/>
              </p:cNvSpPr>
              <p:nvPr/>
            </p:nvSpPr>
            <p:spPr bwMode="auto">
              <a:xfrm>
                <a:off x="3166" y="2652"/>
                <a:ext cx="56" cy="5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8" y="30"/>
                  </a:cxn>
                  <a:cxn ang="0">
                    <a:pos x="1" y="22"/>
                  </a:cxn>
                  <a:cxn ang="0">
                    <a:pos x="1" y="17"/>
                  </a:cxn>
                  <a:cxn ang="0">
                    <a:pos x="13" y="3"/>
                  </a:cxn>
                </a:cxnLst>
                <a:rect l="0" t="0" r="r" b="b"/>
                <a:pathLst>
                  <a:path w="35" h="32">
                    <a:moveTo>
                      <a:pt x="13" y="3"/>
                    </a:moveTo>
                    <a:cubicBezTo>
                      <a:pt x="29" y="0"/>
                      <a:pt x="35" y="25"/>
                      <a:pt x="18" y="30"/>
                    </a:cubicBezTo>
                    <a:cubicBezTo>
                      <a:pt x="13" y="32"/>
                      <a:pt x="4" y="28"/>
                      <a:pt x="1" y="22"/>
                    </a:cubicBezTo>
                    <a:cubicBezTo>
                      <a:pt x="1" y="21"/>
                      <a:pt x="1" y="19"/>
                      <a:pt x="1" y="17"/>
                    </a:cubicBezTo>
                    <a:cubicBezTo>
                      <a:pt x="0" y="11"/>
                      <a:pt x="4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6" name="Freeform 1498"/>
              <p:cNvSpPr>
                <a:spLocks/>
              </p:cNvSpPr>
              <p:nvPr/>
            </p:nvSpPr>
            <p:spPr bwMode="auto">
              <a:xfrm>
                <a:off x="2992" y="2655"/>
                <a:ext cx="53" cy="56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6" y="23"/>
                  </a:cxn>
                  <a:cxn ang="0">
                    <a:pos x="1" y="13"/>
                  </a:cxn>
                  <a:cxn ang="0">
                    <a:pos x="13" y="2"/>
                  </a:cxn>
                </a:cxnLst>
                <a:rect l="0" t="0" r="r" b="b"/>
                <a:pathLst>
                  <a:path w="33" h="35">
                    <a:moveTo>
                      <a:pt x="13" y="2"/>
                    </a:moveTo>
                    <a:cubicBezTo>
                      <a:pt x="25" y="0"/>
                      <a:pt x="33" y="13"/>
                      <a:pt x="26" y="23"/>
                    </a:cubicBezTo>
                    <a:cubicBezTo>
                      <a:pt x="18" y="35"/>
                      <a:pt x="0" y="26"/>
                      <a:pt x="1" y="13"/>
                    </a:cubicBezTo>
                    <a:cubicBezTo>
                      <a:pt x="2" y="8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7" name="Freeform 1499"/>
              <p:cNvSpPr>
                <a:spLocks/>
              </p:cNvSpPr>
              <p:nvPr/>
            </p:nvSpPr>
            <p:spPr bwMode="auto">
              <a:xfrm>
                <a:off x="2819" y="2657"/>
                <a:ext cx="50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2" y="19"/>
                  </a:cxn>
                  <a:cxn ang="0">
                    <a:pos x="14" y="1"/>
                  </a:cxn>
                </a:cxnLst>
                <a:rect l="0" t="0" r="r" b="b"/>
                <a:pathLst>
                  <a:path w="31" h="33">
                    <a:moveTo>
                      <a:pt x="14" y="1"/>
                    </a:moveTo>
                    <a:cubicBezTo>
                      <a:pt x="22" y="0"/>
                      <a:pt x="31" y="8"/>
                      <a:pt x="29" y="18"/>
                    </a:cubicBezTo>
                    <a:cubicBezTo>
                      <a:pt x="26" y="30"/>
                      <a:pt x="6" y="33"/>
                      <a:pt x="2" y="19"/>
                    </a:cubicBezTo>
                    <a:cubicBezTo>
                      <a:pt x="0" y="11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8" name="Freeform 1500"/>
              <p:cNvSpPr>
                <a:spLocks/>
              </p:cNvSpPr>
              <p:nvPr/>
            </p:nvSpPr>
            <p:spPr bwMode="auto">
              <a:xfrm>
                <a:off x="5107" y="2658"/>
                <a:ext cx="55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13" y="27"/>
                  </a:cxn>
                  <a:cxn ang="0">
                    <a:pos x="16" y="1"/>
                  </a:cxn>
                </a:cxnLst>
                <a:rect l="0" t="0" r="r" b="b"/>
                <a:pathLst>
                  <a:path w="34" h="30">
                    <a:moveTo>
                      <a:pt x="16" y="1"/>
                    </a:moveTo>
                    <a:cubicBezTo>
                      <a:pt x="24" y="0"/>
                      <a:pt x="34" y="7"/>
                      <a:pt x="31" y="18"/>
                    </a:cubicBezTo>
                    <a:cubicBezTo>
                      <a:pt x="29" y="26"/>
                      <a:pt x="20" y="30"/>
                      <a:pt x="13" y="27"/>
                    </a:cubicBezTo>
                    <a:cubicBezTo>
                      <a:pt x="0" y="22"/>
                      <a:pt x="2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9" name="Freeform 1501"/>
              <p:cNvSpPr>
                <a:spLocks/>
              </p:cNvSpPr>
              <p:nvPr/>
            </p:nvSpPr>
            <p:spPr bwMode="auto">
              <a:xfrm>
                <a:off x="2636" y="2658"/>
                <a:ext cx="66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6" y="28"/>
                  </a:cxn>
                  <a:cxn ang="0">
                    <a:pos x="22" y="1"/>
                  </a:cxn>
                </a:cxnLst>
                <a:rect l="0" t="0" r="r" b="b"/>
                <a:pathLst>
                  <a:path w="41" h="33">
                    <a:moveTo>
                      <a:pt x="22" y="1"/>
                    </a:moveTo>
                    <a:cubicBezTo>
                      <a:pt x="38" y="0"/>
                      <a:pt x="41" y="24"/>
                      <a:pt x="26" y="28"/>
                    </a:cubicBezTo>
                    <a:cubicBezTo>
                      <a:pt x="9" y="33"/>
                      <a:pt x="0" y="3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0" name="Freeform 1502"/>
              <p:cNvSpPr>
                <a:spLocks/>
              </p:cNvSpPr>
              <p:nvPr/>
            </p:nvSpPr>
            <p:spPr bwMode="auto">
              <a:xfrm>
                <a:off x="2472" y="2662"/>
                <a:ext cx="55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1"/>
                  </a:cxn>
                  <a:cxn ang="0">
                    <a:pos x="22" y="26"/>
                  </a:cxn>
                  <a:cxn ang="0">
                    <a:pos x="3" y="9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19" y="0"/>
                      <a:pt x="22" y="0"/>
                      <a:pt x="24" y="1"/>
                    </a:cubicBezTo>
                    <a:cubicBezTo>
                      <a:pt x="34" y="7"/>
                      <a:pt x="32" y="22"/>
                      <a:pt x="22" y="26"/>
                    </a:cubicBezTo>
                    <a:cubicBezTo>
                      <a:pt x="13" y="30"/>
                      <a:pt x="0" y="21"/>
                      <a:pt x="3" y="9"/>
                    </a:cubicBezTo>
                    <a:cubicBezTo>
                      <a:pt x="5" y="5"/>
                      <a:pt x="10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1" name="Freeform 1503"/>
              <p:cNvSpPr>
                <a:spLocks/>
              </p:cNvSpPr>
              <p:nvPr/>
            </p:nvSpPr>
            <p:spPr bwMode="auto">
              <a:xfrm>
                <a:off x="4937" y="2660"/>
                <a:ext cx="55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3"/>
                  </a:cxn>
                  <a:cxn ang="0">
                    <a:pos x="19" y="27"/>
                  </a:cxn>
                  <a:cxn ang="0">
                    <a:pos x="7" y="23"/>
                  </a:cxn>
                  <a:cxn ang="0">
                    <a:pos x="15" y="1"/>
                  </a:cxn>
                </a:cxnLst>
                <a:rect l="0" t="0" r="r" b="b"/>
                <a:pathLst>
                  <a:path w="34" h="28">
                    <a:moveTo>
                      <a:pt x="15" y="1"/>
                    </a:moveTo>
                    <a:cubicBezTo>
                      <a:pt x="18" y="0"/>
                      <a:pt x="23" y="1"/>
                      <a:pt x="26" y="3"/>
                    </a:cubicBezTo>
                    <a:cubicBezTo>
                      <a:pt x="34" y="10"/>
                      <a:pt x="30" y="25"/>
                      <a:pt x="19" y="27"/>
                    </a:cubicBezTo>
                    <a:cubicBezTo>
                      <a:pt x="17" y="28"/>
                      <a:pt x="11" y="27"/>
                      <a:pt x="7" y="23"/>
                    </a:cubicBezTo>
                    <a:cubicBezTo>
                      <a:pt x="0" y="16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2" name="Freeform 1504"/>
              <p:cNvSpPr>
                <a:spLocks/>
              </p:cNvSpPr>
              <p:nvPr/>
            </p:nvSpPr>
            <p:spPr bwMode="auto">
              <a:xfrm>
                <a:off x="2300" y="2663"/>
                <a:ext cx="57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7" y="4"/>
                  </a:cxn>
                  <a:cxn ang="0">
                    <a:pos x="13" y="26"/>
                  </a:cxn>
                  <a:cxn ang="0">
                    <a:pos x="15" y="0"/>
                  </a:cxn>
                </a:cxnLst>
                <a:rect l="0" t="0" r="r" b="b"/>
                <a:pathLst>
                  <a:path w="35" h="30">
                    <a:moveTo>
                      <a:pt x="15" y="0"/>
                    </a:moveTo>
                    <a:cubicBezTo>
                      <a:pt x="18" y="0"/>
                      <a:pt x="24" y="1"/>
                      <a:pt x="27" y="4"/>
                    </a:cubicBezTo>
                    <a:cubicBezTo>
                      <a:pt x="35" y="13"/>
                      <a:pt x="26" y="30"/>
                      <a:pt x="13" y="26"/>
                    </a:cubicBezTo>
                    <a:cubicBezTo>
                      <a:pt x="0" y="22"/>
                      <a:pt x="0" y="3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3" name="Freeform 1505"/>
              <p:cNvSpPr>
                <a:spLocks/>
              </p:cNvSpPr>
              <p:nvPr/>
            </p:nvSpPr>
            <p:spPr bwMode="auto">
              <a:xfrm>
                <a:off x="4596" y="2662"/>
                <a:ext cx="50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9"/>
                  </a:cxn>
                  <a:cxn ang="0">
                    <a:pos x="2" y="22"/>
                  </a:cxn>
                  <a:cxn ang="0">
                    <a:pos x="1" y="11"/>
                  </a:cxn>
                  <a:cxn ang="0">
                    <a:pos x="13" y="1"/>
                  </a:cxn>
                </a:cxnLst>
                <a:rect l="0" t="0" r="r" b="b"/>
                <a:pathLst>
                  <a:path w="31" h="33">
                    <a:moveTo>
                      <a:pt x="13" y="1"/>
                    </a:moveTo>
                    <a:cubicBezTo>
                      <a:pt x="21" y="0"/>
                      <a:pt x="31" y="9"/>
                      <a:pt x="28" y="19"/>
                    </a:cubicBezTo>
                    <a:cubicBezTo>
                      <a:pt x="25" y="28"/>
                      <a:pt x="9" y="33"/>
                      <a:pt x="2" y="22"/>
                    </a:cubicBezTo>
                    <a:cubicBezTo>
                      <a:pt x="1" y="19"/>
                      <a:pt x="0" y="15"/>
                      <a:pt x="1" y="11"/>
                    </a:cubicBezTo>
                    <a:cubicBezTo>
                      <a:pt x="2" y="7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4" name="Freeform 1506"/>
              <p:cNvSpPr>
                <a:spLocks/>
              </p:cNvSpPr>
              <p:nvPr/>
            </p:nvSpPr>
            <p:spPr bwMode="auto">
              <a:xfrm>
                <a:off x="4762" y="2663"/>
                <a:ext cx="56" cy="4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21" y="25"/>
                  </a:cxn>
                  <a:cxn ang="0">
                    <a:pos x="17" y="0"/>
                  </a:cxn>
                </a:cxnLst>
                <a:rect l="0" t="0" r="r" b="b"/>
                <a:pathLst>
                  <a:path w="35" h="29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35" y="0"/>
                      <a:pt x="34" y="23"/>
                      <a:pt x="21" y="25"/>
                    </a:cubicBezTo>
                    <a:cubicBezTo>
                      <a:pt x="4" y="29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5" name="Freeform 1507"/>
              <p:cNvSpPr>
                <a:spLocks/>
              </p:cNvSpPr>
              <p:nvPr/>
            </p:nvSpPr>
            <p:spPr bwMode="auto">
              <a:xfrm>
                <a:off x="4420" y="2663"/>
                <a:ext cx="59" cy="5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6"/>
                  </a:cxn>
                  <a:cxn ang="0">
                    <a:pos x="10" y="26"/>
                  </a:cxn>
                  <a:cxn ang="0">
                    <a:pos x="7" y="5"/>
                  </a:cxn>
                  <a:cxn ang="0">
                    <a:pos x="15" y="1"/>
                  </a:cxn>
                </a:cxnLst>
                <a:rect l="0" t="0" r="r" b="b"/>
                <a:pathLst>
                  <a:path w="37" h="34">
                    <a:moveTo>
                      <a:pt x="15" y="1"/>
                    </a:moveTo>
                    <a:cubicBezTo>
                      <a:pt x="18" y="0"/>
                      <a:pt x="25" y="3"/>
                      <a:pt x="28" y="6"/>
                    </a:cubicBezTo>
                    <a:cubicBezTo>
                      <a:pt x="37" y="17"/>
                      <a:pt x="23" y="34"/>
                      <a:pt x="10" y="26"/>
                    </a:cubicBezTo>
                    <a:cubicBezTo>
                      <a:pt x="3" y="23"/>
                      <a:pt x="0" y="11"/>
                      <a:pt x="7" y="5"/>
                    </a:cubicBezTo>
                    <a:cubicBezTo>
                      <a:pt x="9" y="3"/>
                      <a:pt x="11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6" name="Freeform 1508"/>
              <p:cNvSpPr>
                <a:spLocks/>
              </p:cNvSpPr>
              <p:nvPr/>
            </p:nvSpPr>
            <p:spPr bwMode="auto">
              <a:xfrm>
                <a:off x="2129" y="2662"/>
                <a:ext cx="53" cy="46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5" y="24"/>
                  </a:cxn>
                  <a:cxn ang="0">
                    <a:pos x="12" y="28"/>
                  </a:cxn>
                  <a:cxn ang="0">
                    <a:pos x="14" y="3"/>
                  </a:cxn>
                </a:cxnLst>
                <a:rect l="0" t="0" r="r" b="b"/>
                <a:pathLst>
                  <a:path w="33" h="29">
                    <a:moveTo>
                      <a:pt x="14" y="3"/>
                    </a:moveTo>
                    <a:cubicBezTo>
                      <a:pt x="27" y="0"/>
                      <a:pt x="33" y="16"/>
                      <a:pt x="25" y="24"/>
                    </a:cubicBezTo>
                    <a:cubicBezTo>
                      <a:pt x="22" y="27"/>
                      <a:pt x="17" y="29"/>
                      <a:pt x="12" y="28"/>
                    </a:cubicBezTo>
                    <a:cubicBezTo>
                      <a:pt x="0" y="24"/>
                      <a:pt x="1" y="5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7" name="Freeform 1509"/>
              <p:cNvSpPr>
                <a:spLocks/>
              </p:cNvSpPr>
              <p:nvPr/>
            </p:nvSpPr>
            <p:spPr bwMode="auto">
              <a:xfrm>
                <a:off x="1960" y="2663"/>
                <a:ext cx="51" cy="50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3" y="24"/>
                  </a:cxn>
                  <a:cxn ang="0">
                    <a:pos x="1" y="17"/>
                  </a:cxn>
                  <a:cxn ang="0">
                    <a:pos x="11" y="2"/>
                  </a:cxn>
                </a:cxnLst>
                <a:rect l="0" t="0" r="r" b="b"/>
                <a:pathLst>
                  <a:path w="32" h="31">
                    <a:moveTo>
                      <a:pt x="11" y="2"/>
                    </a:moveTo>
                    <a:cubicBezTo>
                      <a:pt x="24" y="0"/>
                      <a:pt x="32" y="14"/>
                      <a:pt x="23" y="24"/>
                    </a:cubicBezTo>
                    <a:cubicBezTo>
                      <a:pt x="17" y="31"/>
                      <a:pt x="2" y="27"/>
                      <a:pt x="1" y="17"/>
                    </a:cubicBezTo>
                    <a:cubicBezTo>
                      <a:pt x="0" y="9"/>
                      <a:pt x="4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8" name="Freeform 1510"/>
              <p:cNvSpPr>
                <a:spLocks/>
              </p:cNvSpPr>
              <p:nvPr/>
            </p:nvSpPr>
            <p:spPr bwMode="auto">
              <a:xfrm>
                <a:off x="4251" y="2665"/>
                <a:ext cx="47" cy="45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12"/>
                  </a:cxn>
                  <a:cxn ang="0">
                    <a:pos x="15" y="28"/>
                  </a:cxn>
                  <a:cxn ang="0">
                    <a:pos x="1" y="13"/>
                  </a:cxn>
                  <a:cxn ang="0">
                    <a:pos x="12" y="1"/>
                  </a:cxn>
                </a:cxnLst>
                <a:rect l="0" t="0" r="r" b="b"/>
                <a:pathLst>
                  <a:path w="29" h="28">
                    <a:moveTo>
                      <a:pt x="12" y="1"/>
                    </a:moveTo>
                    <a:cubicBezTo>
                      <a:pt x="19" y="0"/>
                      <a:pt x="27" y="4"/>
                      <a:pt x="28" y="12"/>
                    </a:cubicBezTo>
                    <a:cubicBezTo>
                      <a:pt x="29" y="22"/>
                      <a:pt x="22" y="27"/>
                      <a:pt x="15" y="28"/>
                    </a:cubicBezTo>
                    <a:cubicBezTo>
                      <a:pt x="7" y="28"/>
                      <a:pt x="0" y="21"/>
                      <a:pt x="1" y="13"/>
                    </a:cubicBezTo>
                    <a:cubicBezTo>
                      <a:pt x="1" y="8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9" name="Freeform 1511"/>
              <p:cNvSpPr>
                <a:spLocks/>
              </p:cNvSpPr>
              <p:nvPr/>
            </p:nvSpPr>
            <p:spPr bwMode="auto">
              <a:xfrm>
                <a:off x="1783" y="2665"/>
                <a:ext cx="52" cy="54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3"/>
                  </a:cxn>
                  <a:cxn ang="0">
                    <a:pos x="7" y="24"/>
                  </a:cxn>
                  <a:cxn ang="0">
                    <a:pos x="14" y="2"/>
                  </a:cxn>
                </a:cxnLst>
                <a:rect l="0" t="0" r="r" b="b"/>
                <a:pathLst>
                  <a:path w="32" h="34">
                    <a:moveTo>
                      <a:pt x="14" y="2"/>
                    </a:moveTo>
                    <a:cubicBezTo>
                      <a:pt x="21" y="0"/>
                      <a:pt x="29" y="5"/>
                      <a:pt x="30" y="13"/>
                    </a:cubicBezTo>
                    <a:cubicBezTo>
                      <a:pt x="32" y="24"/>
                      <a:pt x="16" y="34"/>
                      <a:pt x="7" y="24"/>
                    </a:cubicBezTo>
                    <a:cubicBezTo>
                      <a:pt x="0" y="17"/>
                      <a:pt x="3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0" name="Freeform 1512"/>
              <p:cNvSpPr>
                <a:spLocks/>
              </p:cNvSpPr>
              <p:nvPr/>
            </p:nvSpPr>
            <p:spPr bwMode="auto">
              <a:xfrm>
                <a:off x="4068" y="2666"/>
                <a:ext cx="61" cy="52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5" y="1"/>
                  </a:cxn>
                  <a:cxn ang="0">
                    <a:pos x="25" y="27"/>
                  </a:cxn>
                  <a:cxn ang="0">
                    <a:pos x="20" y="1"/>
                  </a:cxn>
                </a:cxnLst>
                <a:rect l="0" t="0" r="r" b="b"/>
                <a:pathLst>
                  <a:path w="38" h="32">
                    <a:moveTo>
                      <a:pt x="20" y="1"/>
                    </a:moveTo>
                    <a:cubicBezTo>
                      <a:pt x="21" y="0"/>
                      <a:pt x="24" y="0"/>
                      <a:pt x="25" y="1"/>
                    </a:cubicBezTo>
                    <a:cubicBezTo>
                      <a:pt x="36" y="4"/>
                      <a:pt x="38" y="23"/>
                      <a:pt x="25" y="27"/>
                    </a:cubicBezTo>
                    <a:cubicBezTo>
                      <a:pt x="8" y="32"/>
                      <a:pt x="0" y="4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1" name="Freeform 1513"/>
              <p:cNvSpPr>
                <a:spLocks/>
              </p:cNvSpPr>
              <p:nvPr/>
            </p:nvSpPr>
            <p:spPr bwMode="auto">
              <a:xfrm>
                <a:off x="5306" y="2666"/>
                <a:ext cx="18" cy="18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"/>
                  </a:cxn>
                  <a:cxn ang="0">
                    <a:pos x="9" y="11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cubicBezTo>
                      <a:pt x="6" y="8"/>
                      <a:pt x="1" y="4"/>
                      <a:pt x="0" y="1"/>
                    </a:cubicBezTo>
                    <a:cubicBezTo>
                      <a:pt x="5" y="0"/>
                      <a:pt x="11" y="6"/>
                      <a:pt x="9" y="1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2" name="Freeform 1514"/>
              <p:cNvSpPr>
                <a:spLocks/>
              </p:cNvSpPr>
              <p:nvPr/>
            </p:nvSpPr>
            <p:spPr bwMode="auto">
              <a:xfrm>
                <a:off x="1610" y="2666"/>
                <a:ext cx="51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7"/>
                  </a:cxn>
                  <a:cxn ang="0">
                    <a:pos x="20" y="27"/>
                  </a:cxn>
                  <a:cxn ang="0">
                    <a:pos x="14" y="2"/>
                  </a:cxn>
                </a:cxnLst>
                <a:rect l="0" t="0" r="r" b="b"/>
                <a:pathLst>
                  <a:path w="32" h="29">
                    <a:moveTo>
                      <a:pt x="14" y="2"/>
                    </a:moveTo>
                    <a:cubicBezTo>
                      <a:pt x="21" y="0"/>
                      <a:pt x="32" y="7"/>
                      <a:pt x="30" y="17"/>
                    </a:cubicBezTo>
                    <a:cubicBezTo>
                      <a:pt x="29" y="21"/>
                      <a:pt x="25" y="26"/>
                      <a:pt x="20" y="27"/>
                    </a:cubicBezTo>
                    <a:cubicBezTo>
                      <a:pt x="3" y="29"/>
                      <a:pt x="0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3" name="Freeform 1515"/>
              <p:cNvSpPr>
                <a:spLocks/>
              </p:cNvSpPr>
              <p:nvPr/>
            </p:nvSpPr>
            <p:spPr bwMode="auto">
              <a:xfrm>
                <a:off x="3904" y="2665"/>
                <a:ext cx="55" cy="4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9" y="29"/>
                  </a:cxn>
                  <a:cxn ang="0">
                    <a:pos x="3" y="12"/>
                  </a:cxn>
                  <a:cxn ang="0">
                    <a:pos x="13" y="3"/>
                  </a:cxn>
                </a:cxnLst>
                <a:rect l="0" t="0" r="r" b="b"/>
                <a:pathLst>
                  <a:path w="34" h="30">
                    <a:moveTo>
                      <a:pt x="13" y="3"/>
                    </a:moveTo>
                    <a:cubicBezTo>
                      <a:pt x="31" y="0"/>
                      <a:pt x="34" y="25"/>
                      <a:pt x="19" y="29"/>
                    </a:cubicBezTo>
                    <a:cubicBezTo>
                      <a:pt x="11" y="30"/>
                      <a:pt x="0" y="24"/>
                      <a:pt x="3" y="12"/>
                    </a:cubicBezTo>
                    <a:cubicBezTo>
                      <a:pt x="4" y="8"/>
                      <a:pt x="8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4" name="Freeform 1516"/>
              <p:cNvSpPr>
                <a:spLocks/>
              </p:cNvSpPr>
              <p:nvPr/>
            </p:nvSpPr>
            <p:spPr bwMode="auto">
              <a:xfrm>
                <a:off x="1443" y="2668"/>
                <a:ext cx="45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3"/>
                  </a:cxn>
                  <a:cxn ang="0">
                    <a:pos x="1" y="13"/>
                  </a:cxn>
                  <a:cxn ang="0">
                    <a:pos x="12" y="2"/>
                  </a:cxn>
                </a:cxnLst>
                <a:rect l="0" t="0" r="r" b="b"/>
                <a:pathLst>
                  <a:path w="28" h="32">
                    <a:moveTo>
                      <a:pt x="12" y="2"/>
                    </a:moveTo>
                    <a:cubicBezTo>
                      <a:pt x="20" y="0"/>
                      <a:pt x="27" y="7"/>
                      <a:pt x="27" y="13"/>
                    </a:cubicBezTo>
                    <a:cubicBezTo>
                      <a:pt x="28" y="32"/>
                      <a:pt x="0" y="31"/>
                      <a:pt x="1" y="13"/>
                    </a:cubicBezTo>
                    <a:cubicBezTo>
                      <a:pt x="2" y="7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5" name="Freeform 1517"/>
              <p:cNvSpPr>
                <a:spLocks/>
              </p:cNvSpPr>
              <p:nvPr/>
            </p:nvSpPr>
            <p:spPr bwMode="auto">
              <a:xfrm>
                <a:off x="3559" y="2668"/>
                <a:ext cx="53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20"/>
                  </a:cxn>
                  <a:cxn ang="0">
                    <a:pos x="4" y="21"/>
                  </a:cxn>
                  <a:cxn ang="0">
                    <a:pos x="14" y="2"/>
                  </a:cxn>
                </a:cxnLst>
                <a:rect l="0" t="0" r="r" b="b"/>
                <a:pathLst>
                  <a:path w="33" h="32">
                    <a:moveTo>
                      <a:pt x="14" y="2"/>
                    </a:moveTo>
                    <a:cubicBezTo>
                      <a:pt x="23" y="0"/>
                      <a:pt x="33" y="10"/>
                      <a:pt x="29" y="20"/>
                    </a:cubicBezTo>
                    <a:cubicBezTo>
                      <a:pt x="24" y="32"/>
                      <a:pt x="8" y="31"/>
                      <a:pt x="4" y="21"/>
                    </a:cubicBezTo>
                    <a:cubicBezTo>
                      <a:pt x="0" y="13"/>
                      <a:pt x="5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6" name="Freeform 1518"/>
              <p:cNvSpPr>
                <a:spLocks/>
              </p:cNvSpPr>
              <p:nvPr/>
            </p:nvSpPr>
            <p:spPr bwMode="auto">
              <a:xfrm>
                <a:off x="1261" y="2668"/>
                <a:ext cx="58" cy="5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21"/>
                  </a:cxn>
                  <a:cxn ang="0">
                    <a:pos x="31" y="21"/>
                  </a:cxn>
                  <a:cxn ang="0">
                    <a:pos x="22" y="29"/>
                  </a:cxn>
                  <a:cxn ang="0">
                    <a:pos x="17" y="2"/>
                  </a:cxn>
                </a:cxnLst>
                <a:rect l="0" t="0" r="r" b="b"/>
                <a:pathLst>
                  <a:path w="36" h="31">
                    <a:moveTo>
                      <a:pt x="17" y="2"/>
                    </a:moveTo>
                    <a:cubicBezTo>
                      <a:pt x="28" y="0"/>
                      <a:pt x="36" y="11"/>
                      <a:pt x="32" y="21"/>
                    </a:cubicBezTo>
                    <a:cubicBezTo>
                      <a:pt x="32" y="21"/>
                      <a:pt x="31" y="21"/>
                      <a:pt x="31" y="21"/>
                    </a:cubicBezTo>
                    <a:cubicBezTo>
                      <a:pt x="32" y="24"/>
                      <a:pt x="25" y="28"/>
                      <a:pt x="22" y="29"/>
                    </a:cubicBezTo>
                    <a:cubicBezTo>
                      <a:pt x="5" y="31"/>
                      <a:pt x="0" y="5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7" name="Freeform 1519"/>
              <p:cNvSpPr>
                <a:spLocks/>
              </p:cNvSpPr>
              <p:nvPr/>
            </p:nvSpPr>
            <p:spPr bwMode="auto">
              <a:xfrm>
                <a:off x="3726" y="2670"/>
                <a:ext cx="55" cy="49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3" y="11"/>
                  </a:cxn>
                  <a:cxn ang="0">
                    <a:pos x="25" y="26"/>
                  </a:cxn>
                  <a:cxn ang="0">
                    <a:pos x="10" y="4"/>
                  </a:cxn>
                  <a:cxn ang="0">
                    <a:pos x="17" y="1"/>
                  </a:cxn>
                </a:cxnLst>
                <a:rect l="0" t="0" r="r" b="b"/>
                <a:pathLst>
                  <a:path w="34" h="31">
                    <a:moveTo>
                      <a:pt x="17" y="1"/>
                    </a:moveTo>
                    <a:cubicBezTo>
                      <a:pt x="23" y="0"/>
                      <a:pt x="32" y="3"/>
                      <a:pt x="33" y="11"/>
                    </a:cubicBezTo>
                    <a:cubicBezTo>
                      <a:pt x="34" y="19"/>
                      <a:pt x="29" y="24"/>
                      <a:pt x="25" y="26"/>
                    </a:cubicBezTo>
                    <a:cubicBezTo>
                      <a:pt x="13" y="31"/>
                      <a:pt x="0" y="15"/>
                      <a:pt x="10" y="4"/>
                    </a:cubicBezTo>
                    <a:cubicBezTo>
                      <a:pt x="12" y="3"/>
                      <a:pt x="1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8" name="Freeform 1520"/>
              <p:cNvSpPr>
                <a:spLocks/>
              </p:cNvSpPr>
              <p:nvPr/>
            </p:nvSpPr>
            <p:spPr bwMode="auto">
              <a:xfrm>
                <a:off x="3386" y="2671"/>
                <a:ext cx="56" cy="5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5" h="34">
                    <a:moveTo>
                      <a:pt x="15" y="1"/>
                    </a:moveTo>
                    <a:cubicBezTo>
                      <a:pt x="20" y="0"/>
                      <a:pt x="27" y="3"/>
                      <a:pt x="30" y="9"/>
                    </a:cubicBezTo>
                    <a:cubicBezTo>
                      <a:pt x="35" y="23"/>
                      <a:pt x="16" y="34"/>
                      <a:pt x="6" y="23"/>
                    </a:cubicBezTo>
                    <a:cubicBezTo>
                      <a:pt x="0" y="16"/>
                      <a:pt x="2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9" name="Freeform 1521"/>
              <p:cNvSpPr>
                <a:spLocks/>
              </p:cNvSpPr>
              <p:nvPr/>
            </p:nvSpPr>
            <p:spPr bwMode="auto">
              <a:xfrm>
                <a:off x="3214" y="2671"/>
                <a:ext cx="58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20" y="28"/>
                  </a:cxn>
                  <a:cxn ang="0">
                    <a:pos x="6" y="24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16" y="2"/>
                      <a:pt x="16" y="2"/>
                      <a:pt x="16" y="2"/>
                    </a:cubicBezTo>
                    <a:cubicBezTo>
                      <a:pt x="32" y="0"/>
                      <a:pt x="36" y="24"/>
                      <a:pt x="20" y="28"/>
                    </a:cubicBezTo>
                    <a:cubicBezTo>
                      <a:pt x="17" y="30"/>
                      <a:pt x="10" y="28"/>
                      <a:pt x="6" y="24"/>
                    </a:cubicBezTo>
                    <a:cubicBezTo>
                      <a:pt x="0" y="17"/>
                      <a:pt x="3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0" name="Freeform 1522"/>
              <p:cNvSpPr>
                <a:spLocks/>
              </p:cNvSpPr>
              <p:nvPr/>
            </p:nvSpPr>
            <p:spPr bwMode="auto">
              <a:xfrm>
                <a:off x="2866" y="2671"/>
                <a:ext cx="64" cy="5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3" y="30"/>
                  </a:cxn>
                  <a:cxn ang="0">
                    <a:pos x="10" y="6"/>
                  </a:cxn>
                  <a:cxn ang="0">
                    <a:pos x="17" y="3"/>
                  </a:cxn>
                </a:cxnLst>
                <a:rect l="0" t="0" r="r" b="b"/>
                <a:pathLst>
                  <a:path w="40" h="34">
                    <a:moveTo>
                      <a:pt x="17" y="3"/>
                    </a:moveTo>
                    <a:cubicBezTo>
                      <a:pt x="33" y="0"/>
                      <a:pt x="40" y="25"/>
                      <a:pt x="23" y="30"/>
                    </a:cubicBezTo>
                    <a:cubicBezTo>
                      <a:pt x="9" y="34"/>
                      <a:pt x="0" y="15"/>
                      <a:pt x="10" y="6"/>
                    </a:cubicBezTo>
                    <a:cubicBezTo>
                      <a:pt x="11" y="5"/>
                      <a:pt x="14" y="4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1" name="Freeform 1523"/>
              <p:cNvSpPr>
                <a:spLocks/>
              </p:cNvSpPr>
              <p:nvPr/>
            </p:nvSpPr>
            <p:spPr bwMode="auto">
              <a:xfrm>
                <a:off x="3036" y="2670"/>
                <a:ext cx="59" cy="59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30" y="25"/>
                  </a:cxn>
                  <a:cxn ang="0">
                    <a:pos x="10" y="8"/>
                  </a:cxn>
                  <a:cxn ang="0">
                    <a:pos x="11" y="6"/>
                  </a:cxn>
                  <a:cxn ang="0">
                    <a:pos x="17" y="4"/>
                  </a:cxn>
                </a:cxnLst>
                <a:rect l="0" t="0" r="r" b="b"/>
                <a:pathLst>
                  <a:path w="37" h="37">
                    <a:moveTo>
                      <a:pt x="17" y="4"/>
                    </a:moveTo>
                    <a:cubicBezTo>
                      <a:pt x="29" y="0"/>
                      <a:pt x="37" y="17"/>
                      <a:pt x="30" y="25"/>
                    </a:cubicBezTo>
                    <a:cubicBezTo>
                      <a:pt x="19" y="37"/>
                      <a:pt x="0" y="22"/>
                      <a:pt x="10" y="8"/>
                    </a:cubicBezTo>
                    <a:cubicBezTo>
                      <a:pt x="10" y="8"/>
                      <a:pt x="11" y="7"/>
                      <a:pt x="11" y="6"/>
                    </a:cubicBezTo>
                    <a:cubicBezTo>
                      <a:pt x="13" y="5"/>
                      <a:pt x="15" y="4"/>
                      <a:pt x="17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2" name="Freeform 1524"/>
              <p:cNvSpPr>
                <a:spLocks/>
              </p:cNvSpPr>
              <p:nvPr/>
            </p:nvSpPr>
            <p:spPr bwMode="auto">
              <a:xfrm>
                <a:off x="5155" y="2674"/>
                <a:ext cx="63" cy="50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0" y="25"/>
                  </a:cxn>
                  <a:cxn ang="0">
                    <a:pos x="24" y="28"/>
                  </a:cxn>
                  <a:cxn ang="0">
                    <a:pos x="10" y="5"/>
                  </a:cxn>
                  <a:cxn ang="0">
                    <a:pos x="20" y="1"/>
                  </a:cxn>
                </a:cxnLst>
                <a:rect l="0" t="0" r="r" b="b"/>
                <a:pathLst>
                  <a:path w="39" h="31">
                    <a:moveTo>
                      <a:pt x="20" y="1"/>
                    </a:moveTo>
                    <a:cubicBezTo>
                      <a:pt x="32" y="0"/>
                      <a:pt x="39" y="15"/>
                      <a:pt x="30" y="25"/>
                    </a:cubicBezTo>
                    <a:cubicBezTo>
                      <a:pt x="28" y="26"/>
                      <a:pt x="27" y="28"/>
                      <a:pt x="24" y="28"/>
                    </a:cubicBezTo>
                    <a:cubicBezTo>
                      <a:pt x="13" y="31"/>
                      <a:pt x="0" y="16"/>
                      <a:pt x="10" y="5"/>
                    </a:cubicBezTo>
                    <a:cubicBezTo>
                      <a:pt x="13" y="3"/>
                      <a:pt x="15" y="2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3" name="Freeform 1525"/>
              <p:cNvSpPr>
                <a:spLocks/>
              </p:cNvSpPr>
              <p:nvPr/>
            </p:nvSpPr>
            <p:spPr bwMode="auto">
              <a:xfrm>
                <a:off x="2699" y="2676"/>
                <a:ext cx="51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2" h="33">
                    <a:moveTo>
                      <a:pt x="14" y="1"/>
                    </a:moveTo>
                    <a:cubicBezTo>
                      <a:pt x="21" y="0"/>
                      <a:pt x="32" y="8"/>
                      <a:pt x="29" y="18"/>
                    </a:cubicBezTo>
                    <a:cubicBezTo>
                      <a:pt x="26" y="29"/>
                      <a:pt x="6" y="33"/>
                      <a:pt x="2" y="18"/>
                    </a:cubicBezTo>
                    <a:cubicBezTo>
                      <a:pt x="0" y="10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4" name="Freeform 1526"/>
              <p:cNvSpPr>
                <a:spLocks/>
              </p:cNvSpPr>
              <p:nvPr/>
            </p:nvSpPr>
            <p:spPr bwMode="auto">
              <a:xfrm>
                <a:off x="4990" y="2674"/>
                <a:ext cx="58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5"/>
                  </a:cxn>
                  <a:cxn ang="0">
                    <a:pos x="9" y="27"/>
                  </a:cxn>
                  <a:cxn ang="0">
                    <a:pos x="15" y="2"/>
                  </a:cxn>
                </a:cxnLst>
                <a:rect l="0" t="0" r="r" b="b"/>
                <a:pathLst>
                  <a:path w="36" h="30">
                    <a:moveTo>
                      <a:pt x="15" y="2"/>
                    </a:moveTo>
                    <a:cubicBezTo>
                      <a:pt x="26" y="0"/>
                      <a:pt x="36" y="16"/>
                      <a:pt x="26" y="25"/>
                    </a:cubicBezTo>
                    <a:cubicBezTo>
                      <a:pt x="21" y="30"/>
                      <a:pt x="14" y="30"/>
                      <a:pt x="9" y="27"/>
                    </a:cubicBezTo>
                    <a:cubicBezTo>
                      <a:pt x="0" y="22"/>
                      <a:pt x="0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5" name="Freeform 1527"/>
              <p:cNvSpPr>
                <a:spLocks/>
              </p:cNvSpPr>
              <p:nvPr/>
            </p:nvSpPr>
            <p:spPr bwMode="auto">
              <a:xfrm>
                <a:off x="5338" y="2678"/>
                <a:ext cx="49" cy="4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19"/>
                  </a:cxn>
                  <a:cxn ang="0">
                    <a:pos x="4" y="19"/>
                  </a:cxn>
                  <a:cxn ang="0">
                    <a:pos x="14" y="0"/>
                  </a:cxn>
                </a:cxnLst>
                <a:rect l="0" t="0" r="r" b="b"/>
                <a:pathLst>
                  <a:path w="30" h="25">
                    <a:moveTo>
                      <a:pt x="14" y="0"/>
                    </a:moveTo>
                    <a:cubicBezTo>
                      <a:pt x="21" y="0"/>
                      <a:pt x="30" y="10"/>
                      <a:pt x="23" y="19"/>
                    </a:cubicBezTo>
                    <a:cubicBezTo>
                      <a:pt x="19" y="25"/>
                      <a:pt x="9" y="25"/>
                      <a:pt x="4" y="19"/>
                    </a:cubicBezTo>
                    <a:cubicBezTo>
                      <a:pt x="0" y="13"/>
                      <a:pt x="2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6" name="Freeform 1528"/>
              <p:cNvSpPr>
                <a:spLocks/>
              </p:cNvSpPr>
              <p:nvPr/>
            </p:nvSpPr>
            <p:spPr bwMode="auto">
              <a:xfrm>
                <a:off x="2520" y="2674"/>
                <a:ext cx="60" cy="4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9" y="29"/>
                  </a:cxn>
                  <a:cxn ang="0">
                    <a:pos x="18" y="3"/>
                  </a:cxn>
                </a:cxnLst>
                <a:rect l="0" t="0" r="r" b="b"/>
                <a:pathLst>
                  <a:path w="37" h="30">
                    <a:moveTo>
                      <a:pt x="18" y="3"/>
                    </a:moveTo>
                    <a:cubicBezTo>
                      <a:pt x="36" y="0"/>
                      <a:pt x="37" y="30"/>
                      <a:pt x="19" y="29"/>
                    </a:cubicBezTo>
                    <a:cubicBezTo>
                      <a:pt x="3" y="29"/>
                      <a:pt x="0" y="5"/>
                      <a:pt x="18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7" name="Freeform 1529"/>
              <p:cNvSpPr>
                <a:spLocks/>
              </p:cNvSpPr>
              <p:nvPr/>
            </p:nvSpPr>
            <p:spPr bwMode="auto">
              <a:xfrm>
                <a:off x="4810" y="2678"/>
                <a:ext cx="58" cy="53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3" y="9"/>
                  </a:cxn>
                  <a:cxn ang="0">
                    <a:pos x="26" y="27"/>
                  </a:cxn>
                  <a:cxn ang="0">
                    <a:pos x="11" y="4"/>
                  </a:cxn>
                  <a:cxn ang="0">
                    <a:pos x="20" y="1"/>
                  </a:cxn>
                </a:cxnLst>
                <a:rect l="0" t="0" r="r" b="b"/>
                <a:pathLst>
                  <a:path w="36" h="33">
                    <a:moveTo>
                      <a:pt x="20" y="1"/>
                    </a:moveTo>
                    <a:cubicBezTo>
                      <a:pt x="25" y="0"/>
                      <a:pt x="31" y="3"/>
                      <a:pt x="33" y="9"/>
                    </a:cubicBezTo>
                    <a:cubicBezTo>
                      <a:pt x="36" y="15"/>
                      <a:pt x="33" y="24"/>
                      <a:pt x="26" y="27"/>
                    </a:cubicBezTo>
                    <a:cubicBezTo>
                      <a:pt x="12" y="33"/>
                      <a:pt x="0" y="14"/>
                      <a:pt x="11" y="4"/>
                    </a:cubicBezTo>
                    <a:cubicBezTo>
                      <a:pt x="14" y="2"/>
                      <a:pt x="15" y="1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8" name="Freeform 1530"/>
              <p:cNvSpPr>
                <a:spLocks/>
              </p:cNvSpPr>
              <p:nvPr/>
            </p:nvSpPr>
            <p:spPr bwMode="auto">
              <a:xfrm>
                <a:off x="2185" y="2679"/>
                <a:ext cx="48" cy="4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6" y="20"/>
                  </a:cxn>
                  <a:cxn ang="0">
                    <a:pos x="0" y="19"/>
                  </a:cxn>
                  <a:cxn ang="0">
                    <a:pos x="4" y="4"/>
                  </a:cxn>
                  <a:cxn ang="0">
                    <a:pos x="12" y="1"/>
                  </a:cxn>
                </a:cxnLst>
                <a:rect l="0" t="0" r="r" b="b"/>
                <a:pathLst>
                  <a:path w="30" h="30">
                    <a:moveTo>
                      <a:pt x="12" y="1"/>
                    </a:moveTo>
                    <a:cubicBezTo>
                      <a:pt x="19" y="0"/>
                      <a:pt x="30" y="9"/>
                      <a:pt x="26" y="20"/>
                    </a:cubicBezTo>
                    <a:cubicBezTo>
                      <a:pt x="22" y="30"/>
                      <a:pt x="5" y="30"/>
                      <a:pt x="0" y="19"/>
                    </a:cubicBezTo>
                    <a:cubicBezTo>
                      <a:pt x="0" y="16"/>
                      <a:pt x="0" y="8"/>
                      <a:pt x="4" y="4"/>
                    </a:cubicBezTo>
                    <a:cubicBezTo>
                      <a:pt x="6" y="3"/>
                      <a:pt x="9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9" name="Freeform 1531"/>
              <p:cNvSpPr>
                <a:spLocks/>
              </p:cNvSpPr>
              <p:nvPr/>
            </p:nvSpPr>
            <p:spPr bwMode="auto">
              <a:xfrm>
                <a:off x="2358" y="2679"/>
                <a:ext cx="43" cy="4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2"/>
                  </a:cxn>
                  <a:cxn ang="0">
                    <a:pos x="15" y="27"/>
                  </a:cxn>
                  <a:cxn ang="0">
                    <a:pos x="0" y="14"/>
                  </a:cxn>
                  <a:cxn ang="0">
                    <a:pos x="11" y="1"/>
                  </a:cxn>
                </a:cxnLst>
                <a:rect l="0" t="0" r="r" b="b"/>
                <a:pathLst>
                  <a:path w="27" h="28">
                    <a:moveTo>
                      <a:pt x="11" y="1"/>
                    </a:moveTo>
                    <a:cubicBezTo>
                      <a:pt x="18" y="0"/>
                      <a:pt x="25" y="4"/>
                      <a:pt x="26" y="12"/>
                    </a:cubicBezTo>
                    <a:cubicBezTo>
                      <a:pt x="27" y="19"/>
                      <a:pt x="22" y="26"/>
                      <a:pt x="15" y="27"/>
                    </a:cubicBezTo>
                    <a:cubicBezTo>
                      <a:pt x="7" y="28"/>
                      <a:pt x="0" y="22"/>
                      <a:pt x="0" y="14"/>
                    </a:cubicBezTo>
                    <a:cubicBezTo>
                      <a:pt x="0" y="7"/>
                      <a:pt x="3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0" name="Freeform 1532"/>
              <p:cNvSpPr>
                <a:spLocks/>
              </p:cNvSpPr>
              <p:nvPr/>
            </p:nvSpPr>
            <p:spPr bwMode="auto">
              <a:xfrm>
                <a:off x="4471" y="2681"/>
                <a:ext cx="56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6" y="0"/>
                  </a:cxn>
                </a:cxnLst>
                <a:rect l="0" t="0" r="r" b="b"/>
                <a:pathLst>
                  <a:path w="35" h="30">
                    <a:moveTo>
                      <a:pt x="16" y="0"/>
                    </a:moveTo>
                    <a:cubicBezTo>
                      <a:pt x="23" y="0"/>
                      <a:pt x="28" y="4"/>
                      <a:pt x="30" y="9"/>
                    </a:cubicBezTo>
                    <a:cubicBezTo>
                      <a:pt x="35" y="21"/>
                      <a:pt x="21" y="30"/>
                      <a:pt x="12" y="27"/>
                    </a:cubicBezTo>
                    <a:cubicBezTo>
                      <a:pt x="0" y="22"/>
                      <a:pt x="0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1" name="Freeform 1533"/>
              <p:cNvSpPr>
                <a:spLocks/>
              </p:cNvSpPr>
              <p:nvPr/>
            </p:nvSpPr>
            <p:spPr bwMode="auto">
              <a:xfrm>
                <a:off x="4645" y="2679"/>
                <a:ext cx="49" cy="44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2"/>
                  </a:cxn>
                  <a:cxn ang="0">
                    <a:pos x="16" y="27"/>
                  </a:cxn>
                  <a:cxn ang="0">
                    <a:pos x="14" y="1"/>
                  </a:cxn>
                </a:cxnLst>
                <a:rect l="0" t="0" r="r" b="b"/>
                <a:pathLst>
                  <a:path w="31" h="27">
                    <a:moveTo>
                      <a:pt x="14" y="1"/>
                    </a:moveTo>
                    <a:cubicBezTo>
                      <a:pt x="23" y="0"/>
                      <a:pt x="28" y="5"/>
                      <a:pt x="29" y="12"/>
                    </a:cubicBezTo>
                    <a:cubicBezTo>
                      <a:pt x="31" y="21"/>
                      <a:pt x="23" y="27"/>
                      <a:pt x="16" y="27"/>
                    </a:cubicBezTo>
                    <a:cubicBezTo>
                      <a:pt x="0" y="25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2" name="Freeform 1534"/>
              <p:cNvSpPr>
                <a:spLocks/>
              </p:cNvSpPr>
              <p:nvPr/>
            </p:nvSpPr>
            <p:spPr bwMode="auto">
              <a:xfrm>
                <a:off x="2011" y="2681"/>
                <a:ext cx="55" cy="5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9"/>
                  </a:cxn>
                  <a:cxn ang="0">
                    <a:pos x="2" y="21"/>
                  </a:cxn>
                  <a:cxn ang="0">
                    <a:pos x="5" y="4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14" y="1"/>
                  </a:cxn>
                </a:cxnLst>
                <a:rect l="0" t="0" r="r" b="b"/>
                <a:pathLst>
                  <a:path w="34" h="35">
                    <a:moveTo>
                      <a:pt x="14" y="1"/>
                    </a:moveTo>
                    <a:cubicBezTo>
                      <a:pt x="20" y="0"/>
                      <a:pt x="25" y="4"/>
                      <a:pt x="27" y="9"/>
                    </a:cubicBezTo>
                    <a:cubicBezTo>
                      <a:pt x="34" y="25"/>
                      <a:pt x="10" y="35"/>
                      <a:pt x="2" y="21"/>
                    </a:cubicBezTo>
                    <a:cubicBezTo>
                      <a:pt x="0" y="17"/>
                      <a:pt x="0" y="8"/>
                      <a:pt x="5" y="4"/>
                    </a:cubicBezTo>
                    <a:cubicBezTo>
                      <a:pt x="6" y="3"/>
                      <a:pt x="7" y="4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10" y="1"/>
                      <a:pt x="11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3" name="Freeform 1535"/>
              <p:cNvSpPr>
                <a:spLocks/>
              </p:cNvSpPr>
              <p:nvPr/>
            </p:nvSpPr>
            <p:spPr bwMode="auto">
              <a:xfrm>
                <a:off x="4291" y="2681"/>
                <a:ext cx="66" cy="53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6" y="28"/>
                  </a:cxn>
                  <a:cxn ang="0">
                    <a:pos x="21" y="1"/>
                  </a:cxn>
                </a:cxnLst>
                <a:rect l="0" t="0" r="r" b="b"/>
                <a:pathLst>
                  <a:path w="41" h="33">
                    <a:moveTo>
                      <a:pt x="21" y="1"/>
                    </a:moveTo>
                    <a:cubicBezTo>
                      <a:pt x="37" y="0"/>
                      <a:pt x="41" y="24"/>
                      <a:pt x="26" y="28"/>
                    </a:cubicBezTo>
                    <a:cubicBezTo>
                      <a:pt x="8" y="33"/>
                      <a:pt x="0" y="3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4" name="Freeform 1536"/>
              <p:cNvSpPr>
                <a:spLocks/>
              </p:cNvSpPr>
              <p:nvPr/>
            </p:nvSpPr>
            <p:spPr bwMode="auto">
              <a:xfrm>
                <a:off x="4126" y="2681"/>
                <a:ext cx="51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7"/>
                  </a:cxn>
                  <a:cxn ang="0">
                    <a:pos x="15" y="29"/>
                  </a:cxn>
                  <a:cxn ang="0">
                    <a:pos x="15" y="2"/>
                  </a:cxn>
                </a:cxnLst>
                <a:rect l="0" t="0" r="r" b="b"/>
                <a:pathLst>
                  <a:path w="32" h="30">
                    <a:moveTo>
                      <a:pt x="15" y="2"/>
                    </a:moveTo>
                    <a:cubicBezTo>
                      <a:pt x="24" y="0"/>
                      <a:pt x="32" y="7"/>
                      <a:pt x="31" y="17"/>
                    </a:cubicBezTo>
                    <a:cubicBezTo>
                      <a:pt x="30" y="23"/>
                      <a:pt x="24" y="30"/>
                      <a:pt x="15" y="29"/>
                    </a:cubicBezTo>
                    <a:cubicBezTo>
                      <a:pt x="2" y="27"/>
                      <a:pt x="0" y="6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5" name="Freeform 1537"/>
              <p:cNvSpPr>
                <a:spLocks/>
              </p:cNvSpPr>
              <p:nvPr/>
            </p:nvSpPr>
            <p:spPr bwMode="auto">
              <a:xfrm>
                <a:off x="1835" y="2681"/>
                <a:ext cx="54" cy="45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5" y="3"/>
                  </a:cxn>
                  <a:cxn ang="0">
                    <a:pos x="17" y="28"/>
                  </a:cxn>
                  <a:cxn ang="0">
                    <a:pos x="14" y="3"/>
                  </a:cxn>
                </a:cxnLst>
                <a:rect l="0" t="0" r="r" b="b"/>
                <a:pathLst>
                  <a:path w="34" h="28">
                    <a:moveTo>
                      <a:pt x="14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33" y="0"/>
                      <a:pt x="34" y="28"/>
                      <a:pt x="17" y="28"/>
                    </a:cubicBezTo>
                    <a:cubicBezTo>
                      <a:pt x="1" y="28"/>
                      <a:pt x="0" y="6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6" name="Freeform 1538"/>
              <p:cNvSpPr>
                <a:spLocks/>
              </p:cNvSpPr>
              <p:nvPr/>
            </p:nvSpPr>
            <p:spPr bwMode="auto">
              <a:xfrm>
                <a:off x="3954" y="2684"/>
                <a:ext cx="53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3" h="32">
                    <a:moveTo>
                      <a:pt x="16" y="1"/>
                    </a:moveTo>
                    <a:cubicBezTo>
                      <a:pt x="24" y="0"/>
                      <a:pt x="33" y="8"/>
                      <a:pt x="30" y="18"/>
                    </a:cubicBezTo>
                    <a:cubicBezTo>
                      <a:pt x="29" y="25"/>
                      <a:pt x="16" y="32"/>
                      <a:pt x="7" y="24"/>
                    </a:cubicBezTo>
                    <a:cubicBezTo>
                      <a:pt x="0" y="18"/>
                      <a:pt x="3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7" name="Freeform 1539"/>
              <p:cNvSpPr>
                <a:spLocks/>
              </p:cNvSpPr>
              <p:nvPr/>
            </p:nvSpPr>
            <p:spPr bwMode="auto">
              <a:xfrm>
                <a:off x="1491" y="2684"/>
                <a:ext cx="48" cy="52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5"/>
                  </a:cxn>
                  <a:cxn ang="0">
                    <a:pos x="7" y="24"/>
                  </a:cxn>
                  <a:cxn ang="0">
                    <a:pos x="14" y="2"/>
                  </a:cxn>
                </a:cxnLst>
                <a:rect l="0" t="0" r="r" b="b"/>
                <a:pathLst>
                  <a:path w="30" h="32">
                    <a:moveTo>
                      <a:pt x="14" y="2"/>
                    </a:moveTo>
                    <a:cubicBezTo>
                      <a:pt x="22" y="0"/>
                      <a:pt x="30" y="6"/>
                      <a:pt x="30" y="15"/>
                    </a:cubicBezTo>
                    <a:cubicBezTo>
                      <a:pt x="29" y="26"/>
                      <a:pt x="15" y="32"/>
                      <a:pt x="7" y="24"/>
                    </a:cubicBezTo>
                    <a:cubicBezTo>
                      <a:pt x="0" y="18"/>
                      <a:pt x="2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8" name="Freeform 1540"/>
              <p:cNvSpPr>
                <a:spLocks/>
              </p:cNvSpPr>
              <p:nvPr/>
            </p:nvSpPr>
            <p:spPr bwMode="auto">
              <a:xfrm>
                <a:off x="1669" y="2684"/>
                <a:ext cx="42" cy="43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5" y="12"/>
                  </a:cxn>
                  <a:cxn ang="0">
                    <a:pos x="14" y="26"/>
                  </a:cxn>
                  <a:cxn ang="0">
                    <a:pos x="0" y="13"/>
                  </a:cxn>
                  <a:cxn ang="0">
                    <a:pos x="10" y="2"/>
                  </a:cxn>
                </a:cxnLst>
                <a:rect l="0" t="0" r="r" b="b"/>
                <a:pathLst>
                  <a:path w="26" h="27">
                    <a:moveTo>
                      <a:pt x="10" y="2"/>
                    </a:moveTo>
                    <a:cubicBezTo>
                      <a:pt x="18" y="0"/>
                      <a:pt x="24" y="5"/>
                      <a:pt x="25" y="12"/>
                    </a:cubicBezTo>
                    <a:cubicBezTo>
                      <a:pt x="26" y="18"/>
                      <a:pt x="21" y="25"/>
                      <a:pt x="14" y="26"/>
                    </a:cubicBezTo>
                    <a:cubicBezTo>
                      <a:pt x="6" y="27"/>
                      <a:pt x="0" y="20"/>
                      <a:pt x="0" y="13"/>
                    </a:cubicBezTo>
                    <a:cubicBezTo>
                      <a:pt x="0" y="8"/>
                      <a:pt x="4" y="3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9" name="Freeform 1541"/>
              <p:cNvSpPr>
                <a:spLocks/>
              </p:cNvSpPr>
              <p:nvPr/>
            </p:nvSpPr>
            <p:spPr bwMode="auto">
              <a:xfrm>
                <a:off x="3781" y="2686"/>
                <a:ext cx="56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0"/>
                  </a:cxn>
                  <a:cxn ang="0">
                    <a:pos x="9" y="25"/>
                  </a:cxn>
                  <a:cxn ang="0">
                    <a:pos x="17" y="1"/>
                  </a:cxn>
                </a:cxnLst>
                <a:rect l="0" t="0" r="r" b="b"/>
                <a:pathLst>
                  <a:path w="35" h="31">
                    <a:moveTo>
                      <a:pt x="17" y="1"/>
                    </a:moveTo>
                    <a:cubicBezTo>
                      <a:pt x="27" y="0"/>
                      <a:pt x="35" y="11"/>
                      <a:pt x="30" y="20"/>
                    </a:cubicBezTo>
                    <a:cubicBezTo>
                      <a:pt x="27" y="27"/>
                      <a:pt x="16" y="31"/>
                      <a:pt x="9" y="25"/>
                    </a:cubicBezTo>
                    <a:cubicBezTo>
                      <a:pt x="0" y="18"/>
                      <a:pt x="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0" name="Freeform 1542"/>
              <p:cNvSpPr>
                <a:spLocks/>
              </p:cNvSpPr>
              <p:nvPr/>
            </p:nvSpPr>
            <p:spPr bwMode="auto">
              <a:xfrm>
                <a:off x="3607" y="2686"/>
                <a:ext cx="58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5" y="28"/>
                  </a:cxn>
                  <a:cxn ang="0">
                    <a:pos x="17" y="1"/>
                  </a:cxn>
                </a:cxnLst>
                <a:rect l="0" t="0" r="r" b="b"/>
                <a:pathLst>
                  <a:path w="36" h="30">
                    <a:moveTo>
                      <a:pt x="17" y="1"/>
                    </a:moveTo>
                    <a:cubicBezTo>
                      <a:pt x="23" y="0"/>
                      <a:pt x="29" y="4"/>
                      <a:pt x="31" y="9"/>
                    </a:cubicBezTo>
                    <a:cubicBezTo>
                      <a:pt x="36" y="20"/>
                      <a:pt x="25" y="30"/>
                      <a:pt x="15" y="28"/>
                    </a:cubicBezTo>
                    <a:cubicBezTo>
                      <a:pt x="2" y="25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1" name="Freeform 1543"/>
              <p:cNvSpPr>
                <a:spLocks/>
              </p:cNvSpPr>
              <p:nvPr/>
            </p:nvSpPr>
            <p:spPr bwMode="auto">
              <a:xfrm>
                <a:off x="1314" y="2687"/>
                <a:ext cx="58" cy="55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9" y="21"/>
                  </a:cxn>
                  <a:cxn ang="0">
                    <a:pos x="7" y="7"/>
                  </a:cxn>
                  <a:cxn ang="0">
                    <a:pos x="18" y="1"/>
                  </a:cxn>
                </a:cxnLst>
                <a:rect l="0" t="0" r="r" b="b"/>
                <a:pathLst>
                  <a:path w="36" h="34">
                    <a:moveTo>
                      <a:pt x="18" y="1"/>
                    </a:moveTo>
                    <a:cubicBezTo>
                      <a:pt x="28" y="0"/>
                      <a:pt x="36" y="12"/>
                      <a:pt x="29" y="21"/>
                    </a:cubicBezTo>
                    <a:cubicBezTo>
                      <a:pt x="21" y="34"/>
                      <a:pt x="0" y="22"/>
                      <a:pt x="7" y="7"/>
                    </a:cubicBezTo>
                    <a:cubicBezTo>
                      <a:pt x="9" y="4"/>
                      <a:pt x="12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2" name="Freeform 1544"/>
              <p:cNvSpPr>
                <a:spLocks/>
              </p:cNvSpPr>
              <p:nvPr/>
            </p:nvSpPr>
            <p:spPr bwMode="auto">
              <a:xfrm>
                <a:off x="3440" y="2687"/>
                <a:ext cx="50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1" h="31">
                    <a:moveTo>
                      <a:pt x="14" y="1"/>
                    </a:moveTo>
                    <a:cubicBezTo>
                      <a:pt x="24" y="0"/>
                      <a:pt x="31" y="10"/>
                      <a:pt x="29" y="18"/>
                    </a:cubicBezTo>
                    <a:cubicBezTo>
                      <a:pt x="25" y="31"/>
                      <a:pt x="6" y="31"/>
                      <a:pt x="2" y="18"/>
                    </a:cubicBezTo>
                    <a:cubicBezTo>
                      <a:pt x="0" y="12"/>
                      <a:pt x="3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3" name="Freeform 1545"/>
              <p:cNvSpPr>
                <a:spLocks/>
              </p:cNvSpPr>
              <p:nvPr/>
            </p:nvSpPr>
            <p:spPr bwMode="auto">
              <a:xfrm>
                <a:off x="3264" y="2687"/>
                <a:ext cx="58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23" y="28"/>
                  </a:cxn>
                  <a:cxn ang="0">
                    <a:pos x="9" y="26"/>
                  </a:cxn>
                  <a:cxn ang="0">
                    <a:pos x="17" y="2"/>
                  </a:cxn>
                </a:cxnLst>
                <a:rect l="0" t="0" r="r" b="b"/>
                <a:pathLst>
                  <a:path w="36" h="30">
                    <a:moveTo>
                      <a:pt x="17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34" y="0"/>
                      <a:pt x="36" y="23"/>
                      <a:pt x="23" y="28"/>
                    </a:cubicBezTo>
                    <a:cubicBezTo>
                      <a:pt x="19" y="30"/>
                      <a:pt x="13" y="29"/>
                      <a:pt x="9" y="26"/>
                    </a:cubicBezTo>
                    <a:cubicBezTo>
                      <a:pt x="0" y="19"/>
                      <a:pt x="3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4" name="Freeform 1546"/>
              <p:cNvSpPr>
                <a:spLocks/>
              </p:cNvSpPr>
              <p:nvPr/>
            </p:nvSpPr>
            <p:spPr bwMode="auto">
              <a:xfrm>
                <a:off x="3095" y="2692"/>
                <a:ext cx="52" cy="5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8" y="10"/>
                  </a:cxn>
                  <a:cxn ang="0">
                    <a:pos x="3" y="18"/>
                  </a:cxn>
                  <a:cxn ang="0">
                    <a:pos x="15" y="0"/>
                  </a:cxn>
                </a:cxnLst>
                <a:rect l="0" t="0" r="r" b="b"/>
                <a:pathLst>
                  <a:path w="32" h="32">
                    <a:moveTo>
                      <a:pt x="15" y="0"/>
                    </a:moveTo>
                    <a:cubicBezTo>
                      <a:pt x="22" y="0"/>
                      <a:pt x="27" y="4"/>
                      <a:pt x="28" y="10"/>
                    </a:cubicBezTo>
                    <a:cubicBezTo>
                      <a:pt x="32" y="26"/>
                      <a:pt x="8" y="32"/>
                      <a:pt x="3" y="18"/>
                    </a:cubicBezTo>
                    <a:cubicBezTo>
                      <a:pt x="0" y="9"/>
                      <a:pt x="5" y="0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5" name="Freeform 1547"/>
              <p:cNvSpPr>
                <a:spLocks/>
              </p:cNvSpPr>
              <p:nvPr/>
            </p:nvSpPr>
            <p:spPr bwMode="auto">
              <a:xfrm>
                <a:off x="2925" y="2691"/>
                <a:ext cx="50" cy="5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20"/>
                  </a:cxn>
                  <a:cxn ang="0">
                    <a:pos x="1" y="17"/>
                  </a:cxn>
                  <a:cxn ang="0">
                    <a:pos x="11" y="2"/>
                  </a:cxn>
                </a:cxnLst>
                <a:rect l="0" t="0" r="r" b="b"/>
                <a:pathLst>
                  <a:path w="31" h="32">
                    <a:moveTo>
                      <a:pt x="11" y="2"/>
                    </a:moveTo>
                    <a:cubicBezTo>
                      <a:pt x="21" y="0"/>
                      <a:pt x="31" y="8"/>
                      <a:pt x="27" y="20"/>
                    </a:cubicBezTo>
                    <a:cubicBezTo>
                      <a:pt x="23" y="32"/>
                      <a:pt x="3" y="31"/>
                      <a:pt x="1" y="17"/>
                    </a:cubicBezTo>
                    <a:cubicBezTo>
                      <a:pt x="0" y="10"/>
                      <a:pt x="4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6" name="Freeform 1548"/>
              <p:cNvSpPr>
                <a:spLocks/>
              </p:cNvSpPr>
              <p:nvPr/>
            </p:nvSpPr>
            <p:spPr bwMode="auto">
              <a:xfrm>
                <a:off x="2747" y="2687"/>
                <a:ext cx="59" cy="5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4" y="31"/>
                  </a:cxn>
                  <a:cxn ang="0">
                    <a:pos x="15" y="5"/>
                  </a:cxn>
                </a:cxnLst>
                <a:rect l="0" t="0" r="r" b="b"/>
                <a:pathLst>
                  <a:path w="37" h="35">
                    <a:moveTo>
                      <a:pt x="15" y="5"/>
                    </a:moveTo>
                    <a:cubicBezTo>
                      <a:pt x="37" y="0"/>
                      <a:pt x="36" y="35"/>
                      <a:pt x="14" y="31"/>
                    </a:cubicBezTo>
                    <a:cubicBezTo>
                      <a:pt x="2" y="28"/>
                      <a:pt x="0" y="7"/>
                      <a:pt x="15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7" name="Freeform 1549"/>
              <p:cNvSpPr>
                <a:spLocks/>
              </p:cNvSpPr>
              <p:nvPr/>
            </p:nvSpPr>
            <p:spPr bwMode="auto">
              <a:xfrm>
                <a:off x="5038" y="2692"/>
                <a:ext cx="58" cy="5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21"/>
                  </a:cxn>
                  <a:cxn ang="0">
                    <a:pos x="22" y="28"/>
                  </a:cxn>
                  <a:cxn ang="0">
                    <a:pos x="9" y="5"/>
                  </a:cxn>
                  <a:cxn ang="0">
                    <a:pos x="16" y="2"/>
                  </a:cxn>
                </a:cxnLst>
                <a:rect l="0" t="0" r="r" b="b"/>
                <a:pathLst>
                  <a:path w="36" h="33">
                    <a:moveTo>
                      <a:pt x="16" y="2"/>
                    </a:moveTo>
                    <a:cubicBezTo>
                      <a:pt x="26" y="0"/>
                      <a:pt x="36" y="11"/>
                      <a:pt x="31" y="21"/>
                    </a:cubicBezTo>
                    <a:cubicBezTo>
                      <a:pt x="29" y="24"/>
                      <a:pt x="25" y="27"/>
                      <a:pt x="22" y="28"/>
                    </a:cubicBezTo>
                    <a:cubicBezTo>
                      <a:pt x="8" y="33"/>
                      <a:pt x="0" y="15"/>
                      <a:pt x="9" y="5"/>
                    </a:cubicBezTo>
                    <a:cubicBezTo>
                      <a:pt x="10" y="4"/>
                      <a:pt x="12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8" name="Freeform 1550"/>
              <p:cNvSpPr>
                <a:spLocks/>
              </p:cNvSpPr>
              <p:nvPr/>
            </p:nvSpPr>
            <p:spPr bwMode="auto">
              <a:xfrm>
                <a:off x="1159" y="2689"/>
                <a:ext cx="29" cy="34"/>
              </a:xfrm>
              <a:custGeom>
                <a:avLst/>
                <a:gdLst/>
                <a:ahLst/>
                <a:cxnLst>
                  <a:cxn ang="0">
                    <a:pos x="13" y="21"/>
                  </a:cxn>
                  <a:cxn ang="0">
                    <a:pos x="0" y="11"/>
                  </a:cxn>
                  <a:cxn ang="0">
                    <a:pos x="18" y="13"/>
                  </a:cxn>
                  <a:cxn ang="0">
                    <a:pos x="13" y="21"/>
                  </a:cxn>
                </a:cxnLst>
                <a:rect l="0" t="0" r="r" b="b"/>
                <a:pathLst>
                  <a:path w="18" h="21">
                    <a:moveTo>
                      <a:pt x="13" y="21"/>
                    </a:moveTo>
                    <a:cubicBezTo>
                      <a:pt x="8" y="19"/>
                      <a:pt x="3" y="16"/>
                      <a:pt x="0" y="11"/>
                    </a:cubicBezTo>
                    <a:cubicBezTo>
                      <a:pt x="4" y="0"/>
                      <a:pt x="18" y="4"/>
                      <a:pt x="18" y="13"/>
                    </a:cubicBezTo>
                    <a:cubicBezTo>
                      <a:pt x="18" y="16"/>
                      <a:pt x="16" y="19"/>
                      <a:pt x="13" y="2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9" name="Freeform 1551"/>
              <p:cNvSpPr>
                <a:spLocks/>
              </p:cNvSpPr>
              <p:nvPr/>
            </p:nvSpPr>
            <p:spPr bwMode="auto">
              <a:xfrm>
                <a:off x="2573" y="2695"/>
                <a:ext cx="60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8" y="3"/>
                  </a:cxn>
                  <a:cxn ang="0">
                    <a:pos x="19" y="27"/>
                  </a:cxn>
                  <a:cxn ang="0">
                    <a:pos x="17" y="0"/>
                  </a:cxn>
                </a:cxnLst>
                <a:rect l="0" t="0" r="r" b="b"/>
                <a:pathLst>
                  <a:path w="37" h="28">
                    <a:moveTo>
                      <a:pt x="17" y="0"/>
                    </a:moveTo>
                    <a:cubicBezTo>
                      <a:pt x="20" y="0"/>
                      <a:pt x="25" y="1"/>
                      <a:pt x="28" y="3"/>
                    </a:cubicBezTo>
                    <a:cubicBezTo>
                      <a:pt x="37" y="12"/>
                      <a:pt x="30" y="26"/>
                      <a:pt x="19" y="27"/>
                    </a:cubicBezTo>
                    <a:cubicBezTo>
                      <a:pt x="3" y="28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0" name="Freeform 1552"/>
              <p:cNvSpPr>
                <a:spLocks/>
              </p:cNvSpPr>
              <p:nvPr/>
            </p:nvSpPr>
            <p:spPr bwMode="auto">
              <a:xfrm>
                <a:off x="5220" y="2695"/>
                <a:ext cx="44" cy="4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2" y="20"/>
                  </a:cxn>
                  <a:cxn ang="0">
                    <a:pos x="1" y="11"/>
                  </a:cxn>
                  <a:cxn ang="0">
                    <a:pos x="5" y="3"/>
                  </a:cxn>
                  <a:cxn ang="0">
                    <a:pos x="13" y="0"/>
                  </a:cxn>
                </a:cxnLst>
                <a:rect l="0" t="0" r="r" b="b"/>
                <a:pathLst>
                  <a:path w="28" h="28">
                    <a:moveTo>
                      <a:pt x="13" y="0"/>
                    </a:moveTo>
                    <a:cubicBezTo>
                      <a:pt x="21" y="0"/>
                      <a:pt x="28" y="12"/>
                      <a:pt x="22" y="20"/>
                    </a:cubicBezTo>
                    <a:cubicBezTo>
                      <a:pt x="15" y="28"/>
                      <a:pt x="0" y="22"/>
                      <a:pt x="1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6" y="2"/>
                      <a:pt x="9" y="1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1" name="Freeform 1553"/>
              <p:cNvSpPr>
                <a:spLocks/>
              </p:cNvSpPr>
              <p:nvPr/>
            </p:nvSpPr>
            <p:spPr bwMode="auto">
              <a:xfrm>
                <a:off x="4869" y="2694"/>
                <a:ext cx="55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22"/>
                  </a:cxn>
                  <a:cxn ang="0">
                    <a:pos x="11" y="27"/>
                  </a:cxn>
                  <a:cxn ang="0">
                    <a:pos x="14" y="2"/>
                  </a:cxn>
                </a:cxnLst>
                <a:rect l="0" t="0" r="r" b="b"/>
                <a:pathLst>
                  <a:path w="34" h="30">
                    <a:moveTo>
                      <a:pt x="14" y="2"/>
                    </a:moveTo>
                    <a:cubicBezTo>
                      <a:pt x="24" y="0"/>
                      <a:pt x="34" y="12"/>
                      <a:pt x="28" y="22"/>
                    </a:cubicBezTo>
                    <a:cubicBezTo>
                      <a:pt x="25" y="27"/>
                      <a:pt x="17" y="30"/>
                      <a:pt x="11" y="27"/>
                    </a:cubicBezTo>
                    <a:cubicBezTo>
                      <a:pt x="0" y="23"/>
                      <a:pt x="1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2" name="Freeform 1554"/>
              <p:cNvSpPr>
                <a:spLocks/>
              </p:cNvSpPr>
              <p:nvPr/>
            </p:nvSpPr>
            <p:spPr bwMode="auto">
              <a:xfrm>
                <a:off x="2230" y="2697"/>
                <a:ext cx="57" cy="5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9"/>
                  </a:cxn>
                  <a:cxn ang="0">
                    <a:pos x="7" y="23"/>
                  </a:cxn>
                  <a:cxn ang="0">
                    <a:pos x="17" y="0"/>
                  </a:cxn>
                </a:cxnLst>
                <a:rect l="0" t="0" r="r" b="b"/>
                <a:pathLst>
                  <a:path w="36" h="35">
                    <a:moveTo>
                      <a:pt x="17" y="0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6" y="22"/>
                      <a:pt x="17" y="35"/>
                      <a:pt x="7" y="23"/>
                    </a:cubicBezTo>
                    <a:cubicBezTo>
                      <a:pt x="0" y="15"/>
                      <a:pt x="4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3" name="Freeform 1555"/>
              <p:cNvSpPr>
                <a:spLocks/>
              </p:cNvSpPr>
              <p:nvPr/>
            </p:nvSpPr>
            <p:spPr bwMode="auto">
              <a:xfrm>
                <a:off x="2403" y="2695"/>
                <a:ext cx="53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1" y="11"/>
                  </a:cxn>
                  <a:cxn ang="0">
                    <a:pos x="12" y="27"/>
                  </a:cxn>
                  <a:cxn ang="0">
                    <a:pos x="14" y="1"/>
                  </a:cxn>
                </a:cxnLst>
                <a:rect l="0" t="0" r="r" b="b"/>
                <a:pathLst>
                  <a:path w="33" h="30">
                    <a:moveTo>
                      <a:pt x="14" y="1"/>
                    </a:moveTo>
                    <a:cubicBezTo>
                      <a:pt x="23" y="0"/>
                      <a:pt x="29" y="5"/>
                      <a:pt x="31" y="11"/>
                    </a:cubicBezTo>
                    <a:cubicBezTo>
                      <a:pt x="33" y="24"/>
                      <a:pt x="21" y="30"/>
                      <a:pt x="12" y="27"/>
                    </a:cubicBezTo>
                    <a:cubicBezTo>
                      <a:pt x="1" y="23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4" name="Freeform 1556"/>
              <p:cNvSpPr>
                <a:spLocks/>
              </p:cNvSpPr>
              <p:nvPr/>
            </p:nvSpPr>
            <p:spPr bwMode="auto">
              <a:xfrm>
                <a:off x="4701" y="2694"/>
                <a:ext cx="51" cy="54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3" y="25"/>
                  </a:cxn>
                  <a:cxn ang="0">
                    <a:pos x="0" y="15"/>
                  </a:cxn>
                  <a:cxn ang="0">
                    <a:pos x="12" y="2"/>
                  </a:cxn>
                </a:cxnLst>
                <a:rect l="0" t="0" r="r" b="b"/>
                <a:pathLst>
                  <a:path w="32" h="34">
                    <a:moveTo>
                      <a:pt x="12" y="2"/>
                    </a:moveTo>
                    <a:cubicBezTo>
                      <a:pt x="24" y="0"/>
                      <a:pt x="32" y="16"/>
                      <a:pt x="23" y="25"/>
                    </a:cubicBezTo>
                    <a:cubicBezTo>
                      <a:pt x="15" y="34"/>
                      <a:pt x="0" y="26"/>
                      <a:pt x="0" y="15"/>
                    </a:cubicBezTo>
                    <a:cubicBezTo>
                      <a:pt x="1" y="8"/>
                      <a:pt x="5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5" name="Freeform 1557"/>
              <p:cNvSpPr>
                <a:spLocks/>
              </p:cNvSpPr>
              <p:nvPr/>
            </p:nvSpPr>
            <p:spPr bwMode="auto">
              <a:xfrm>
                <a:off x="4524" y="2695"/>
                <a:ext cx="53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9"/>
                  </a:cxn>
                  <a:cxn ang="0">
                    <a:pos x="7" y="26"/>
                  </a:cxn>
                  <a:cxn ang="0">
                    <a:pos x="9" y="3"/>
                  </a:cxn>
                  <a:cxn ang="0">
                    <a:pos x="14" y="2"/>
                  </a:cxn>
                </a:cxnLst>
                <a:rect l="0" t="0" r="r" b="b"/>
                <a:pathLst>
                  <a:path w="33" h="33">
                    <a:moveTo>
                      <a:pt x="14" y="2"/>
                    </a:moveTo>
                    <a:cubicBezTo>
                      <a:pt x="23" y="0"/>
                      <a:pt x="33" y="9"/>
                      <a:pt x="30" y="19"/>
                    </a:cubicBezTo>
                    <a:cubicBezTo>
                      <a:pt x="27" y="27"/>
                      <a:pt x="16" y="33"/>
                      <a:pt x="7" y="26"/>
                    </a:cubicBezTo>
                    <a:cubicBezTo>
                      <a:pt x="0" y="20"/>
                      <a:pt x="1" y="8"/>
                      <a:pt x="9" y="3"/>
                    </a:cubicBezTo>
                    <a:cubicBezTo>
                      <a:pt x="11" y="2"/>
                      <a:pt x="12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6" name="Freeform 1558"/>
              <p:cNvSpPr>
                <a:spLocks/>
              </p:cNvSpPr>
              <p:nvPr/>
            </p:nvSpPr>
            <p:spPr bwMode="auto">
              <a:xfrm>
                <a:off x="5391" y="2695"/>
                <a:ext cx="26" cy="4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13"/>
                  </a:cxn>
                  <a:cxn ang="0">
                    <a:pos x="16" y="21"/>
                  </a:cxn>
                  <a:cxn ang="0">
                    <a:pos x="14" y="2"/>
                  </a:cxn>
                </a:cxnLst>
                <a:rect l="0" t="0" r="r" b="b"/>
                <a:pathLst>
                  <a:path w="16" h="25">
                    <a:moveTo>
                      <a:pt x="14" y="2"/>
                    </a:moveTo>
                    <a:cubicBezTo>
                      <a:pt x="13" y="7"/>
                      <a:pt x="11" y="10"/>
                      <a:pt x="12" y="13"/>
                    </a:cubicBezTo>
                    <a:cubicBezTo>
                      <a:pt x="12" y="16"/>
                      <a:pt x="16" y="17"/>
                      <a:pt x="16" y="21"/>
                    </a:cubicBezTo>
                    <a:cubicBezTo>
                      <a:pt x="0" y="25"/>
                      <a:pt x="0" y="0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7" name="Freeform 1559"/>
              <p:cNvSpPr>
                <a:spLocks/>
              </p:cNvSpPr>
              <p:nvPr/>
            </p:nvSpPr>
            <p:spPr bwMode="auto">
              <a:xfrm>
                <a:off x="4349" y="2697"/>
                <a:ext cx="60" cy="5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5"/>
                  </a:cxn>
                  <a:cxn ang="0">
                    <a:pos x="5" y="10"/>
                  </a:cxn>
                  <a:cxn ang="0">
                    <a:pos x="17" y="2"/>
                  </a:cxn>
                </a:cxnLst>
                <a:rect l="0" t="0" r="r" b="b"/>
                <a:pathLst>
                  <a:path w="37" h="35">
                    <a:moveTo>
                      <a:pt x="17" y="2"/>
                    </a:moveTo>
                    <a:cubicBezTo>
                      <a:pt x="30" y="0"/>
                      <a:pt x="37" y="17"/>
                      <a:pt x="28" y="25"/>
                    </a:cubicBezTo>
                    <a:cubicBezTo>
                      <a:pt x="18" y="35"/>
                      <a:pt x="0" y="25"/>
                      <a:pt x="5" y="10"/>
                    </a:cubicBezTo>
                    <a:cubicBezTo>
                      <a:pt x="6" y="7"/>
                      <a:pt x="10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8" name="Freeform 1560"/>
              <p:cNvSpPr>
                <a:spLocks/>
              </p:cNvSpPr>
              <p:nvPr/>
            </p:nvSpPr>
            <p:spPr bwMode="auto">
              <a:xfrm>
                <a:off x="2061" y="2695"/>
                <a:ext cx="53" cy="49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5" y="25"/>
                  </a:cxn>
                  <a:cxn ang="0">
                    <a:pos x="9" y="28"/>
                  </a:cxn>
                  <a:cxn ang="0">
                    <a:pos x="12" y="3"/>
                  </a:cxn>
                </a:cxnLst>
                <a:rect l="0" t="0" r="r" b="b"/>
                <a:pathLst>
                  <a:path w="33" h="30">
                    <a:moveTo>
                      <a:pt x="12" y="3"/>
                    </a:moveTo>
                    <a:cubicBezTo>
                      <a:pt x="27" y="0"/>
                      <a:pt x="33" y="17"/>
                      <a:pt x="25" y="25"/>
                    </a:cubicBezTo>
                    <a:cubicBezTo>
                      <a:pt x="21" y="28"/>
                      <a:pt x="15" y="30"/>
                      <a:pt x="9" y="28"/>
                    </a:cubicBezTo>
                    <a:cubicBezTo>
                      <a:pt x="0" y="23"/>
                      <a:pt x="0" y="6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9" name="Freeform 1561"/>
              <p:cNvSpPr>
                <a:spLocks/>
              </p:cNvSpPr>
              <p:nvPr/>
            </p:nvSpPr>
            <p:spPr bwMode="auto">
              <a:xfrm>
                <a:off x="1717" y="2702"/>
                <a:ext cx="49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8" y="17"/>
                  </a:cxn>
                  <a:cxn ang="0">
                    <a:pos x="2" y="17"/>
                  </a:cxn>
                  <a:cxn ang="0">
                    <a:pos x="15" y="0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23" y="0"/>
                      <a:pt x="30" y="8"/>
                      <a:pt x="28" y="17"/>
                    </a:cubicBezTo>
                    <a:cubicBezTo>
                      <a:pt x="25" y="30"/>
                      <a:pt x="5" y="29"/>
                      <a:pt x="2" y="17"/>
                    </a:cubicBezTo>
                    <a:cubicBezTo>
                      <a:pt x="0" y="10"/>
                      <a:pt x="5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0" name="Freeform 1562"/>
              <p:cNvSpPr>
                <a:spLocks/>
              </p:cNvSpPr>
              <p:nvPr/>
            </p:nvSpPr>
            <p:spPr bwMode="auto">
              <a:xfrm>
                <a:off x="4176" y="2700"/>
                <a:ext cx="54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21" y="27"/>
                  </a:cxn>
                  <a:cxn ang="0">
                    <a:pos x="16" y="1"/>
                  </a:cxn>
                </a:cxnLst>
                <a:rect l="0" t="0" r="r" b="b"/>
                <a:pathLst>
                  <a:path w="34" h="30">
                    <a:moveTo>
                      <a:pt x="16" y="1"/>
                    </a:moveTo>
                    <a:cubicBezTo>
                      <a:pt x="24" y="0"/>
                      <a:pt x="29" y="3"/>
                      <a:pt x="31" y="9"/>
                    </a:cubicBezTo>
                    <a:cubicBezTo>
                      <a:pt x="34" y="18"/>
                      <a:pt x="28" y="26"/>
                      <a:pt x="21" y="27"/>
                    </a:cubicBezTo>
                    <a:cubicBezTo>
                      <a:pt x="4" y="30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1" name="Freeform 1563"/>
              <p:cNvSpPr>
                <a:spLocks/>
              </p:cNvSpPr>
              <p:nvPr/>
            </p:nvSpPr>
            <p:spPr bwMode="auto">
              <a:xfrm>
                <a:off x="1888" y="2700"/>
                <a:ext cx="48" cy="4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6"/>
                  </a:cxn>
                  <a:cxn ang="0">
                    <a:pos x="13" y="26"/>
                  </a:cxn>
                  <a:cxn ang="0">
                    <a:pos x="13" y="2"/>
                  </a:cxn>
                </a:cxnLst>
                <a:rect l="0" t="0" r="r" b="b"/>
                <a:pathLst>
                  <a:path w="30" h="28">
                    <a:moveTo>
                      <a:pt x="13" y="2"/>
                    </a:moveTo>
                    <a:cubicBezTo>
                      <a:pt x="23" y="0"/>
                      <a:pt x="30" y="7"/>
                      <a:pt x="29" y="16"/>
                    </a:cubicBezTo>
                    <a:cubicBezTo>
                      <a:pt x="27" y="22"/>
                      <a:pt x="21" y="28"/>
                      <a:pt x="13" y="26"/>
                    </a:cubicBezTo>
                    <a:cubicBezTo>
                      <a:pt x="1" y="24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2" name="Freeform 1564"/>
              <p:cNvSpPr>
                <a:spLocks/>
              </p:cNvSpPr>
              <p:nvPr/>
            </p:nvSpPr>
            <p:spPr bwMode="auto">
              <a:xfrm>
                <a:off x="3832" y="2702"/>
                <a:ext cx="58" cy="4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9" y="23"/>
                  </a:cxn>
                  <a:cxn ang="0">
                    <a:pos x="14" y="28"/>
                  </a:cxn>
                  <a:cxn ang="0">
                    <a:pos x="18" y="1"/>
                  </a:cxn>
                </a:cxnLst>
                <a:rect l="0" t="0" r="r" b="b"/>
                <a:pathLst>
                  <a:path w="36" h="29">
                    <a:moveTo>
                      <a:pt x="18" y="1"/>
                    </a:moveTo>
                    <a:cubicBezTo>
                      <a:pt x="29" y="0"/>
                      <a:pt x="36" y="15"/>
                      <a:pt x="29" y="23"/>
                    </a:cubicBezTo>
                    <a:cubicBezTo>
                      <a:pt x="25" y="27"/>
                      <a:pt x="18" y="29"/>
                      <a:pt x="14" y="28"/>
                    </a:cubicBezTo>
                    <a:cubicBezTo>
                      <a:pt x="1" y="24"/>
                      <a:pt x="0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3" name="Freeform 1565"/>
              <p:cNvSpPr>
                <a:spLocks/>
              </p:cNvSpPr>
              <p:nvPr/>
            </p:nvSpPr>
            <p:spPr bwMode="auto">
              <a:xfrm>
                <a:off x="4006" y="2703"/>
                <a:ext cx="51" cy="4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7" y="4"/>
                  </a:cxn>
                  <a:cxn ang="0">
                    <a:pos x="28" y="21"/>
                  </a:cxn>
                  <a:cxn ang="0">
                    <a:pos x="20" y="25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18" y="0"/>
                  </a:cxn>
                </a:cxnLst>
                <a:rect l="0" t="0" r="r" b="b"/>
                <a:pathLst>
                  <a:path w="32" h="27">
                    <a:moveTo>
                      <a:pt x="18" y="0"/>
                    </a:moveTo>
                    <a:cubicBezTo>
                      <a:pt x="20" y="0"/>
                      <a:pt x="25" y="2"/>
                      <a:pt x="27" y="4"/>
                    </a:cubicBezTo>
                    <a:cubicBezTo>
                      <a:pt x="30" y="7"/>
                      <a:pt x="32" y="16"/>
                      <a:pt x="28" y="21"/>
                    </a:cubicBezTo>
                    <a:cubicBezTo>
                      <a:pt x="26" y="23"/>
                      <a:pt x="22" y="25"/>
                      <a:pt x="20" y="25"/>
                    </a:cubicBezTo>
                    <a:cubicBezTo>
                      <a:pt x="9" y="27"/>
                      <a:pt x="0" y="14"/>
                      <a:pt x="7" y="5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11" y="1"/>
                      <a:pt x="14" y="0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4" name="Freeform 1566"/>
              <p:cNvSpPr>
                <a:spLocks/>
              </p:cNvSpPr>
              <p:nvPr/>
            </p:nvSpPr>
            <p:spPr bwMode="auto">
              <a:xfrm>
                <a:off x="1539" y="2702"/>
                <a:ext cx="56" cy="56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9" y="22"/>
                  </a:cxn>
                  <a:cxn ang="0">
                    <a:pos x="7" y="8"/>
                  </a:cxn>
                  <a:cxn ang="0">
                    <a:pos x="18" y="2"/>
                  </a:cxn>
                </a:cxnLst>
                <a:rect l="0" t="0" r="r" b="b"/>
                <a:pathLst>
                  <a:path w="35" h="35">
                    <a:moveTo>
                      <a:pt x="18" y="2"/>
                    </a:moveTo>
                    <a:cubicBezTo>
                      <a:pt x="28" y="0"/>
                      <a:pt x="35" y="14"/>
                      <a:pt x="29" y="22"/>
                    </a:cubicBezTo>
                    <a:cubicBezTo>
                      <a:pt x="19" y="35"/>
                      <a:pt x="0" y="21"/>
                      <a:pt x="7" y="8"/>
                    </a:cubicBezTo>
                    <a:cubicBezTo>
                      <a:pt x="9" y="5"/>
                      <a:pt x="12" y="3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5" name="Freeform 1567"/>
              <p:cNvSpPr>
                <a:spLocks/>
              </p:cNvSpPr>
              <p:nvPr/>
            </p:nvSpPr>
            <p:spPr bwMode="auto">
              <a:xfrm>
                <a:off x="3652" y="2702"/>
                <a:ext cx="63" cy="56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6" y="19"/>
                  </a:cxn>
                  <a:cxn ang="0">
                    <a:pos x="28" y="28"/>
                  </a:cxn>
                  <a:cxn ang="0">
                    <a:pos x="21" y="2"/>
                  </a:cxn>
                </a:cxnLst>
                <a:rect l="0" t="0" r="r" b="b"/>
                <a:pathLst>
                  <a:path w="39" h="35">
                    <a:moveTo>
                      <a:pt x="21" y="2"/>
                    </a:moveTo>
                    <a:cubicBezTo>
                      <a:pt x="29" y="0"/>
                      <a:pt x="39" y="9"/>
                      <a:pt x="36" y="19"/>
                    </a:cubicBezTo>
                    <a:cubicBezTo>
                      <a:pt x="35" y="23"/>
                      <a:pt x="31" y="27"/>
                      <a:pt x="28" y="28"/>
                    </a:cubicBezTo>
                    <a:cubicBezTo>
                      <a:pt x="10" y="35"/>
                      <a:pt x="0" y="5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6" name="Freeform 1568"/>
              <p:cNvSpPr>
                <a:spLocks/>
              </p:cNvSpPr>
              <p:nvPr/>
            </p:nvSpPr>
            <p:spPr bwMode="auto">
              <a:xfrm>
                <a:off x="1371" y="2705"/>
                <a:ext cx="46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14"/>
                  </a:cxn>
                  <a:cxn ang="0">
                    <a:pos x="3" y="10"/>
                  </a:cxn>
                  <a:cxn ang="0">
                    <a:pos x="16" y="0"/>
                  </a:cxn>
                </a:cxnLst>
                <a:rect l="0" t="0" r="r" b="b"/>
                <a:pathLst>
                  <a:path w="29" h="29">
                    <a:moveTo>
                      <a:pt x="16" y="0"/>
                    </a:moveTo>
                    <a:cubicBezTo>
                      <a:pt x="23" y="0"/>
                      <a:pt x="29" y="6"/>
                      <a:pt x="29" y="14"/>
                    </a:cubicBezTo>
                    <a:cubicBezTo>
                      <a:pt x="28" y="29"/>
                      <a:pt x="0" y="29"/>
                      <a:pt x="3" y="10"/>
                    </a:cubicBezTo>
                    <a:cubicBezTo>
                      <a:pt x="4" y="5"/>
                      <a:pt x="10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7" name="Freeform 1569"/>
              <p:cNvSpPr>
                <a:spLocks/>
              </p:cNvSpPr>
              <p:nvPr/>
            </p:nvSpPr>
            <p:spPr bwMode="auto">
              <a:xfrm>
                <a:off x="3489" y="2703"/>
                <a:ext cx="56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0"/>
                  </a:cxn>
                  <a:cxn ang="0">
                    <a:pos x="26" y="26"/>
                  </a:cxn>
                  <a:cxn ang="0">
                    <a:pos x="23" y="28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5" h="31">
                    <a:moveTo>
                      <a:pt x="16" y="2"/>
                    </a:moveTo>
                    <a:cubicBezTo>
                      <a:pt x="23" y="0"/>
                      <a:pt x="35" y="9"/>
                      <a:pt x="30" y="20"/>
                    </a:cubicBezTo>
                    <a:cubicBezTo>
                      <a:pt x="30" y="22"/>
                      <a:pt x="28" y="24"/>
                      <a:pt x="26" y="26"/>
                    </a:cubicBezTo>
                    <a:cubicBezTo>
                      <a:pt x="25" y="27"/>
                      <a:pt x="24" y="28"/>
                      <a:pt x="23" y="28"/>
                    </a:cubicBezTo>
                    <a:cubicBezTo>
                      <a:pt x="13" y="31"/>
                      <a:pt x="0" y="24"/>
                      <a:pt x="4" y="11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8" name="Freeform 1570"/>
              <p:cNvSpPr>
                <a:spLocks/>
              </p:cNvSpPr>
              <p:nvPr/>
            </p:nvSpPr>
            <p:spPr bwMode="auto">
              <a:xfrm>
                <a:off x="1199" y="2703"/>
                <a:ext cx="56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0" y="27"/>
                  </a:cxn>
                  <a:cxn ang="0">
                    <a:pos x="4" y="21"/>
                  </a:cxn>
                  <a:cxn ang="0">
                    <a:pos x="14" y="2"/>
                  </a:cxn>
                </a:cxnLst>
                <a:rect l="0" t="0" r="r" b="b"/>
                <a:pathLst>
                  <a:path w="35" h="29">
                    <a:moveTo>
                      <a:pt x="14" y="2"/>
                    </a:moveTo>
                    <a:cubicBezTo>
                      <a:pt x="29" y="0"/>
                      <a:pt x="35" y="23"/>
                      <a:pt x="20" y="27"/>
                    </a:cubicBezTo>
                    <a:cubicBezTo>
                      <a:pt x="14" y="29"/>
                      <a:pt x="7" y="26"/>
                      <a:pt x="4" y="21"/>
                    </a:cubicBezTo>
                    <a:cubicBezTo>
                      <a:pt x="0" y="13"/>
                      <a:pt x="5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9" name="Freeform 1571"/>
              <p:cNvSpPr>
                <a:spLocks/>
              </p:cNvSpPr>
              <p:nvPr/>
            </p:nvSpPr>
            <p:spPr bwMode="auto">
              <a:xfrm>
                <a:off x="3318" y="2705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5" y="23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4" y="0"/>
                      <a:pt x="33" y="11"/>
                      <a:pt x="29" y="20"/>
                    </a:cubicBezTo>
                    <a:cubicBezTo>
                      <a:pt x="25" y="30"/>
                      <a:pt x="11" y="31"/>
                      <a:pt x="5" y="23"/>
                    </a:cubicBezTo>
                    <a:cubicBezTo>
                      <a:pt x="0" y="17"/>
                      <a:pt x="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0" name="Freeform 1572"/>
              <p:cNvSpPr>
                <a:spLocks/>
              </p:cNvSpPr>
              <p:nvPr/>
            </p:nvSpPr>
            <p:spPr bwMode="auto">
              <a:xfrm>
                <a:off x="3147" y="2707"/>
                <a:ext cx="53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9"/>
                  </a:cxn>
                  <a:cxn ang="0">
                    <a:pos x="11" y="28"/>
                  </a:cxn>
                  <a:cxn ang="0">
                    <a:pos x="7" y="4"/>
                  </a:cxn>
                  <a:cxn ang="0">
                    <a:pos x="14" y="1"/>
                  </a:cxn>
                </a:cxnLst>
                <a:rect l="0" t="0" r="r" b="b"/>
                <a:pathLst>
                  <a:path w="33" h="32">
                    <a:moveTo>
                      <a:pt x="14" y="1"/>
                    </a:moveTo>
                    <a:cubicBezTo>
                      <a:pt x="19" y="0"/>
                      <a:pt x="26" y="3"/>
                      <a:pt x="29" y="9"/>
                    </a:cubicBezTo>
                    <a:cubicBezTo>
                      <a:pt x="33" y="21"/>
                      <a:pt x="21" y="32"/>
                      <a:pt x="11" y="28"/>
                    </a:cubicBezTo>
                    <a:cubicBezTo>
                      <a:pt x="1" y="24"/>
                      <a:pt x="0" y="10"/>
                      <a:pt x="7" y="4"/>
                    </a:cubicBezTo>
                    <a:cubicBezTo>
                      <a:pt x="9" y="2"/>
                      <a:pt x="11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1" name="Freeform 1573"/>
              <p:cNvSpPr>
                <a:spLocks/>
              </p:cNvSpPr>
              <p:nvPr/>
            </p:nvSpPr>
            <p:spPr bwMode="auto">
              <a:xfrm>
                <a:off x="2970" y="2710"/>
                <a:ext cx="53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9"/>
                  </a:cxn>
                  <a:cxn ang="0">
                    <a:pos x="21" y="27"/>
                  </a:cxn>
                  <a:cxn ang="0">
                    <a:pos x="15" y="1"/>
                  </a:cxn>
                </a:cxnLst>
                <a:rect l="0" t="0" r="r" b="b"/>
                <a:pathLst>
                  <a:path w="33" h="30">
                    <a:moveTo>
                      <a:pt x="15" y="1"/>
                    </a:moveTo>
                    <a:cubicBezTo>
                      <a:pt x="22" y="0"/>
                      <a:pt x="29" y="2"/>
                      <a:pt x="31" y="9"/>
                    </a:cubicBezTo>
                    <a:cubicBezTo>
                      <a:pt x="33" y="16"/>
                      <a:pt x="28" y="25"/>
                      <a:pt x="21" y="27"/>
                    </a:cubicBezTo>
                    <a:cubicBezTo>
                      <a:pt x="4" y="30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2" name="Freeform 1574"/>
              <p:cNvSpPr>
                <a:spLocks/>
              </p:cNvSpPr>
              <p:nvPr/>
            </p:nvSpPr>
            <p:spPr bwMode="auto">
              <a:xfrm>
                <a:off x="5093" y="2710"/>
                <a:ext cx="51" cy="54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4"/>
                  </a:cxn>
                  <a:cxn ang="0">
                    <a:pos x="6" y="24"/>
                  </a:cxn>
                  <a:cxn ang="0">
                    <a:pos x="15" y="1"/>
                  </a:cxn>
                </a:cxnLst>
                <a:rect l="0" t="0" r="r" b="b"/>
                <a:pathLst>
                  <a:path w="32" h="34">
                    <a:moveTo>
                      <a:pt x="15" y="1"/>
                    </a:moveTo>
                    <a:cubicBezTo>
                      <a:pt x="21" y="0"/>
                      <a:pt x="30" y="4"/>
                      <a:pt x="31" y="14"/>
                    </a:cubicBezTo>
                    <a:cubicBezTo>
                      <a:pt x="32" y="25"/>
                      <a:pt x="15" y="34"/>
                      <a:pt x="6" y="24"/>
                    </a:cubicBezTo>
                    <a:cubicBezTo>
                      <a:pt x="0" y="16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3" name="Freeform 1575"/>
              <p:cNvSpPr>
                <a:spLocks/>
              </p:cNvSpPr>
              <p:nvPr/>
            </p:nvSpPr>
            <p:spPr bwMode="auto">
              <a:xfrm>
                <a:off x="2626" y="2711"/>
                <a:ext cx="60" cy="4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8" y="24"/>
                  </a:cxn>
                  <a:cxn ang="0">
                    <a:pos x="7" y="23"/>
                  </a:cxn>
                  <a:cxn ang="0">
                    <a:pos x="18" y="1"/>
                  </a:cxn>
                </a:cxnLst>
                <a:rect l="0" t="0" r="r" b="b"/>
                <a:pathLst>
                  <a:path w="37" h="30">
                    <a:moveTo>
                      <a:pt x="18" y="1"/>
                    </a:moveTo>
                    <a:cubicBezTo>
                      <a:pt x="28" y="0"/>
                      <a:pt x="37" y="14"/>
                      <a:pt x="28" y="24"/>
                    </a:cubicBezTo>
                    <a:cubicBezTo>
                      <a:pt x="22" y="30"/>
                      <a:pt x="12" y="29"/>
                      <a:pt x="7" y="23"/>
                    </a:cubicBezTo>
                    <a:cubicBezTo>
                      <a:pt x="0" y="15"/>
                      <a:pt x="5" y="1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4" name="Freeform 1576"/>
              <p:cNvSpPr>
                <a:spLocks/>
              </p:cNvSpPr>
              <p:nvPr/>
            </p:nvSpPr>
            <p:spPr bwMode="auto">
              <a:xfrm>
                <a:off x="2800" y="2710"/>
                <a:ext cx="51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2"/>
                  </a:cxn>
                  <a:cxn ang="0">
                    <a:pos x="8" y="24"/>
                  </a:cxn>
                  <a:cxn ang="0">
                    <a:pos x="14" y="2"/>
                  </a:cxn>
                </a:cxnLst>
                <a:rect l="0" t="0" r="r" b="b"/>
                <a:pathLst>
                  <a:path w="32" h="32">
                    <a:moveTo>
                      <a:pt x="14" y="2"/>
                    </a:moveTo>
                    <a:cubicBezTo>
                      <a:pt x="23" y="0"/>
                      <a:pt x="29" y="4"/>
                      <a:pt x="30" y="12"/>
                    </a:cubicBezTo>
                    <a:cubicBezTo>
                      <a:pt x="32" y="24"/>
                      <a:pt x="17" y="32"/>
                      <a:pt x="8" y="24"/>
                    </a:cubicBezTo>
                    <a:cubicBezTo>
                      <a:pt x="0" y="16"/>
                      <a:pt x="5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5" name="Freeform 1577"/>
              <p:cNvSpPr>
                <a:spLocks/>
              </p:cNvSpPr>
              <p:nvPr/>
            </p:nvSpPr>
            <p:spPr bwMode="auto">
              <a:xfrm>
                <a:off x="2281" y="2713"/>
                <a:ext cx="56" cy="4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2" y="18"/>
                  </a:cxn>
                  <a:cxn ang="0">
                    <a:pos x="15" y="28"/>
                  </a:cxn>
                  <a:cxn ang="0">
                    <a:pos x="16" y="1"/>
                  </a:cxn>
                </a:cxnLst>
                <a:rect l="0" t="0" r="r" b="b"/>
                <a:pathLst>
                  <a:path w="35" h="29">
                    <a:moveTo>
                      <a:pt x="16" y="1"/>
                    </a:moveTo>
                    <a:cubicBezTo>
                      <a:pt x="24" y="0"/>
                      <a:pt x="35" y="8"/>
                      <a:pt x="32" y="18"/>
                    </a:cubicBezTo>
                    <a:cubicBezTo>
                      <a:pt x="30" y="25"/>
                      <a:pt x="22" y="29"/>
                      <a:pt x="15" y="28"/>
                    </a:cubicBezTo>
                    <a:cubicBezTo>
                      <a:pt x="0" y="24"/>
                      <a:pt x="2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6" name="Freeform 1578"/>
              <p:cNvSpPr>
                <a:spLocks/>
              </p:cNvSpPr>
              <p:nvPr/>
            </p:nvSpPr>
            <p:spPr bwMode="auto">
              <a:xfrm>
                <a:off x="4922" y="2713"/>
                <a:ext cx="50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0"/>
                  </a:cxn>
                  <a:cxn ang="0">
                    <a:pos x="8" y="24"/>
                  </a:cxn>
                  <a:cxn ang="0">
                    <a:pos x="14" y="1"/>
                  </a:cxn>
                </a:cxnLst>
                <a:rect l="0" t="0" r="r" b="b"/>
                <a:pathLst>
                  <a:path w="31" h="31">
                    <a:moveTo>
                      <a:pt x="14" y="1"/>
                    </a:moveTo>
                    <a:cubicBezTo>
                      <a:pt x="20" y="0"/>
                      <a:pt x="26" y="3"/>
                      <a:pt x="28" y="10"/>
                    </a:cubicBezTo>
                    <a:cubicBezTo>
                      <a:pt x="31" y="20"/>
                      <a:pt x="18" y="31"/>
                      <a:pt x="8" y="24"/>
                    </a:cubicBezTo>
                    <a:cubicBezTo>
                      <a:pt x="0" y="18"/>
                      <a:pt x="1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7" name="Freeform 1579"/>
              <p:cNvSpPr>
                <a:spLocks/>
              </p:cNvSpPr>
              <p:nvPr/>
            </p:nvSpPr>
            <p:spPr bwMode="auto">
              <a:xfrm>
                <a:off x="2454" y="2713"/>
                <a:ext cx="53" cy="4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9"/>
                  </a:cxn>
                  <a:cxn ang="0">
                    <a:pos x="15" y="27"/>
                  </a:cxn>
                  <a:cxn ang="0">
                    <a:pos x="14" y="1"/>
                  </a:cxn>
                </a:cxnLst>
                <a:rect l="0" t="0" r="r" b="b"/>
                <a:pathLst>
                  <a:path w="33" h="28">
                    <a:moveTo>
                      <a:pt x="14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3" y="20"/>
                      <a:pt x="25" y="28"/>
                      <a:pt x="15" y="27"/>
                    </a:cubicBezTo>
                    <a:cubicBezTo>
                      <a:pt x="2" y="25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8" name="Freeform 1580"/>
              <p:cNvSpPr>
                <a:spLocks/>
              </p:cNvSpPr>
              <p:nvPr/>
            </p:nvSpPr>
            <p:spPr bwMode="auto">
              <a:xfrm>
                <a:off x="4744" y="2713"/>
                <a:ext cx="53" cy="4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2" y="12"/>
                  </a:cxn>
                  <a:cxn ang="0">
                    <a:pos x="21" y="27"/>
                  </a:cxn>
                  <a:cxn ang="0">
                    <a:pos x="16" y="1"/>
                  </a:cxn>
                </a:cxnLst>
                <a:rect l="0" t="0" r="r" b="b"/>
                <a:pathLst>
                  <a:path w="33" h="29">
                    <a:moveTo>
                      <a:pt x="16" y="1"/>
                    </a:moveTo>
                    <a:cubicBezTo>
                      <a:pt x="22" y="0"/>
                      <a:pt x="30" y="3"/>
                      <a:pt x="32" y="12"/>
                    </a:cubicBezTo>
                    <a:cubicBezTo>
                      <a:pt x="33" y="18"/>
                      <a:pt x="28" y="26"/>
                      <a:pt x="21" y="27"/>
                    </a:cubicBezTo>
                    <a:cubicBezTo>
                      <a:pt x="4" y="29"/>
                      <a:pt x="0" y="5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9" name="Freeform 1581"/>
              <p:cNvSpPr>
                <a:spLocks/>
              </p:cNvSpPr>
              <p:nvPr/>
            </p:nvSpPr>
            <p:spPr bwMode="auto">
              <a:xfrm>
                <a:off x="4404" y="2716"/>
                <a:ext cx="54" cy="4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" y="0"/>
                  </a:cxn>
                  <a:cxn ang="0">
                    <a:pos x="20" y="27"/>
                  </a:cxn>
                  <a:cxn ang="0">
                    <a:pos x="3" y="10"/>
                  </a:cxn>
                  <a:cxn ang="0">
                    <a:pos x="13" y="0"/>
                  </a:cxn>
                </a:cxnLst>
                <a:rect l="0" t="0" r="r" b="b"/>
                <a:pathLst>
                  <a:path w="34" h="29">
                    <a:moveTo>
                      <a:pt x="13" y="0"/>
                    </a:moveTo>
                    <a:cubicBezTo>
                      <a:pt x="15" y="0"/>
                      <a:pt x="19" y="0"/>
                      <a:pt x="20" y="0"/>
                    </a:cubicBezTo>
                    <a:cubicBezTo>
                      <a:pt x="32" y="3"/>
                      <a:pt x="34" y="24"/>
                      <a:pt x="20" y="27"/>
                    </a:cubicBezTo>
                    <a:cubicBezTo>
                      <a:pt x="11" y="29"/>
                      <a:pt x="0" y="22"/>
                      <a:pt x="3" y="10"/>
                    </a:cubicBezTo>
                    <a:cubicBezTo>
                      <a:pt x="4" y="5"/>
                      <a:pt x="7" y="2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0" name="Freeform 1582"/>
              <p:cNvSpPr>
                <a:spLocks/>
              </p:cNvSpPr>
              <p:nvPr/>
            </p:nvSpPr>
            <p:spPr bwMode="auto">
              <a:xfrm>
                <a:off x="4577" y="2715"/>
                <a:ext cx="48" cy="45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6"/>
                  </a:cxn>
                  <a:cxn ang="0">
                    <a:pos x="14" y="27"/>
                  </a:cxn>
                  <a:cxn ang="0">
                    <a:pos x="7" y="4"/>
                  </a:cxn>
                  <a:cxn ang="0">
                    <a:pos x="13" y="1"/>
                  </a:cxn>
                </a:cxnLst>
                <a:rect l="0" t="0" r="r" b="b"/>
                <a:pathLst>
                  <a:path w="30" h="28">
                    <a:moveTo>
                      <a:pt x="13" y="1"/>
                    </a:moveTo>
                    <a:cubicBezTo>
                      <a:pt x="22" y="0"/>
                      <a:pt x="30" y="6"/>
                      <a:pt x="29" y="16"/>
                    </a:cubicBezTo>
                    <a:cubicBezTo>
                      <a:pt x="28" y="24"/>
                      <a:pt x="20" y="28"/>
                      <a:pt x="14" y="27"/>
                    </a:cubicBezTo>
                    <a:cubicBezTo>
                      <a:pt x="2" y="26"/>
                      <a:pt x="0" y="10"/>
                      <a:pt x="7" y="4"/>
                    </a:cubicBezTo>
                    <a:cubicBezTo>
                      <a:pt x="9" y="2"/>
                      <a:pt x="11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1" name="Freeform 1583"/>
              <p:cNvSpPr>
                <a:spLocks/>
              </p:cNvSpPr>
              <p:nvPr/>
            </p:nvSpPr>
            <p:spPr bwMode="auto">
              <a:xfrm>
                <a:off x="2112" y="2715"/>
                <a:ext cx="55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8" y="27"/>
                  </a:cxn>
                  <a:cxn ang="0">
                    <a:pos x="7" y="24"/>
                  </a:cxn>
                  <a:cxn ang="0">
                    <a:pos x="15" y="2"/>
                  </a:cxn>
                </a:cxnLst>
                <a:rect l="0" t="0" r="r" b="b"/>
                <a:pathLst>
                  <a:path w="34" h="28">
                    <a:moveTo>
                      <a:pt x="15" y="2"/>
                    </a:moveTo>
                    <a:cubicBezTo>
                      <a:pt x="31" y="0"/>
                      <a:pt x="34" y="24"/>
                      <a:pt x="18" y="27"/>
                    </a:cubicBezTo>
                    <a:cubicBezTo>
                      <a:pt x="14" y="28"/>
                      <a:pt x="9" y="26"/>
                      <a:pt x="7" y="24"/>
                    </a:cubicBezTo>
                    <a:cubicBezTo>
                      <a:pt x="0" y="17"/>
                      <a:pt x="3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2" name="Freeform 1584"/>
              <p:cNvSpPr>
                <a:spLocks/>
              </p:cNvSpPr>
              <p:nvPr/>
            </p:nvSpPr>
            <p:spPr bwMode="auto">
              <a:xfrm>
                <a:off x="1769" y="2716"/>
                <a:ext cx="51" cy="5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1"/>
                  </a:cxn>
                  <a:cxn ang="0">
                    <a:pos x="5" y="24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4" y="1"/>
                  </a:cxn>
                </a:cxnLst>
                <a:rect l="0" t="0" r="r" b="b"/>
                <a:pathLst>
                  <a:path w="32" h="36">
                    <a:moveTo>
                      <a:pt x="14" y="1"/>
                    </a:moveTo>
                    <a:cubicBezTo>
                      <a:pt x="19" y="0"/>
                      <a:pt x="27" y="5"/>
                      <a:pt x="29" y="11"/>
                    </a:cubicBezTo>
                    <a:cubicBezTo>
                      <a:pt x="32" y="22"/>
                      <a:pt x="16" y="36"/>
                      <a:pt x="5" y="24"/>
                    </a:cubicBezTo>
                    <a:cubicBezTo>
                      <a:pt x="1" y="20"/>
                      <a:pt x="0" y="11"/>
                      <a:pt x="5" y="6"/>
                    </a:cubicBezTo>
                    <a:cubicBezTo>
                      <a:pt x="5" y="5"/>
                      <a:pt x="6" y="4"/>
                      <a:pt x="7" y="4"/>
                    </a:cubicBezTo>
                    <a:cubicBezTo>
                      <a:pt x="8" y="2"/>
                      <a:pt x="10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3" name="Freeform 1585"/>
              <p:cNvSpPr>
                <a:spLocks/>
              </p:cNvSpPr>
              <p:nvPr/>
            </p:nvSpPr>
            <p:spPr bwMode="auto">
              <a:xfrm>
                <a:off x="1944" y="2718"/>
                <a:ext cx="54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3" y="4"/>
                  </a:cxn>
                  <a:cxn ang="0">
                    <a:pos x="4" y="22"/>
                  </a:cxn>
                  <a:cxn ang="0">
                    <a:pos x="1" y="8"/>
                  </a:cxn>
                  <a:cxn ang="0">
                    <a:pos x="12" y="0"/>
                  </a:cxn>
                </a:cxnLst>
                <a:rect l="0" t="0" r="r" b="b"/>
                <a:pathLst>
                  <a:path w="34" h="34">
                    <a:moveTo>
                      <a:pt x="12" y="0"/>
                    </a:moveTo>
                    <a:cubicBezTo>
                      <a:pt x="16" y="0"/>
                      <a:pt x="21" y="2"/>
                      <a:pt x="23" y="4"/>
                    </a:cubicBezTo>
                    <a:cubicBezTo>
                      <a:pt x="34" y="15"/>
                      <a:pt x="16" y="34"/>
                      <a:pt x="4" y="22"/>
                    </a:cubicBezTo>
                    <a:cubicBezTo>
                      <a:pt x="0" y="18"/>
                      <a:pt x="0" y="12"/>
                      <a:pt x="1" y="8"/>
                    </a:cubicBezTo>
                    <a:cubicBezTo>
                      <a:pt x="2" y="5"/>
                      <a:pt x="6" y="1"/>
                      <a:pt x="1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4" name="Freeform 1586"/>
              <p:cNvSpPr>
                <a:spLocks/>
              </p:cNvSpPr>
              <p:nvPr/>
            </p:nvSpPr>
            <p:spPr bwMode="auto">
              <a:xfrm>
                <a:off x="4237" y="2718"/>
                <a:ext cx="43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6" y="16"/>
                  </a:cxn>
                  <a:cxn ang="0">
                    <a:pos x="4" y="22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13" y="1"/>
                  </a:cxn>
                </a:cxnLst>
                <a:rect l="0" t="0" r="r" b="b"/>
                <a:pathLst>
                  <a:path w="27" h="30">
                    <a:moveTo>
                      <a:pt x="13" y="1"/>
                    </a:moveTo>
                    <a:cubicBezTo>
                      <a:pt x="21" y="0"/>
                      <a:pt x="27" y="9"/>
                      <a:pt x="26" y="16"/>
                    </a:cubicBezTo>
                    <a:cubicBezTo>
                      <a:pt x="24" y="24"/>
                      <a:pt x="12" y="30"/>
                      <a:pt x="4" y="22"/>
                    </a:cubicBezTo>
                    <a:cubicBezTo>
                      <a:pt x="0" y="19"/>
                      <a:pt x="0" y="9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7" y="2"/>
                      <a:pt x="9" y="1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5" name="Freeform 1587"/>
              <p:cNvSpPr>
                <a:spLocks/>
              </p:cNvSpPr>
              <p:nvPr/>
            </p:nvSpPr>
            <p:spPr bwMode="auto">
              <a:xfrm>
                <a:off x="4059" y="2719"/>
                <a:ext cx="56" cy="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3"/>
                  </a:cxn>
                  <a:cxn ang="0">
                    <a:pos x="12" y="26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35" h="31">
                    <a:moveTo>
                      <a:pt x="15" y="0"/>
                    </a:moveTo>
                    <a:cubicBezTo>
                      <a:pt x="18" y="0"/>
                      <a:pt x="23" y="1"/>
                      <a:pt x="25" y="3"/>
                    </a:cubicBezTo>
                    <a:cubicBezTo>
                      <a:pt x="35" y="11"/>
                      <a:pt x="28" y="31"/>
                      <a:pt x="12" y="26"/>
                    </a:cubicBezTo>
                    <a:cubicBezTo>
                      <a:pt x="4" y="24"/>
                      <a:pt x="0" y="11"/>
                      <a:pt x="7" y="4"/>
                    </a:cubicBezTo>
                    <a:cubicBezTo>
                      <a:pt x="9" y="2"/>
                      <a:pt x="11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6" name="Freeform 1588"/>
              <p:cNvSpPr>
                <a:spLocks/>
              </p:cNvSpPr>
              <p:nvPr/>
            </p:nvSpPr>
            <p:spPr bwMode="auto">
              <a:xfrm>
                <a:off x="1599" y="2719"/>
                <a:ext cx="43" cy="44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4"/>
                  </a:cxn>
                  <a:cxn ang="0">
                    <a:pos x="14" y="27"/>
                  </a:cxn>
                  <a:cxn ang="0">
                    <a:pos x="1" y="13"/>
                  </a:cxn>
                  <a:cxn ang="0">
                    <a:pos x="11" y="1"/>
                  </a:cxn>
                </a:cxnLst>
                <a:rect l="0" t="0" r="r" b="b"/>
                <a:pathLst>
                  <a:path w="27" h="27">
                    <a:moveTo>
                      <a:pt x="11" y="1"/>
                    </a:moveTo>
                    <a:cubicBezTo>
                      <a:pt x="19" y="0"/>
                      <a:pt x="27" y="6"/>
                      <a:pt x="27" y="14"/>
                    </a:cubicBezTo>
                    <a:cubicBezTo>
                      <a:pt x="26" y="23"/>
                      <a:pt x="20" y="27"/>
                      <a:pt x="14" y="27"/>
                    </a:cubicBezTo>
                    <a:cubicBezTo>
                      <a:pt x="7" y="27"/>
                      <a:pt x="0" y="20"/>
                      <a:pt x="1" y="13"/>
                    </a:cubicBezTo>
                    <a:cubicBezTo>
                      <a:pt x="1" y="6"/>
                      <a:pt x="5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7" name="Freeform 1589"/>
              <p:cNvSpPr>
                <a:spLocks/>
              </p:cNvSpPr>
              <p:nvPr/>
            </p:nvSpPr>
            <p:spPr bwMode="auto">
              <a:xfrm>
                <a:off x="3887" y="2715"/>
                <a:ext cx="56" cy="51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9" y="30"/>
                  </a:cxn>
                  <a:cxn ang="0">
                    <a:pos x="5" y="9"/>
                  </a:cxn>
                  <a:cxn ang="0">
                    <a:pos x="7" y="8"/>
                  </a:cxn>
                  <a:cxn ang="0">
                    <a:pos x="7" y="7"/>
                  </a:cxn>
                  <a:cxn ang="0">
                    <a:pos x="8" y="7"/>
                  </a:cxn>
                  <a:cxn ang="0">
                    <a:pos x="13" y="4"/>
                  </a:cxn>
                </a:cxnLst>
                <a:rect l="0" t="0" r="r" b="b"/>
                <a:pathLst>
                  <a:path w="35" h="32">
                    <a:moveTo>
                      <a:pt x="13" y="4"/>
                    </a:moveTo>
                    <a:cubicBezTo>
                      <a:pt x="31" y="0"/>
                      <a:pt x="35" y="27"/>
                      <a:pt x="19" y="30"/>
                    </a:cubicBezTo>
                    <a:cubicBezTo>
                      <a:pt x="5" y="32"/>
                      <a:pt x="0" y="17"/>
                      <a:pt x="5" y="9"/>
                    </a:cubicBezTo>
                    <a:cubicBezTo>
                      <a:pt x="5" y="9"/>
                      <a:pt x="6" y="9"/>
                      <a:pt x="7" y="8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6"/>
                      <a:pt x="8" y="7"/>
                      <a:pt x="8" y="7"/>
                    </a:cubicBezTo>
                    <a:cubicBezTo>
                      <a:pt x="9" y="6"/>
                      <a:pt x="10" y="5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8" name="Freeform 1590"/>
              <p:cNvSpPr>
                <a:spLocks/>
              </p:cNvSpPr>
              <p:nvPr/>
            </p:nvSpPr>
            <p:spPr bwMode="auto">
              <a:xfrm>
                <a:off x="1419" y="2719"/>
                <a:ext cx="51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2" y="13"/>
                  </a:cxn>
                  <a:cxn ang="0">
                    <a:pos x="21" y="27"/>
                  </a:cxn>
                  <a:cxn ang="0">
                    <a:pos x="16" y="2"/>
                  </a:cxn>
                </a:cxnLst>
                <a:rect l="0" t="0" r="r" b="b"/>
                <a:pathLst>
                  <a:path w="32" h="30">
                    <a:moveTo>
                      <a:pt x="16" y="2"/>
                    </a:moveTo>
                    <a:cubicBezTo>
                      <a:pt x="24" y="0"/>
                      <a:pt x="31" y="6"/>
                      <a:pt x="32" y="13"/>
                    </a:cubicBezTo>
                    <a:cubicBezTo>
                      <a:pt x="32" y="17"/>
                      <a:pt x="29" y="26"/>
                      <a:pt x="21" y="27"/>
                    </a:cubicBezTo>
                    <a:cubicBezTo>
                      <a:pt x="4" y="30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9" name="Freeform 1591"/>
              <p:cNvSpPr>
                <a:spLocks/>
              </p:cNvSpPr>
              <p:nvPr/>
            </p:nvSpPr>
            <p:spPr bwMode="auto">
              <a:xfrm>
                <a:off x="1252" y="2721"/>
                <a:ext cx="50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2"/>
                  </a:cxn>
                  <a:cxn ang="0">
                    <a:pos x="5" y="23"/>
                  </a:cxn>
                  <a:cxn ang="0">
                    <a:pos x="5" y="5"/>
                  </a:cxn>
                  <a:cxn ang="0">
                    <a:pos x="13" y="1"/>
                  </a:cxn>
                </a:cxnLst>
                <a:rect l="0" t="0" r="r" b="b"/>
                <a:pathLst>
                  <a:path w="31" h="33">
                    <a:moveTo>
                      <a:pt x="13" y="1"/>
                    </a:moveTo>
                    <a:cubicBezTo>
                      <a:pt x="20" y="0"/>
                      <a:pt x="27" y="4"/>
                      <a:pt x="29" y="12"/>
                    </a:cubicBezTo>
                    <a:cubicBezTo>
                      <a:pt x="31" y="26"/>
                      <a:pt x="13" y="33"/>
                      <a:pt x="5" y="23"/>
                    </a:cubicBezTo>
                    <a:cubicBezTo>
                      <a:pt x="0" y="18"/>
                      <a:pt x="1" y="9"/>
                      <a:pt x="5" y="5"/>
                    </a:cubicBezTo>
                    <a:cubicBezTo>
                      <a:pt x="7" y="3"/>
                      <a:pt x="8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0" name="Freeform 1592"/>
              <p:cNvSpPr>
                <a:spLocks/>
              </p:cNvSpPr>
              <p:nvPr/>
            </p:nvSpPr>
            <p:spPr bwMode="auto">
              <a:xfrm>
                <a:off x="3540" y="2723"/>
                <a:ext cx="58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8"/>
                  </a:cxn>
                  <a:cxn ang="0">
                    <a:pos x="7" y="23"/>
                  </a:cxn>
                  <a:cxn ang="0">
                    <a:pos x="17" y="0"/>
                  </a:cxn>
                </a:cxnLst>
                <a:rect l="0" t="0" r="r" b="b"/>
                <a:pathLst>
                  <a:path w="36" h="34">
                    <a:moveTo>
                      <a:pt x="17" y="0"/>
                    </a:moveTo>
                    <a:cubicBezTo>
                      <a:pt x="22" y="0"/>
                      <a:pt x="28" y="2"/>
                      <a:pt x="31" y="8"/>
                    </a:cubicBezTo>
                    <a:cubicBezTo>
                      <a:pt x="36" y="23"/>
                      <a:pt x="17" y="34"/>
                      <a:pt x="7" y="23"/>
                    </a:cubicBezTo>
                    <a:cubicBezTo>
                      <a:pt x="0" y="15"/>
                      <a:pt x="3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1" name="Freeform 1593"/>
              <p:cNvSpPr>
                <a:spLocks/>
              </p:cNvSpPr>
              <p:nvPr/>
            </p:nvSpPr>
            <p:spPr bwMode="auto">
              <a:xfrm>
                <a:off x="3712" y="2723"/>
                <a:ext cx="54" cy="4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1"/>
                  </a:cxn>
                  <a:cxn ang="0">
                    <a:pos x="18" y="26"/>
                  </a:cxn>
                  <a:cxn ang="0">
                    <a:pos x="16" y="0"/>
                  </a:cxn>
                </a:cxnLst>
                <a:rect l="0" t="0" r="r" b="b"/>
                <a:pathLst>
                  <a:path w="34" h="26">
                    <a:moveTo>
                      <a:pt x="16" y="0"/>
                    </a:moveTo>
                    <a:cubicBezTo>
                      <a:pt x="19" y="0"/>
                      <a:pt x="21" y="0"/>
                      <a:pt x="23" y="1"/>
                    </a:cubicBezTo>
                    <a:cubicBezTo>
                      <a:pt x="34" y="5"/>
                      <a:pt x="34" y="25"/>
                      <a:pt x="18" y="26"/>
                    </a:cubicBezTo>
                    <a:cubicBezTo>
                      <a:pt x="4" y="26"/>
                      <a:pt x="0" y="4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2" name="Freeform 1594"/>
              <p:cNvSpPr>
                <a:spLocks/>
              </p:cNvSpPr>
              <p:nvPr/>
            </p:nvSpPr>
            <p:spPr bwMode="auto">
              <a:xfrm>
                <a:off x="3373" y="2723"/>
                <a:ext cx="50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8"/>
                  </a:cxn>
                  <a:cxn ang="0">
                    <a:pos x="4" y="23"/>
                  </a:cxn>
                  <a:cxn ang="0">
                    <a:pos x="1" y="13"/>
                  </a:cxn>
                  <a:cxn ang="0">
                    <a:pos x="14" y="1"/>
                  </a:cxn>
                </a:cxnLst>
                <a:rect l="0" t="0" r="r" b="b"/>
                <a:pathLst>
                  <a:path w="31" h="32">
                    <a:moveTo>
                      <a:pt x="14" y="1"/>
                    </a:moveTo>
                    <a:cubicBezTo>
                      <a:pt x="21" y="0"/>
                      <a:pt x="31" y="8"/>
                      <a:pt x="28" y="18"/>
                    </a:cubicBezTo>
                    <a:cubicBezTo>
                      <a:pt x="25" y="27"/>
                      <a:pt x="11" y="32"/>
                      <a:pt x="4" y="23"/>
                    </a:cubicBezTo>
                    <a:cubicBezTo>
                      <a:pt x="2" y="21"/>
                      <a:pt x="0" y="16"/>
                      <a:pt x="1" y="13"/>
                    </a:cubicBezTo>
                    <a:cubicBezTo>
                      <a:pt x="1" y="6"/>
                      <a:pt x="6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3" name="Freeform 1595"/>
              <p:cNvSpPr>
                <a:spLocks/>
              </p:cNvSpPr>
              <p:nvPr/>
            </p:nvSpPr>
            <p:spPr bwMode="auto">
              <a:xfrm>
                <a:off x="3200" y="2723"/>
                <a:ext cx="51" cy="49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20"/>
                  </a:cxn>
                  <a:cxn ang="0">
                    <a:pos x="10" y="28"/>
                  </a:cxn>
                  <a:cxn ang="0">
                    <a:pos x="2" y="10"/>
                  </a:cxn>
                  <a:cxn ang="0">
                    <a:pos x="14" y="2"/>
                  </a:cxn>
                </a:cxnLst>
                <a:rect l="0" t="0" r="r" b="b"/>
                <a:pathLst>
                  <a:path w="32" h="31">
                    <a:moveTo>
                      <a:pt x="14" y="2"/>
                    </a:moveTo>
                    <a:cubicBezTo>
                      <a:pt x="23" y="0"/>
                      <a:pt x="32" y="11"/>
                      <a:pt x="28" y="20"/>
                    </a:cubicBezTo>
                    <a:cubicBezTo>
                      <a:pt x="26" y="27"/>
                      <a:pt x="17" y="31"/>
                      <a:pt x="10" y="28"/>
                    </a:cubicBezTo>
                    <a:cubicBezTo>
                      <a:pt x="3" y="25"/>
                      <a:pt x="0" y="16"/>
                      <a:pt x="2" y="10"/>
                    </a:cubicBezTo>
                    <a:cubicBezTo>
                      <a:pt x="4" y="5"/>
                      <a:pt x="8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4" name="Freeform 1596"/>
              <p:cNvSpPr>
                <a:spLocks/>
              </p:cNvSpPr>
              <p:nvPr/>
            </p:nvSpPr>
            <p:spPr bwMode="auto">
              <a:xfrm>
                <a:off x="3025" y="2724"/>
                <a:ext cx="56" cy="52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2" y="27"/>
                  </a:cxn>
                  <a:cxn ang="0">
                    <a:pos x="5" y="10"/>
                  </a:cxn>
                  <a:cxn ang="0">
                    <a:pos x="15" y="3"/>
                  </a:cxn>
                </a:cxnLst>
                <a:rect l="0" t="0" r="r" b="b"/>
                <a:pathLst>
                  <a:path w="35" h="32">
                    <a:moveTo>
                      <a:pt x="15" y="3"/>
                    </a:moveTo>
                    <a:cubicBezTo>
                      <a:pt x="29" y="0"/>
                      <a:pt x="35" y="21"/>
                      <a:pt x="22" y="27"/>
                    </a:cubicBezTo>
                    <a:cubicBezTo>
                      <a:pt x="11" y="32"/>
                      <a:pt x="0" y="20"/>
                      <a:pt x="5" y="10"/>
                    </a:cubicBezTo>
                    <a:cubicBezTo>
                      <a:pt x="6" y="6"/>
                      <a:pt x="9" y="4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5" name="Freeform 1597"/>
              <p:cNvSpPr>
                <a:spLocks/>
              </p:cNvSpPr>
              <p:nvPr/>
            </p:nvSpPr>
            <p:spPr bwMode="auto">
              <a:xfrm>
                <a:off x="5144" y="2727"/>
                <a:ext cx="56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5" h="31">
                    <a:moveTo>
                      <a:pt x="16" y="1"/>
                    </a:moveTo>
                    <a:cubicBezTo>
                      <a:pt x="23" y="0"/>
                      <a:pt x="28" y="4"/>
                      <a:pt x="30" y="9"/>
                    </a:cubicBezTo>
                    <a:cubicBezTo>
                      <a:pt x="35" y="20"/>
                      <a:pt x="22" y="31"/>
                      <a:pt x="12" y="27"/>
                    </a:cubicBezTo>
                    <a:cubicBezTo>
                      <a:pt x="0" y="22"/>
                      <a:pt x="1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6" name="Freeform 1598"/>
              <p:cNvSpPr>
                <a:spLocks/>
              </p:cNvSpPr>
              <p:nvPr/>
            </p:nvSpPr>
            <p:spPr bwMode="auto">
              <a:xfrm>
                <a:off x="2682" y="2727"/>
                <a:ext cx="52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20"/>
                  </a:cxn>
                  <a:cxn ang="0">
                    <a:pos x="4" y="23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3" y="0"/>
                      <a:pt x="32" y="11"/>
                      <a:pt x="28" y="20"/>
                    </a:cubicBezTo>
                    <a:cubicBezTo>
                      <a:pt x="24" y="29"/>
                      <a:pt x="10" y="31"/>
                      <a:pt x="4" y="23"/>
                    </a:cubicBezTo>
                    <a:cubicBezTo>
                      <a:pt x="1" y="19"/>
                      <a:pt x="0" y="12"/>
                      <a:pt x="3" y="7"/>
                    </a:cubicBezTo>
                    <a:cubicBezTo>
                      <a:pt x="4" y="6"/>
                      <a:pt x="6" y="4"/>
                      <a:pt x="6" y="4"/>
                    </a:cubicBezTo>
                    <a:cubicBezTo>
                      <a:pt x="8" y="2"/>
                      <a:pt x="10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7" name="Freeform 1599"/>
              <p:cNvSpPr>
                <a:spLocks/>
              </p:cNvSpPr>
              <p:nvPr/>
            </p:nvSpPr>
            <p:spPr bwMode="auto">
              <a:xfrm>
                <a:off x="2851" y="2716"/>
                <a:ext cx="58" cy="58"/>
              </a:xfrm>
              <a:custGeom>
                <a:avLst/>
                <a:gdLst/>
                <a:ahLst/>
                <a:cxnLst>
                  <a:cxn ang="0">
                    <a:pos x="22" y="34"/>
                  </a:cxn>
                  <a:cxn ang="0">
                    <a:pos x="7" y="12"/>
                  </a:cxn>
                  <a:cxn ang="0">
                    <a:pos x="29" y="26"/>
                  </a:cxn>
                  <a:cxn ang="0">
                    <a:pos x="28" y="29"/>
                  </a:cxn>
                  <a:cxn ang="0">
                    <a:pos x="22" y="34"/>
                  </a:cxn>
                </a:cxnLst>
                <a:rect l="0" t="0" r="r" b="b"/>
                <a:pathLst>
                  <a:path w="36" h="36">
                    <a:moveTo>
                      <a:pt x="22" y="34"/>
                    </a:moveTo>
                    <a:cubicBezTo>
                      <a:pt x="8" y="36"/>
                      <a:pt x="0" y="22"/>
                      <a:pt x="7" y="12"/>
                    </a:cubicBezTo>
                    <a:cubicBezTo>
                      <a:pt x="16" y="0"/>
                      <a:pt x="36" y="13"/>
                      <a:pt x="29" y="26"/>
                    </a:cubicBezTo>
                    <a:cubicBezTo>
                      <a:pt x="29" y="27"/>
                      <a:pt x="28" y="28"/>
                      <a:pt x="28" y="29"/>
                    </a:cubicBezTo>
                    <a:cubicBezTo>
                      <a:pt x="26" y="31"/>
                      <a:pt x="24" y="31"/>
                      <a:pt x="22" y="3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8" name="Freeform 1600"/>
              <p:cNvSpPr>
                <a:spLocks/>
              </p:cNvSpPr>
              <p:nvPr/>
            </p:nvSpPr>
            <p:spPr bwMode="auto">
              <a:xfrm>
                <a:off x="4966" y="2727"/>
                <a:ext cx="58" cy="5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3" y="18"/>
                  </a:cxn>
                  <a:cxn ang="0">
                    <a:pos x="25" y="27"/>
                  </a:cxn>
                  <a:cxn ang="0">
                    <a:pos x="18" y="2"/>
                  </a:cxn>
                </a:cxnLst>
                <a:rect l="0" t="0" r="r" b="b"/>
                <a:pathLst>
                  <a:path w="36" h="33">
                    <a:moveTo>
                      <a:pt x="18" y="2"/>
                    </a:moveTo>
                    <a:cubicBezTo>
                      <a:pt x="27" y="0"/>
                      <a:pt x="36" y="8"/>
                      <a:pt x="33" y="18"/>
                    </a:cubicBezTo>
                    <a:cubicBezTo>
                      <a:pt x="32" y="22"/>
                      <a:pt x="29" y="26"/>
                      <a:pt x="25" y="27"/>
                    </a:cubicBezTo>
                    <a:cubicBezTo>
                      <a:pt x="8" y="33"/>
                      <a:pt x="0" y="6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9" name="Freeform 1601"/>
              <p:cNvSpPr>
                <a:spLocks/>
              </p:cNvSpPr>
              <p:nvPr/>
            </p:nvSpPr>
            <p:spPr bwMode="auto">
              <a:xfrm>
                <a:off x="2506" y="2729"/>
                <a:ext cx="51" cy="4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3"/>
                  </a:cxn>
                  <a:cxn ang="0">
                    <a:pos x="20" y="27"/>
                  </a:cxn>
                  <a:cxn ang="0">
                    <a:pos x="16" y="2"/>
                  </a:cxn>
                </a:cxnLst>
                <a:rect l="0" t="0" r="r" b="b"/>
                <a:pathLst>
                  <a:path w="32" h="29">
                    <a:moveTo>
                      <a:pt x="16" y="2"/>
                    </a:moveTo>
                    <a:cubicBezTo>
                      <a:pt x="24" y="0"/>
                      <a:pt x="30" y="5"/>
                      <a:pt x="31" y="13"/>
                    </a:cubicBezTo>
                    <a:cubicBezTo>
                      <a:pt x="32" y="22"/>
                      <a:pt x="25" y="26"/>
                      <a:pt x="20" y="27"/>
                    </a:cubicBezTo>
                    <a:cubicBezTo>
                      <a:pt x="3" y="29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0" name="Freeform 1602"/>
              <p:cNvSpPr>
                <a:spLocks/>
              </p:cNvSpPr>
              <p:nvPr/>
            </p:nvSpPr>
            <p:spPr bwMode="auto">
              <a:xfrm>
                <a:off x="4799" y="2729"/>
                <a:ext cx="50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5"/>
                  </a:cxn>
                  <a:cxn ang="0">
                    <a:pos x="16" y="27"/>
                  </a:cxn>
                  <a:cxn ang="0">
                    <a:pos x="8" y="5"/>
                  </a:cxn>
                  <a:cxn ang="0">
                    <a:pos x="15" y="2"/>
                  </a:cxn>
                </a:cxnLst>
                <a:rect l="0" t="0" r="r" b="b"/>
                <a:pathLst>
                  <a:path w="31" h="28">
                    <a:moveTo>
                      <a:pt x="15" y="2"/>
                    </a:moveTo>
                    <a:cubicBezTo>
                      <a:pt x="24" y="0"/>
                      <a:pt x="31" y="8"/>
                      <a:pt x="31" y="15"/>
                    </a:cubicBezTo>
                    <a:cubicBezTo>
                      <a:pt x="31" y="24"/>
                      <a:pt x="22" y="28"/>
                      <a:pt x="16" y="27"/>
                    </a:cubicBezTo>
                    <a:cubicBezTo>
                      <a:pt x="6" y="26"/>
                      <a:pt x="0" y="13"/>
                      <a:pt x="8" y="5"/>
                    </a:cubicBezTo>
                    <a:cubicBezTo>
                      <a:pt x="10" y="3"/>
                      <a:pt x="12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1" name="Freeform 1603"/>
              <p:cNvSpPr>
                <a:spLocks/>
              </p:cNvSpPr>
              <p:nvPr/>
            </p:nvSpPr>
            <p:spPr bwMode="auto">
              <a:xfrm>
                <a:off x="5281" y="2732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2" y="1"/>
                      <a:pt x="4" y="3"/>
                      <a:pt x="4" y="5"/>
                    </a:cubicBezTo>
                    <a:cubicBezTo>
                      <a:pt x="1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2" name="Freeform 1604"/>
              <p:cNvSpPr>
                <a:spLocks/>
              </p:cNvSpPr>
              <p:nvPr/>
            </p:nvSpPr>
            <p:spPr bwMode="auto">
              <a:xfrm>
                <a:off x="2162" y="2729"/>
                <a:ext cx="58" cy="5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26" y="26"/>
                  </a:cxn>
                  <a:cxn ang="0">
                    <a:pos x="6" y="25"/>
                  </a:cxn>
                  <a:cxn ang="0">
                    <a:pos x="15" y="3"/>
                  </a:cxn>
                </a:cxnLst>
                <a:rect l="0" t="0" r="r" b="b"/>
                <a:pathLst>
                  <a:path w="36" h="31">
                    <a:moveTo>
                      <a:pt x="15" y="3"/>
                    </a:moveTo>
                    <a:cubicBezTo>
                      <a:pt x="27" y="0"/>
                      <a:pt x="36" y="17"/>
                      <a:pt x="26" y="26"/>
                    </a:cubicBezTo>
                    <a:cubicBezTo>
                      <a:pt x="21" y="31"/>
                      <a:pt x="11" y="31"/>
                      <a:pt x="6" y="25"/>
                    </a:cubicBezTo>
                    <a:cubicBezTo>
                      <a:pt x="0" y="17"/>
                      <a:pt x="4" y="5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3" name="Freeform 1605"/>
              <p:cNvSpPr>
                <a:spLocks/>
              </p:cNvSpPr>
              <p:nvPr/>
            </p:nvSpPr>
            <p:spPr bwMode="auto">
              <a:xfrm>
                <a:off x="2337" y="2726"/>
                <a:ext cx="55" cy="51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30"/>
                  </a:cxn>
                  <a:cxn ang="0">
                    <a:pos x="3" y="22"/>
                  </a:cxn>
                  <a:cxn ang="0">
                    <a:pos x="13" y="5"/>
                  </a:cxn>
                </a:cxnLst>
                <a:rect l="0" t="0" r="r" b="b"/>
                <a:pathLst>
                  <a:path w="34" h="32">
                    <a:moveTo>
                      <a:pt x="13" y="5"/>
                    </a:moveTo>
                    <a:cubicBezTo>
                      <a:pt x="32" y="0"/>
                      <a:pt x="34" y="32"/>
                      <a:pt x="13" y="30"/>
                    </a:cubicBezTo>
                    <a:cubicBezTo>
                      <a:pt x="11" y="30"/>
                      <a:pt x="5" y="27"/>
                      <a:pt x="3" y="22"/>
                    </a:cubicBezTo>
                    <a:cubicBezTo>
                      <a:pt x="0" y="12"/>
                      <a:pt x="6" y="6"/>
                      <a:pt x="13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4" name="Freeform 1606"/>
              <p:cNvSpPr>
                <a:spLocks/>
              </p:cNvSpPr>
              <p:nvPr/>
            </p:nvSpPr>
            <p:spPr bwMode="auto">
              <a:xfrm>
                <a:off x="4629" y="2731"/>
                <a:ext cx="54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0"/>
                  </a:cxn>
                  <a:cxn ang="0">
                    <a:pos x="5" y="23"/>
                  </a:cxn>
                  <a:cxn ang="0">
                    <a:pos x="13" y="2"/>
                  </a:cxn>
                </a:cxnLst>
                <a:rect l="0" t="0" r="r" b="b"/>
                <a:pathLst>
                  <a:path w="34" h="33">
                    <a:moveTo>
                      <a:pt x="13" y="2"/>
                    </a:moveTo>
                    <a:cubicBezTo>
                      <a:pt x="21" y="0"/>
                      <a:pt x="26" y="4"/>
                      <a:pt x="28" y="10"/>
                    </a:cubicBezTo>
                    <a:cubicBezTo>
                      <a:pt x="34" y="25"/>
                      <a:pt x="14" y="33"/>
                      <a:pt x="5" y="23"/>
                    </a:cubicBezTo>
                    <a:cubicBezTo>
                      <a:pt x="0" y="16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5" name="Freeform 1607"/>
              <p:cNvSpPr>
                <a:spLocks/>
              </p:cNvSpPr>
              <p:nvPr/>
            </p:nvSpPr>
            <p:spPr bwMode="auto">
              <a:xfrm>
                <a:off x="4457" y="2731"/>
                <a:ext cx="54" cy="5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5" y="24"/>
                  </a:cxn>
                  <a:cxn ang="0">
                    <a:pos x="2" y="12"/>
                  </a:cxn>
                  <a:cxn ang="0">
                    <a:pos x="13" y="2"/>
                  </a:cxn>
                </a:cxnLst>
                <a:rect l="0" t="0" r="r" b="b"/>
                <a:pathLst>
                  <a:path w="34" h="32">
                    <a:moveTo>
                      <a:pt x="13" y="2"/>
                    </a:moveTo>
                    <a:cubicBezTo>
                      <a:pt x="25" y="0"/>
                      <a:pt x="34" y="14"/>
                      <a:pt x="25" y="24"/>
                    </a:cubicBezTo>
                    <a:cubicBezTo>
                      <a:pt x="18" y="32"/>
                      <a:pt x="0" y="27"/>
                      <a:pt x="2" y="12"/>
                    </a:cubicBezTo>
                    <a:cubicBezTo>
                      <a:pt x="3" y="7"/>
                      <a:pt x="7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6" name="Freeform 1608"/>
              <p:cNvSpPr>
                <a:spLocks/>
              </p:cNvSpPr>
              <p:nvPr/>
            </p:nvSpPr>
            <p:spPr bwMode="auto">
              <a:xfrm>
                <a:off x="1817" y="2736"/>
                <a:ext cx="53" cy="4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6"/>
                  </a:cxn>
                  <a:cxn ang="0">
                    <a:pos x="14" y="27"/>
                  </a:cxn>
                  <a:cxn ang="0">
                    <a:pos x="17" y="0"/>
                  </a:cxn>
                </a:cxnLst>
                <a:rect l="0" t="0" r="r" b="b"/>
                <a:pathLst>
                  <a:path w="33" h="29">
                    <a:moveTo>
                      <a:pt x="17" y="0"/>
                    </a:moveTo>
                    <a:cubicBezTo>
                      <a:pt x="24" y="0"/>
                      <a:pt x="33" y="6"/>
                      <a:pt x="31" y="16"/>
                    </a:cubicBezTo>
                    <a:cubicBezTo>
                      <a:pt x="30" y="21"/>
                      <a:pt x="24" y="29"/>
                      <a:pt x="14" y="27"/>
                    </a:cubicBezTo>
                    <a:cubicBezTo>
                      <a:pt x="0" y="24"/>
                      <a:pt x="0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7" name="Freeform 1609"/>
              <p:cNvSpPr>
                <a:spLocks/>
              </p:cNvSpPr>
              <p:nvPr/>
            </p:nvSpPr>
            <p:spPr bwMode="auto">
              <a:xfrm>
                <a:off x="1994" y="2729"/>
                <a:ext cx="51" cy="51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0" y="29"/>
                  </a:cxn>
                  <a:cxn ang="0">
                    <a:pos x="2" y="13"/>
                  </a:cxn>
                  <a:cxn ang="0">
                    <a:pos x="12" y="4"/>
                  </a:cxn>
                </a:cxnLst>
                <a:rect l="0" t="0" r="r" b="b"/>
                <a:pathLst>
                  <a:path w="32" h="32">
                    <a:moveTo>
                      <a:pt x="12" y="4"/>
                    </a:moveTo>
                    <a:cubicBezTo>
                      <a:pt x="30" y="0"/>
                      <a:pt x="32" y="25"/>
                      <a:pt x="20" y="29"/>
                    </a:cubicBezTo>
                    <a:cubicBezTo>
                      <a:pt x="11" y="32"/>
                      <a:pt x="0" y="25"/>
                      <a:pt x="2" y="13"/>
                    </a:cubicBezTo>
                    <a:cubicBezTo>
                      <a:pt x="3" y="10"/>
                      <a:pt x="6" y="5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8" name="Freeform 1610"/>
              <p:cNvSpPr>
                <a:spLocks/>
              </p:cNvSpPr>
              <p:nvPr/>
            </p:nvSpPr>
            <p:spPr bwMode="auto">
              <a:xfrm>
                <a:off x="4282" y="2736"/>
                <a:ext cx="53" cy="4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7"/>
                  </a:cxn>
                  <a:cxn ang="0">
                    <a:pos x="14" y="26"/>
                  </a:cxn>
                  <a:cxn ang="0">
                    <a:pos x="17" y="0"/>
                  </a:cxn>
                </a:cxnLst>
                <a:rect l="0" t="0" r="r" b="b"/>
                <a:pathLst>
                  <a:path w="33" h="28">
                    <a:moveTo>
                      <a:pt x="17" y="0"/>
                    </a:moveTo>
                    <a:cubicBezTo>
                      <a:pt x="25" y="0"/>
                      <a:pt x="33" y="7"/>
                      <a:pt x="30" y="17"/>
                    </a:cubicBezTo>
                    <a:cubicBezTo>
                      <a:pt x="28" y="23"/>
                      <a:pt x="22" y="28"/>
                      <a:pt x="14" y="26"/>
                    </a:cubicBezTo>
                    <a:cubicBezTo>
                      <a:pt x="1" y="23"/>
                      <a:pt x="0" y="0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9" name="Freeform 1611"/>
              <p:cNvSpPr>
                <a:spLocks/>
              </p:cNvSpPr>
              <p:nvPr/>
            </p:nvSpPr>
            <p:spPr bwMode="auto">
              <a:xfrm>
                <a:off x="4102" y="2736"/>
                <a:ext cx="61" cy="5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2" y="5"/>
                  </a:cxn>
                  <a:cxn ang="0">
                    <a:pos x="26" y="27"/>
                  </a:cxn>
                  <a:cxn ang="0">
                    <a:pos x="20" y="0"/>
                  </a:cxn>
                </a:cxnLst>
                <a:rect l="0" t="0" r="r" b="b"/>
                <a:pathLst>
                  <a:path w="38" h="32">
                    <a:moveTo>
                      <a:pt x="20" y="0"/>
                    </a:moveTo>
                    <a:cubicBezTo>
                      <a:pt x="23" y="0"/>
                      <a:pt x="30" y="2"/>
                      <a:pt x="32" y="5"/>
                    </a:cubicBezTo>
                    <a:cubicBezTo>
                      <a:pt x="38" y="12"/>
                      <a:pt x="36" y="24"/>
                      <a:pt x="26" y="27"/>
                    </a:cubicBezTo>
                    <a:cubicBezTo>
                      <a:pt x="8" y="32"/>
                      <a:pt x="0" y="4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861" name="Group 1813"/>
            <p:cNvGrpSpPr>
              <a:grpSpLocks/>
            </p:cNvGrpSpPr>
            <p:nvPr/>
          </p:nvGrpSpPr>
          <p:grpSpPr bwMode="auto">
            <a:xfrm>
              <a:off x="990" y="2734"/>
              <a:ext cx="4512" cy="191"/>
              <a:chOff x="990" y="2734"/>
              <a:chExt cx="4512" cy="191"/>
            </a:xfrm>
          </p:grpSpPr>
          <p:sp>
            <p:nvSpPr>
              <p:cNvPr id="3661" name="Freeform 1613"/>
              <p:cNvSpPr>
                <a:spLocks/>
              </p:cNvSpPr>
              <p:nvPr/>
            </p:nvSpPr>
            <p:spPr bwMode="auto">
              <a:xfrm>
                <a:off x="1652" y="2737"/>
                <a:ext cx="46" cy="43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9" y="1"/>
                  </a:cxn>
                  <a:cxn ang="0">
                    <a:pos x="13" y="26"/>
                  </a:cxn>
                  <a:cxn ang="0">
                    <a:pos x="0" y="14"/>
                  </a:cxn>
                  <a:cxn ang="0">
                    <a:pos x="11" y="1"/>
                  </a:cxn>
                </a:cxnLst>
                <a:rect l="0" t="0" r="r" b="b"/>
                <a:pathLst>
                  <a:path w="29" h="27">
                    <a:moveTo>
                      <a:pt x="11" y="1"/>
                    </a:moveTo>
                    <a:cubicBezTo>
                      <a:pt x="14" y="0"/>
                      <a:pt x="16" y="0"/>
                      <a:pt x="19" y="1"/>
                    </a:cubicBezTo>
                    <a:cubicBezTo>
                      <a:pt x="29" y="6"/>
                      <a:pt x="29" y="27"/>
                      <a:pt x="13" y="26"/>
                    </a:cubicBezTo>
                    <a:cubicBezTo>
                      <a:pt x="6" y="26"/>
                      <a:pt x="0" y="19"/>
                      <a:pt x="0" y="14"/>
                    </a:cubicBezTo>
                    <a:cubicBezTo>
                      <a:pt x="0" y="7"/>
                      <a:pt x="4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2" name="Freeform 1614"/>
              <p:cNvSpPr>
                <a:spLocks/>
              </p:cNvSpPr>
              <p:nvPr/>
            </p:nvSpPr>
            <p:spPr bwMode="auto">
              <a:xfrm>
                <a:off x="3941" y="2734"/>
                <a:ext cx="53" cy="5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4" y="24"/>
                  </a:cxn>
                  <a:cxn ang="0">
                    <a:pos x="2" y="14"/>
                  </a:cxn>
                  <a:cxn ang="0">
                    <a:pos x="12" y="3"/>
                  </a:cxn>
                </a:cxnLst>
                <a:rect l="0" t="0" r="r" b="b"/>
                <a:pathLst>
                  <a:path w="33" h="33">
                    <a:moveTo>
                      <a:pt x="12" y="3"/>
                    </a:moveTo>
                    <a:cubicBezTo>
                      <a:pt x="23" y="0"/>
                      <a:pt x="33" y="15"/>
                      <a:pt x="24" y="24"/>
                    </a:cubicBezTo>
                    <a:cubicBezTo>
                      <a:pt x="16" y="33"/>
                      <a:pt x="0" y="26"/>
                      <a:pt x="2" y="14"/>
                    </a:cubicBezTo>
                    <a:cubicBezTo>
                      <a:pt x="2" y="8"/>
                      <a:pt x="5" y="5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3" name="Freeform 1615"/>
              <p:cNvSpPr>
                <a:spLocks/>
              </p:cNvSpPr>
              <p:nvPr/>
            </p:nvSpPr>
            <p:spPr bwMode="auto">
              <a:xfrm>
                <a:off x="1475" y="2737"/>
                <a:ext cx="50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1"/>
                  </a:cxn>
                  <a:cxn ang="0">
                    <a:pos x="6" y="22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20" y="0"/>
                      <a:pt x="28" y="5"/>
                      <a:pt x="29" y="11"/>
                    </a:cubicBezTo>
                    <a:cubicBezTo>
                      <a:pt x="31" y="25"/>
                      <a:pt x="13" y="32"/>
                      <a:pt x="6" y="22"/>
                    </a:cubicBezTo>
                    <a:cubicBezTo>
                      <a:pt x="0" y="15"/>
                      <a:pt x="3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4" name="Freeform 1616"/>
              <p:cNvSpPr>
                <a:spLocks/>
              </p:cNvSpPr>
              <p:nvPr/>
            </p:nvSpPr>
            <p:spPr bwMode="auto">
              <a:xfrm>
                <a:off x="3591" y="2737"/>
                <a:ext cx="60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24"/>
                  </a:cxn>
                  <a:cxn ang="0">
                    <a:pos x="9" y="25"/>
                  </a:cxn>
                  <a:cxn ang="0">
                    <a:pos x="16" y="1"/>
                  </a:cxn>
                </a:cxnLst>
                <a:rect l="0" t="0" r="r" b="b"/>
                <a:pathLst>
                  <a:path w="37" h="31">
                    <a:moveTo>
                      <a:pt x="16" y="1"/>
                    </a:moveTo>
                    <a:cubicBezTo>
                      <a:pt x="27" y="0"/>
                      <a:pt x="37" y="14"/>
                      <a:pt x="28" y="24"/>
                    </a:cubicBezTo>
                    <a:cubicBezTo>
                      <a:pt x="24" y="29"/>
                      <a:pt x="15" y="31"/>
                      <a:pt x="9" y="25"/>
                    </a:cubicBezTo>
                    <a:cubicBezTo>
                      <a:pt x="0" y="18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5" name="Freeform 1617"/>
              <p:cNvSpPr>
                <a:spLocks/>
              </p:cNvSpPr>
              <p:nvPr/>
            </p:nvSpPr>
            <p:spPr bwMode="auto">
              <a:xfrm>
                <a:off x="3765" y="2739"/>
                <a:ext cx="53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7"/>
                  </a:cxn>
                  <a:cxn ang="0">
                    <a:pos x="14" y="26"/>
                  </a:cxn>
                  <a:cxn ang="0">
                    <a:pos x="17" y="0"/>
                  </a:cxn>
                </a:cxnLst>
                <a:rect l="0" t="0" r="r" b="b"/>
                <a:pathLst>
                  <a:path w="33" h="28">
                    <a:moveTo>
                      <a:pt x="17" y="0"/>
                    </a:moveTo>
                    <a:cubicBezTo>
                      <a:pt x="24" y="0"/>
                      <a:pt x="33" y="7"/>
                      <a:pt x="30" y="17"/>
                    </a:cubicBezTo>
                    <a:cubicBezTo>
                      <a:pt x="29" y="22"/>
                      <a:pt x="22" y="28"/>
                      <a:pt x="14" y="26"/>
                    </a:cubicBezTo>
                    <a:cubicBezTo>
                      <a:pt x="0" y="23"/>
                      <a:pt x="1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6" name="Freeform 1618"/>
              <p:cNvSpPr>
                <a:spLocks/>
              </p:cNvSpPr>
              <p:nvPr/>
            </p:nvSpPr>
            <p:spPr bwMode="auto">
              <a:xfrm>
                <a:off x="1302" y="2736"/>
                <a:ext cx="54" cy="49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7" y="23"/>
                  </a:cxn>
                  <a:cxn ang="0">
                    <a:pos x="6" y="24"/>
                  </a:cxn>
                  <a:cxn ang="0">
                    <a:pos x="13" y="3"/>
                  </a:cxn>
                </a:cxnLst>
                <a:rect l="0" t="0" r="r" b="b"/>
                <a:pathLst>
                  <a:path w="34" h="31">
                    <a:moveTo>
                      <a:pt x="13" y="3"/>
                    </a:moveTo>
                    <a:cubicBezTo>
                      <a:pt x="25" y="0"/>
                      <a:pt x="34" y="14"/>
                      <a:pt x="27" y="23"/>
                    </a:cubicBezTo>
                    <a:cubicBezTo>
                      <a:pt x="23" y="29"/>
                      <a:pt x="12" y="31"/>
                      <a:pt x="6" y="24"/>
                    </a:cubicBezTo>
                    <a:cubicBezTo>
                      <a:pt x="0" y="17"/>
                      <a:pt x="4" y="6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7" name="Freeform 1619"/>
              <p:cNvSpPr>
                <a:spLocks/>
              </p:cNvSpPr>
              <p:nvPr/>
            </p:nvSpPr>
            <p:spPr bwMode="auto">
              <a:xfrm>
                <a:off x="3421" y="2739"/>
                <a:ext cx="53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9"/>
                  </a:cxn>
                  <a:cxn ang="0">
                    <a:pos x="18" y="29"/>
                  </a:cxn>
                  <a:cxn ang="0">
                    <a:pos x="5" y="8"/>
                  </a:cxn>
                  <a:cxn ang="0">
                    <a:pos x="15" y="1"/>
                  </a:cxn>
                </a:cxnLst>
                <a:rect l="0" t="0" r="r" b="b"/>
                <a:pathLst>
                  <a:path w="33" h="30">
                    <a:moveTo>
                      <a:pt x="15" y="1"/>
                    </a:moveTo>
                    <a:cubicBezTo>
                      <a:pt x="23" y="0"/>
                      <a:pt x="33" y="9"/>
                      <a:pt x="30" y="19"/>
                    </a:cubicBezTo>
                    <a:cubicBezTo>
                      <a:pt x="29" y="23"/>
                      <a:pt x="23" y="28"/>
                      <a:pt x="18" y="29"/>
                    </a:cubicBezTo>
                    <a:cubicBezTo>
                      <a:pt x="8" y="30"/>
                      <a:pt x="0" y="17"/>
                      <a:pt x="5" y="8"/>
                    </a:cubicBezTo>
                    <a:cubicBezTo>
                      <a:pt x="6" y="4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8" name="Freeform 1620"/>
              <p:cNvSpPr>
                <a:spLocks/>
              </p:cNvSpPr>
              <p:nvPr/>
            </p:nvSpPr>
            <p:spPr bwMode="auto">
              <a:xfrm>
                <a:off x="3249" y="2742"/>
                <a:ext cx="53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0" y="0"/>
                  </a:cxn>
                  <a:cxn ang="0">
                    <a:pos x="21" y="27"/>
                  </a:cxn>
                  <a:cxn ang="0">
                    <a:pos x="3" y="11"/>
                  </a:cxn>
                  <a:cxn ang="0">
                    <a:pos x="15" y="0"/>
                  </a:cxn>
                </a:cxnLst>
                <a:rect l="0" t="0" r="r" b="b"/>
                <a:pathLst>
                  <a:path w="33" h="30">
                    <a:moveTo>
                      <a:pt x="15" y="0"/>
                    </a:moveTo>
                    <a:cubicBezTo>
                      <a:pt x="15" y="0"/>
                      <a:pt x="18" y="0"/>
                      <a:pt x="20" y="0"/>
                    </a:cubicBezTo>
                    <a:cubicBezTo>
                      <a:pt x="33" y="3"/>
                      <a:pt x="33" y="22"/>
                      <a:pt x="21" y="27"/>
                    </a:cubicBezTo>
                    <a:cubicBezTo>
                      <a:pt x="12" y="30"/>
                      <a:pt x="0" y="22"/>
                      <a:pt x="3" y="11"/>
                    </a:cubicBezTo>
                    <a:cubicBezTo>
                      <a:pt x="4" y="6"/>
                      <a:pt x="8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9" name="Freeform 1621"/>
              <p:cNvSpPr>
                <a:spLocks/>
              </p:cNvSpPr>
              <p:nvPr/>
            </p:nvSpPr>
            <p:spPr bwMode="auto">
              <a:xfrm>
                <a:off x="3076" y="2742"/>
                <a:ext cx="51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5" y="25"/>
                  </a:cxn>
                  <a:cxn ang="0">
                    <a:pos x="4" y="10"/>
                  </a:cxn>
                  <a:cxn ang="0">
                    <a:pos x="16" y="1"/>
                  </a:cxn>
                </a:cxnLst>
                <a:rect l="0" t="0" r="r" b="b"/>
                <a:pathLst>
                  <a:path w="32" h="31">
                    <a:moveTo>
                      <a:pt x="16" y="1"/>
                    </a:moveTo>
                    <a:cubicBezTo>
                      <a:pt x="21" y="0"/>
                      <a:pt x="27" y="3"/>
                      <a:pt x="30" y="9"/>
                    </a:cubicBezTo>
                    <a:cubicBezTo>
                      <a:pt x="32" y="15"/>
                      <a:pt x="29" y="21"/>
                      <a:pt x="25" y="25"/>
                    </a:cubicBezTo>
                    <a:cubicBezTo>
                      <a:pt x="17" y="31"/>
                      <a:pt x="0" y="24"/>
                      <a:pt x="4" y="10"/>
                    </a:cubicBezTo>
                    <a:cubicBezTo>
                      <a:pt x="6" y="5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0" name="Freeform 1622"/>
              <p:cNvSpPr>
                <a:spLocks/>
              </p:cNvSpPr>
              <p:nvPr/>
            </p:nvSpPr>
            <p:spPr bwMode="auto">
              <a:xfrm>
                <a:off x="5199" y="2742"/>
                <a:ext cx="56" cy="5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1" y="15"/>
                  </a:cxn>
                  <a:cxn ang="0">
                    <a:pos x="14" y="2"/>
                  </a:cxn>
                </a:cxnLst>
                <a:rect l="0" t="0" r="r" b="b"/>
                <a:pathLst>
                  <a:path w="35" h="35">
                    <a:moveTo>
                      <a:pt x="14" y="2"/>
                    </a:moveTo>
                    <a:cubicBezTo>
                      <a:pt x="24" y="0"/>
                      <a:pt x="35" y="15"/>
                      <a:pt x="25" y="25"/>
                    </a:cubicBezTo>
                    <a:cubicBezTo>
                      <a:pt x="16" y="35"/>
                      <a:pt x="0" y="27"/>
                      <a:pt x="1" y="15"/>
                    </a:cubicBezTo>
                    <a:cubicBezTo>
                      <a:pt x="2" y="9"/>
                      <a:pt x="6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1" name="Freeform 1623"/>
              <p:cNvSpPr>
                <a:spLocks/>
              </p:cNvSpPr>
              <p:nvPr/>
            </p:nvSpPr>
            <p:spPr bwMode="auto">
              <a:xfrm>
                <a:off x="2907" y="2744"/>
                <a:ext cx="52" cy="5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9"/>
                  </a:cxn>
                  <a:cxn ang="0">
                    <a:pos x="5" y="23"/>
                  </a:cxn>
                  <a:cxn ang="0">
                    <a:pos x="5" y="6"/>
                  </a:cxn>
                  <a:cxn ang="0">
                    <a:pos x="11" y="2"/>
                  </a:cxn>
                </a:cxnLst>
                <a:rect l="0" t="0" r="r" b="b"/>
                <a:pathLst>
                  <a:path w="32" h="33">
                    <a:moveTo>
                      <a:pt x="11" y="2"/>
                    </a:moveTo>
                    <a:cubicBezTo>
                      <a:pt x="18" y="0"/>
                      <a:pt x="25" y="3"/>
                      <a:pt x="27" y="9"/>
                    </a:cubicBezTo>
                    <a:cubicBezTo>
                      <a:pt x="32" y="24"/>
                      <a:pt x="13" y="33"/>
                      <a:pt x="5" y="23"/>
                    </a:cubicBezTo>
                    <a:cubicBezTo>
                      <a:pt x="1" y="19"/>
                      <a:pt x="0" y="10"/>
                      <a:pt x="5" y="6"/>
                    </a:cubicBezTo>
                    <a:cubicBezTo>
                      <a:pt x="7" y="3"/>
                      <a:pt x="8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2" name="Freeform 1624"/>
              <p:cNvSpPr>
                <a:spLocks/>
              </p:cNvSpPr>
              <p:nvPr/>
            </p:nvSpPr>
            <p:spPr bwMode="auto">
              <a:xfrm>
                <a:off x="5025" y="2745"/>
                <a:ext cx="50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4" y="3"/>
                  </a:cxn>
                  <a:cxn ang="0">
                    <a:pos x="21" y="27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1" h="30">
                    <a:moveTo>
                      <a:pt x="14" y="1"/>
                    </a:moveTo>
                    <a:cubicBezTo>
                      <a:pt x="16" y="0"/>
                      <a:pt x="22" y="1"/>
                      <a:pt x="24" y="3"/>
                    </a:cubicBezTo>
                    <a:cubicBezTo>
                      <a:pt x="31" y="9"/>
                      <a:pt x="31" y="23"/>
                      <a:pt x="21" y="27"/>
                    </a:cubicBezTo>
                    <a:cubicBezTo>
                      <a:pt x="14" y="30"/>
                      <a:pt x="4" y="26"/>
                      <a:pt x="2" y="18"/>
                    </a:cubicBezTo>
                    <a:cubicBezTo>
                      <a:pt x="0" y="10"/>
                      <a:pt x="4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3" name="Freeform 1625"/>
              <p:cNvSpPr>
                <a:spLocks/>
              </p:cNvSpPr>
              <p:nvPr/>
            </p:nvSpPr>
            <p:spPr bwMode="auto">
              <a:xfrm>
                <a:off x="2732" y="2744"/>
                <a:ext cx="50" cy="54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30" y="13"/>
                  </a:cxn>
                  <a:cxn ang="0">
                    <a:pos x="6" y="24"/>
                  </a:cxn>
                  <a:cxn ang="0">
                    <a:pos x="13" y="2"/>
                  </a:cxn>
                </a:cxnLst>
                <a:rect l="0" t="0" r="r" b="b"/>
                <a:pathLst>
                  <a:path w="31" h="34">
                    <a:moveTo>
                      <a:pt x="13" y="2"/>
                    </a:moveTo>
                    <a:cubicBezTo>
                      <a:pt x="21" y="0"/>
                      <a:pt x="29" y="6"/>
                      <a:pt x="30" y="13"/>
                    </a:cubicBezTo>
                    <a:cubicBezTo>
                      <a:pt x="31" y="26"/>
                      <a:pt x="14" y="34"/>
                      <a:pt x="6" y="24"/>
                    </a:cubicBezTo>
                    <a:cubicBezTo>
                      <a:pt x="0" y="17"/>
                      <a:pt x="3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4" name="Freeform 1626"/>
              <p:cNvSpPr>
                <a:spLocks/>
              </p:cNvSpPr>
              <p:nvPr/>
            </p:nvSpPr>
            <p:spPr bwMode="auto">
              <a:xfrm>
                <a:off x="2562" y="2747"/>
                <a:ext cx="48" cy="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9"/>
                  </a:cxn>
                  <a:cxn ang="0">
                    <a:pos x="25" y="22"/>
                  </a:cxn>
                  <a:cxn ang="0">
                    <a:pos x="2" y="11"/>
                  </a:cxn>
                  <a:cxn ang="0">
                    <a:pos x="12" y="1"/>
                  </a:cxn>
                </a:cxnLst>
                <a:rect l="0" t="0" r="r" b="b"/>
                <a:pathLst>
                  <a:path w="30" h="31">
                    <a:moveTo>
                      <a:pt x="12" y="1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0" y="15"/>
                      <a:pt x="26" y="21"/>
                      <a:pt x="25" y="22"/>
                    </a:cubicBezTo>
                    <a:cubicBezTo>
                      <a:pt x="17" y="31"/>
                      <a:pt x="0" y="25"/>
                      <a:pt x="2" y="11"/>
                    </a:cubicBezTo>
                    <a:cubicBezTo>
                      <a:pt x="3" y="7"/>
                      <a:pt x="7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5" name="Freeform 1627"/>
              <p:cNvSpPr>
                <a:spLocks/>
              </p:cNvSpPr>
              <p:nvPr/>
            </p:nvSpPr>
            <p:spPr bwMode="auto">
              <a:xfrm>
                <a:off x="4680" y="2748"/>
                <a:ext cx="51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3" y="19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2" y="0"/>
                      <a:pt x="32" y="7"/>
                      <a:pt x="30" y="18"/>
                    </a:cubicBezTo>
                    <a:cubicBezTo>
                      <a:pt x="27" y="29"/>
                      <a:pt x="8" y="32"/>
                      <a:pt x="3" y="19"/>
                    </a:cubicBezTo>
                    <a:cubicBezTo>
                      <a:pt x="0" y="11"/>
                      <a:pt x="4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6" name="Freeform 1628"/>
              <p:cNvSpPr>
                <a:spLocks/>
              </p:cNvSpPr>
              <p:nvPr/>
            </p:nvSpPr>
            <p:spPr bwMode="auto">
              <a:xfrm>
                <a:off x="4844" y="2747"/>
                <a:ext cx="61" cy="56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1" y="23"/>
                  </a:cxn>
                  <a:cxn ang="0">
                    <a:pos x="12" y="5"/>
                  </a:cxn>
                  <a:cxn ang="0">
                    <a:pos x="21" y="2"/>
                  </a:cxn>
                </a:cxnLst>
                <a:rect l="0" t="0" r="r" b="b"/>
                <a:pathLst>
                  <a:path w="38" h="35">
                    <a:moveTo>
                      <a:pt x="21" y="2"/>
                    </a:moveTo>
                    <a:cubicBezTo>
                      <a:pt x="33" y="0"/>
                      <a:pt x="38" y="15"/>
                      <a:pt x="31" y="23"/>
                    </a:cubicBezTo>
                    <a:cubicBezTo>
                      <a:pt x="20" y="35"/>
                      <a:pt x="0" y="18"/>
                      <a:pt x="12" y="5"/>
                    </a:cubicBezTo>
                    <a:cubicBezTo>
                      <a:pt x="14" y="3"/>
                      <a:pt x="17" y="2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7" name="Freeform 1629"/>
              <p:cNvSpPr>
                <a:spLocks/>
              </p:cNvSpPr>
              <p:nvPr/>
            </p:nvSpPr>
            <p:spPr bwMode="auto">
              <a:xfrm>
                <a:off x="2214" y="2748"/>
                <a:ext cx="54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0"/>
                  </a:cxn>
                  <a:cxn ang="0">
                    <a:pos x="23" y="27"/>
                  </a:cxn>
                  <a:cxn ang="0">
                    <a:pos x="6" y="23"/>
                  </a:cxn>
                  <a:cxn ang="0">
                    <a:pos x="17" y="1"/>
                  </a:cxn>
                </a:cxnLst>
                <a:rect l="0" t="0" r="r" b="b"/>
                <a:pathLst>
                  <a:path w="34" h="29">
                    <a:moveTo>
                      <a:pt x="17" y="1"/>
                    </a:moveTo>
                    <a:cubicBezTo>
                      <a:pt x="26" y="0"/>
                      <a:pt x="34" y="11"/>
                      <a:pt x="30" y="20"/>
                    </a:cubicBezTo>
                    <a:cubicBezTo>
                      <a:pt x="29" y="23"/>
                      <a:pt x="26" y="26"/>
                      <a:pt x="23" y="27"/>
                    </a:cubicBezTo>
                    <a:cubicBezTo>
                      <a:pt x="18" y="29"/>
                      <a:pt x="10" y="28"/>
                      <a:pt x="6" y="23"/>
                    </a:cubicBezTo>
                    <a:cubicBezTo>
                      <a:pt x="0" y="14"/>
                      <a:pt x="5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8" name="Freeform 1630"/>
              <p:cNvSpPr>
                <a:spLocks/>
              </p:cNvSpPr>
              <p:nvPr/>
            </p:nvSpPr>
            <p:spPr bwMode="auto">
              <a:xfrm>
                <a:off x="2389" y="2750"/>
                <a:ext cx="48" cy="4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2" y="2"/>
                  </a:cxn>
                  <a:cxn ang="0">
                    <a:pos x="28" y="16"/>
                  </a:cxn>
                  <a:cxn ang="0">
                    <a:pos x="3" y="10"/>
                  </a:cxn>
                  <a:cxn ang="0">
                    <a:pos x="13" y="1"/>
                  </a:cxn>
                </a:cxnLst>
                <a:rect l="0" t="0" r="r" b="b"/>
                <a:pathLst>
                  <a:path w="30" h="29">
                    <a:moveTo>
                      <a:pt x="13" y="1"/>
                    </a:moveTo>
                    <a:cubicBezTo>
                      <a:pt x="16" y="0"/>
                      <a:pt x="20" y="0"/>
                      <a:pt x="22" y="2"/>
                    </a:cubicBezTo>
                    <a:cubicBezTo>
                      <a:pt x="25" y="3"/>
                      <a:pt x="30" y="9"/>
                      <a:pt x="28" y="16"/>
                    </a:cubicBezTo>
                    <a:cubicBezTo>
                      <a:pt x="25" y="29"/>
                      <a:pt x="0" y="28"/>
                      <a:pt x="3" y="10"/>
                    </a:cubicBezTo>
                    <a:cubicBezTo>
                      <a:pt x="4" y="6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9" name="Freeform 1631"/>
              <p:cNvSpPr>
                <a:spLocks/>
              </p:cNvSpPr>
              <p:nvPr/>
            </p:nvSpPr>
            <p:spPr bwMode="auto">
              <a:xfrm>
                <a:off x="4510" y="2750"/>
                <a:ext cx="46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1"/>
                  </a:cxn>
                  <a:cxn ang="0">
                    <a:pos x="9" y="26"/>
                  </a:cxn>
                  <a:cxn ang="0">
                    <a:pos x="6" y="4"/>
                  </a:cxn>
                  <a:cxn ang="0">
                    <a:pos x="13" y="1"/>
                  </a:cxn>
                </a:cxnLst>
                <a:rect l="0" t="0" r="r" b="b"/>
                <a:pathLst>
                  <a:path w="29" h="30">
                    <a:moveTo>
                      <a:pt x="13" y="1"/>
                    </a:moveTo>
                    <a:cubicBezTo>
                      <a:pt x="21" y="0"/>
                      <a:pt x="27" y="4"/>
                      <a:pt x="28" y="11"/>
                    </a:cubicBezTo>
                    <a:cubicBezTo>
                      <a:pt x="29" y="21"/>
                      <a:pt x="19" y="30"/>
                      <a:pt x="9" y="26"/>
                    </a:cubicBezTo>
                    <a:cubicBezTo>
                      <a:pt x="2" y="22"/>
                      <a:pt x="0" y="10"/>
                      <a:pt x="6" y="4"/>
                    </a:cubicBezTo>
                    <a:cubicBezTo>
                      <a:pt x="7" y="2"/>
                      <a:pt x="10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0" name="Freeform 1632"/>
              <p:cNvSpPr>
                <a:spLocks/>
              </p:cNvSpPr>
              <p:nvPr/>
            </p:nvSpPr>
            <p:spPr bwMode="auto">
              <a:xfrm>
                <a:off x="2043" y="2752"/>
                <a:ext cx="50" cy="4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8" y="18"/>
                  </a:cxn>
                  <a:cxn ang="0">
                    <a:pos x="12" y="25"/>
                  </a:cxn>
                  <a:cxn ang="0">
                    <a:pos x="7" y="4"/>
                  </a:cxn>
                  <a:cxn ang="0">
                    <a:pos x="16" y="1"/>
                  </a:cxn>
                </a:cxnLst>
                <a:rect l="0" t="0" r="r" b="b"/>
                <a:pathLst>
                  <a:path w="31" h="27">
                    <a:moveTo>
                      <a:pt x="16" y="1"/>
                    </a:moveTo>
                    <a:cubicBezTo>
                      <a:pt x="24" y="0"/>
                      <a:pt x="31" y="9"/>
                      <a:pt x="28" y="18"/>
                    </a:cubicBezTo>
                    <a:cubicBezTo>
                      <a:pt x="26" y="23"/>
                      <a:pt x="19" y="27"/>
                      <a:pt x="12" y="25"/>
                    </a:cubicBezTo>
                    <a:cubicBezTo>
                      <a:pt x="5" y="23"/>
                      <a:pt x="0" y="12"/>
                      <a:pt x="7" y="4"/>
                    </a:cubicBezTo>
                    <a:cubicBezTo>
                      <a:pt x="9" y="2"/>
                      <a:pt x="11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1" name="Freeform 1633"/>
              <p:cNvSpPr>
                <a:spLocks/>
              </p:cNvSpPr>
              <p:nvPr/>
            </p:nvSpPr>
            <p:spPr bwMode="auto">
              <a:xfrm>
                <a:off x="4338" y="2748"/>
                <a:ext cx="55" cy="52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4" y="25"/>
                  </a:cxn>
                  <a:cxn ang="0">
                    <a:pos x="2" y="14"/>
                  </a:cxn>
                  <a:cxn ang="0">
                    <a:pos x="12" y="3"/>
                  </a:cxn>
                </a:cxnLst>
                <a:rect l="0" t="0" r="r" b="b"/>
                <a:pathLst>
                  <a:path w="34" h="32">
                    <a:moveTo>
                      <a:pt x="12" y="3"/>
                    </a:moveTo>
                    <a:cubicBezTo>
                      <a:pt x="23" y="0"/>
                      <a:pt x="34" y="15"/>
                      <a:pt x="24" y="25"/>
                    </a:cubicBezTo>
                    <a:cubicBezTo>
                      <a:pt x="17" y="32"/>
                      <a:pt x="0" y="27"/>
                      <a:pt x="2" y="14"/>
                    </a:cubicBezTo>
                    <a:cubicBezTo>
                      <a:pt x="2" y="10"/>
                      <a:pt x="6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2" name="Freeform 1634"/>
              <p:cNvSpPr>
                <a:spLocks/>
              </p:cNvSpPr>
              <p:nvPr/>
            </p:nvSpPr>
            <p:spPr bwMode="auto">
              <a:xfrm>
                <a:off x="5378" y="2752"/>
                <a:ext cx="36" cy="25"/>
              </a:xfrm>
              <a:custGeom>
                <a:avLst/>
                <a:gdLst/>
                <a:ahLst/>
                <a:cxnLst>
                  <a:cxn ang="0">
                    <a:pos x="14" y="16"/>
                  </a:cxn>
                  <a:cxn ang="0">
                    <a:pos x="4" y="13"/>
                  </a:cxn>
                  <a:cxn ang="0">
                    <a:pos x="11" y="1"/>
                  </a:cxn>
                  <a:cxn ang="0">
                    <a:pos x="14" y="16"/>
                  </a:cxn>
                </a:cxnLst>
                <a:rect l="0" t="0" r="r" b="b"/>
                <a:pathLst>
                  <a:path w="22" h="16">
                    <a:moveTo>
                      <a:pt x="14" y="16"/>
                    </a:moveTo>
                    <a:cubicBezTo>
                      <a:pt x="10" y="15"/>
                      <a:pt x="7" y="14"/>
                      <a:pt x="4" y="13"/>
                    </a:cubicBezTo>
                    <a:cubicBezTo>
                      <a:pt x="0" y="8"/>
                      <a:pt x="5" y="0"/>
                      <a:pt x="11" y="1"/>
                    </a:cubicBezTo>
                    <a:cubicBezTo>
                      <a:pt x="19" y="1"/>
                      <a:pt x="22" y="12"/>
                      <a:pt x="14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3" name="Freeform 1635"/>
              <p:cNvSpPr>
                <a:spLocks/>
              </p:cNvSpPr>
              <p:nvPr/>
            </p:nvSpPr>
            <p:spPr bwMode="auto">
              <a:xfrm>
                <a:off x="4161" y="2752"/>
                <a:ext cx="52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2"/>
                  </a:cxn>
                  <a:cxn ang="0">
                    <a:pos x="6" y="22"/>
                  </a:cxn>
                  <a:cxn ang="0">
                    <a:pos x="14" y="1"/>
                  </a:cxn>
                </a:cxnLst>
                <a:rect l="0" t="0" r="r" b="b"/>
                <a:pathLst>
                  <a:path w="32" h="32">
                    <a:moveTo>
                      <a:pt x="14" y="1"/>
                    </a:moveTo>
                    <a:cubicBezTo>
                      <a:pt x="20" y="0"/>
                      <a:pt x="29" y="3"/>
                      <a:pt x="30" y="12"/>
                    </a:cubicBezTo>
                    <a:cubicBezTo>
                      <a:pt x="32" y="26"/>
                      <a:pt x="14" y="32"/>
                      <a:pt x="6" y="22"/>
                    </a:cubicBezTo>
                    <a:cubicBezTo>
                      <a:pt x="0" y="14"/>
                      <a:pt x="6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4" name="Freeform 1636"/>
              <p:cNvSpPr>
                <a:spLocks/>
              </p:cNvSpPr>
              <p:nvPr/>
            </p:nvSpPr>
            <p:spPr bwMode="auto">
              <a:xfrm>
                <a:off x="1875" y="2752"/>
                <a:ext cx="43" cy="4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6" y="12"/>
                  </a:cxn>
                  <a:cxn ang="0">
                    <a:pos x="16" y="26"/>
                  </a:cxn>
                  <a:cxn ang="0">
                    <a:pos x="1" y="16"/>
                  </a:cxn>
                  <a:cxn ang="0">
                    <a:pos x="11" y="2"/>
                  </a:cxn>
                </a:cxnLst>
                <a:rect l="0" t="0" r="r" b="b"/>
                <a:pathLst>
                  <a:path w="27" h="27">
                    <a:moveTo>
                      <a:pt x="11" y="2"/>
                    </a:moveTo>
                    <a:cubicBezTo>
                      <a:pt x="19" y="0"/>
                      <a:pt x="25" y="5"/>
                      <a:pt x="26" y="12"/>
                    </a:cubicBezTo>
                    <a:cubicBezTo>
                      <a:pt x="27" y="19"/>
                      <a:pt x="22" y="26"/>
                      <a:pt x="16" y="26"/>
                    </a:cubicBezTo>
                    <a:cubicBezTo>
                      <a:pt x="9" y="27"/>
                      <a:pt x="2" y="24"/>
                      <a:pt x="1" y="16"/>
                    </a:cubicBezTo>
                    <a:cubicBezTo>
                      <a:pt x="0" y="8"/>
                      <a:pt x="4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5" name="Freeform 1637"/>
              <p:cNvSpPr>
                <a:spLocks/>
              </p:cNvSpPr>
              <p:nvPr/>
            </p:nvSpPr>
            <p:spPr bwMode="auto">
              <a:xfrm>
                <a:off x="1698" y="2748"/>
                <a:ext cx="56" cy="50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5" y="29"/>
                  </a:cxn>
                  <a:cxn ang="0">
                    <a:pos x="13" y="4"/>
                  </a:cxn>
                </a:cxnLst>
                <a:rect l="0" t="0" r="r" b="b"/>
                <a:pathLst>
                  <a:path w="35" h="31">
                    <a:moveTo>
                      <a:pt x="13" y="4"/>
                    </a:moveTo>
                    <a:cubicBezTo>
                      <a:pt x="33" y="0"/>
                      <a:pt x="35" y="31"/>
                      <a:pt x="15" y="29"/>
                    </a:cubicBezTo>
                    <a:cubicBezTo>
                      <a:pt x="1" y="27"/>
                      <a:pt x="0" y="7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6" name="Freeform 1638"/>
              <p:cNvSpPr>
                <a:spLocks/>
              </p:cNvSpPr>
              <p:nvPr/>
            </p:nvSpPr>
            <p:spPr bwMode="auto">
              <a:xfrm>
                <a:off x="3815" y="2755"/>
                <a:ext cx="56" cy="4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2" y="18"/>
                  </a:cxn>
                  <a:cxn ang="0">
                    <a:pos x="16" y="27"/>
                  </a:cxn>
                  <a:cxn ang="0">
                    <a:pos x="17" y="0"/>
                  </a:cxn>
                </a:cxnLst>
                <a:rect l="0" t="0" r="r" b="b"/>
                <a:pathLst>
                  <a:path w="35" h="29">
                    <a:moveTo>
                      <a:pt x="17" y="0"/>
                    </a:moveTo>
                    <a:cubicBezTo>
                      <a:pt x="26" y="0"/>
                      <a:pt x="35" y="7"/>
                      <a:pt x="32" y="18"/>
                    </a:cubicBezTo>
                    <a:cubicBezTo>
                      <a:pt x="30" y="24"/>
                      <a:pt x="22" y="29"/>
                      <a:pt x="16" y="27"/>
                    </a:cubicBezTo>
                    <a:cubicBezTo>
                      <a:pt x="1" y="24"/>
                      <a:pt x="0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7" name="Freeform 1639"/>
              <p:cNvSpPr>
                <a:spLocks/>
              </p:cNvSpPr>
              <p:nvPr/>
            </p:nvSpPr>
            <p:spPr bwMode="auto">
              <a:xfrm>
                <a:off x="3991" y="2753"/>
                <a:ext cx="56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3" y="26"/>
                  </a:cxn>
                  <a:cxn ang="0">
                    <a:pos x="15" y="1"/>
                  </a:cxn>
                </a:cxnLst>
                <a:rect l="0" t="0" r="r" b="b"/>
                <a:pathLst>
                  <a:path w="35" h="31">
                    <a:moveTo>
                      <a:pt x="15" y="1"/>
                    </a:moveTo>
                    <a:cubicBezTo>
                      <a:pt x="35" y="0"/>
                      <a:pt x="31" y="31"/>
                      <a:pt x="13" y="26"/>
                    </a:cubicBezTo>
                    <a:cubicBezTo>
                      <a:pt x="0" y="23"/>
                      <a:pt x="1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8" name="Freeform 1640"/>
              <p:cNvSpPr>
                <a:spLocks/>
              </p:cNvSpPr>
              <p:nvPr/>
            </p:nvSpPr>
            <p:spPr bwMode="auto">
              <a:xfrm>
                <a:off x="1525" y="2755"/>
                <a:ext cx="54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2"/>
                  </a:cxn>
                  <a:cxn ang="0">
                    <a:pos x="20" y="26"/>
                  </a:cxn>
                  <a:cxn ang="0">
                    <a:pos x="8" y="4"/>
                  </a:cxn>
                  <a:cxn ang="0">
                    <a:pos x="16" y="1"/>
                  </a:cxn>
                </a:cxnLst>
                <a:rect l="0" t="0" r="r" b="b"/>
                <a:pathLst>
                  <a:path w="34" h="29">
                    <a:moveTo>
                      <a:pt x="16" y="1"/>
                    </a:moveTo>
                    <a:cubicBezTo>
                      <a:pt x="26" y="0"/>
                      <a:pt x="34" y="13"/>
                      <a:pt x="27" y="22"/>
                    </a:cubicBezTo>
                    <a:cubicBezTo>
                      <a:pt x="26" y="23"/>
                      <a:pt x="23" y="25"/>
                      <a:pt x="20" y="26"/>
                    </a:cubicBezTo>
                    <a:cubicBezTo>
                      <a:pt x="7" y="29"/>
                      <a:pt x="0" y="12"/>
                      <a:pt x="8" y="4"/>
                    </a:cubicBezTo>
                    <a:cubicBezTo>
                      <a:pt x="10" y="2"/>
                      <a:pt x="13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9" name="Freeform 1641"/>
              <p:cNvSpPr>
                <a:spLocks/>
              </p:cNvSpPr>
              <p:nvPr/>
            </p:nvSpPr>
            <p:spPr bwMode="auto">
              <a:xfrm>
                <a:off x="3646" y="2755"/>
                <a:ext cx="55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3"/>
                  </a:cxn>
                  <a:cxn ang="0">
                    <a:pos x="5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0">
                    <a:moveTo>
                      <a:pt x="16" y="1"/>
                    </a:moveTo>
                    <a:cubicBezTo>
                      <a:pt x="28" y="0"/>
                      <a:pt x="34" y="16"/>
                      <a:pt x="27" y="23"/>
                    </a:cubicBezTo>
                    <a:cubicBezTo>
                      <a:pt x="22" y="29"/>
                      <a:pt x="11" y="30"/>
                      <a:pt x="5" y="23"/>
                    </a:cubicBezTo>
                    <a:cubicBezTo>
                      <a:pt x="0" y="16"/>
                      <a:pt x="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0" name="Freeform 1642"/>
              <p:cNvSpPr>
                <a:spLocks/>
              </p:cNvSpPr>
              <p:nvPr/>
            </p:nvSpPr>
            <p:spPr bwMode="auto">
              <a:xfrm>
                <a:off x="3476" y="2758"/>
                <a:ext cx="49" cy="50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14" y="0"/>
                  </a:cxn>
                  <a:cxn ang="0">
                    <a:pos x="28" y="19"/>
                  </a:cxn>
                  <a:cxn ang="0">
                    <a:pos x="1" y="18"/>
                  </a:cxn>
                </a:cxnLst>
                <a:rect l="0" t="0" r="r" b="b"/>
                <a:pathLst>
                  <a:path w="31" h="31">
                    <a:moveTo>
                      <a:pt x="1" y="18"/>
                    </a:moveTo>
                    <a:cubicBezTo>
                      <a:pt x="0" y="10"/>
                      <a:pt x="4" y="0"/>
                      <a:pt x="14" y="0"/>
                    </a:cubicBezTo>
                    <a:cubicBezTo>
                      <a:pt x="25" y="0"/>
                      <a:pt x="31" y="10"/>
                      <a:pt x="28" y="19"/>
                    </a:cubicBezTo>
                    <a:cubicBezTo>
                      <a:pt x="24" y="29"/>
                      <a:pt x="7" y="31"/>
                      <a:pt x="1" y="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1" name="Freeform 1643"/>
              <p:cNvSpPr>
                <a:spLocks/>
              </p:cNvSpPr>
              <p:nvPr/>
            </p:nvSpPr>
            <p:spPr bwMode="auto">
              <a:xfrm>
                <a:off x="1353" y="2752"/>
                <a:ext cx="55" cy="49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5" y="29"/>
                  </a:cxn>
                  <a:cxn ang="0">
                    <a:pos x="14" y="4"/>
                  </a:cxn>
                </a:cxnLst>
                <a:rect l="0" t="0" r="r" b="b"/>
                <a:pathLst>
                  <a:path w="34" h="31">
                    <a:moveTo>
                      <a:pt x="14" y="4"/>
                    </a:moveTo>
                    <a:cubicBezTo>
                      <a:pt x="34" y="0"/>
                      <a:pt x="34" y="31"/>
                      <a:pt x="15" y="29"/>
                    </a:cubicBezTo>
                    <a:cubicBezTo>
                      <a:pt x="3" y="27"/>
                      <a:pt x="0" y="7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2" name="Freeform 1644"/>
              <p:cNvSpPr>
                <a:spLocks/>
              </p:cNvSpPr>
              <p:nvPr/>
            </p:nvSpPr>
            <p:spPr bwMode="auto">
              <a:xfrm>
                <a:off x="3296" y="2756"/>
                <a:ext cx="62" cy="5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9" y="25"/>
                  </a:cxn>
                  <a:cxn ang="0">
                    <a:pos x="7" y="9"/>
                  </a:cxn>
                  <a:cxn ang="0">
                    <a:pos x="8" y="8"/>
                  </a:cxn>
                  <a:cxn ang="0">
                    <a:pos x="9" y="6"/>
                  </a:cxn>
                  <a:cxn ang="0">
                    <a:pos x="18" y="2"/>
                  </a:cxn>
                </a:cxnLst>
                <a:rect l="0" t="0" r="r" b="b"/>
                <a:pathLst>
                  <a:path w="39" h="35">
                    <a:moveTo>
                      <a:pt x="18" y="2"/>
                    </a:moveTo>
                    <a:cubicBezTo>
                      <a:pt x="29" y="0"/>
                      <a:pt x="39" y="15"/>
                      <a:pt x="29" y="25"/>
                    </a:cubicBezTo>
                    <a:cubicBezTo>
                      <a:pt x="20" y="35"/>
                      <a:pt x="0" y="24"/>
                      <a:pt x="7" y="9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9" y="7"/>
                      <a:pt x="8" y="7"/>
                      <a:pt x="9" y="6"/>
                    </a:cubicBezTo>
                    <a:cubicBezTo>
                      <a:pt x="11" y="4"/>
                      <a:pt x="14" y="3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3" name="Freeform 1645"/>
              <p:cNvSpPr>
                <a:spLocks/>
              </p:cNvSpPr>
              <p:nvPr/>
            </p:nvSpPr>
            <p:spPr bwMode="auto">
              <a:xfrm>
                <a:off x="3127" y="2758"/>
                <a:ext cx="60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3" y="28"/>
                  </a:cxn>
                  <a:cxn ang="0">
                    <a:pos x="12" y="28"/>
                  </a:cxn>
                  <a:cxn ang="0">
                    <a:pos x="17" y="1"/>
                  </a:cxn>
                </a:cxnLst>
                <a:rect l="0" t="0" r="r" b="b"/>
                <a:pathLst>
                  <a:path w="37" h="29">
                    <a:moveTo>
                      <a:pt x="17" y="1"/>
                    </a:moveTo>
                    <a:cubicBezTo>
                      <a:pt x="32" y="0"/>
                      <a:pt x="37" y="22"/>
                      <a:pt x="23" y="28"/>
                    </a:cubicBezTo>
                    <a:cubicBezTo>
                      <a:pt x="19" y="29"/>
                      <a:pt x="15" y="29"/>
                      <a:pt x="12" y="28"/>
                    </a:cubicBezTo>
                    <a:cubicBezTo>
                      <a:pt x="0" y="23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4" name="Freeform 1646"/>
              <p:cNvSpPr>
                <a:spLocks/>
              </p:cNvSpPr>
              <p:nvPr/>
            </p:nvSpPr>
            <p:spPr bwMode="auto">
              <a:xfrm>
                <a:off x="1194" y="2760"/>
                <a:ext cx="40" cy="45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7" y="11"/>
                  </a:cxn>
                  <a:cxn ang="0">
                    <a:pos x="0" y="8"/>
                  </a:cxn>
                  <a:cxn ang="0">
                    <a:pos x="15" y="3"/>
                  </a:cxn>
                  <a:cxn ang="0">
                    <a:pos x="3" y="20"/>
                  </a:cxn>
                </a:cxnLst>
                <a:rect l="0" t="0" r="r" b="b"/>
                <a:pathLst>
                  <a:path w="25" h="28">
                    <a:moveTo>
                      <a:pt x="3" y="20"/>
                    </a:moveTo>
                    <a:cubicBezTo>
                      <a:pt x="3" y="16"/>
                      <a:pt x="5" y="13"/>
                      <a:pt x="7" y="11"/>
                    </a:cubicBezTo>
                    <a:cubicBezTo>
                      <a:pt x="5" y="9"/>
                      <a:pt x="3" y="8"/>
                      <a:pt x="0" y="8"/>
                    </a:cubicBezTo>
                    <a:cubicBezTo>
                      <a:pt x="0" y="1"/>
                      <a:pt x="10" y="0"/>
                      <a:pt x="15" y="3"/>
                    </a:cubicBezTo>
                    <a:cubicBezTo>
                      <a:pt x="25" y="10"/>
                      <a:pt x="14" y="28"/>
                      <a:pt x="3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5" name="Freeform 1647"/>
              <p:cNvSpPr>
                <a:spLocks/>
              </p:cNvSpPr>
              <p:nvPr/>
            </p:nvSpPr>
            <p:spPr bwMode="auto">
              <a:xfrm>
                <a:off x="2960" y="2760"/>
                <a:ext cx="45" cy="49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7"/>
                  </a:cxn>
                  <a:cxn ang="0">
                    <a:pos x="1" y="17"/>
                  </a:cxn>
                  <a:cxn ang="0">
                    <a:pos x="11" y="2"/>
                  </a:cxn>
                </a:cxnLst>
                <a:rect l="0" t="0" r="r" b="b"/>
                <a:pathLst>
                  <a:path w="28" h="31">
                    <a:moveTo>
                      <a:pt x="11" y="2"/>
                    </a:moveTo>
                    <a:cubicBezTo>
                      <a:pt x="19" y="0"/>
                      <a:pt x="28" y="6"/>
                      <a:pt x="27" y="17"/>
                    </a:cubicBezTo>
                    <a:cubicBezTo>
                      <a:pt x="25" y="31"/>
                      <a:pt x="3" y="31"/>
                      <a:pt x="1" y="17"/>
                    </a:cubicBezTo>
                    <a:cubicBezTo>
                      <a:pt x="0" y="10"/>
                      <a:pt x="3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6" name="Freeform 1648"/>
              <p:cNvSpPr>
                <a:spLocks/>
              </p:cNvSpPr>
              <p:nvPr/>
            </p:nvSpPr>
            <p:spPr bwMode="auto">
              <a:xfrm>
                <a:off x="5078" y="2761"/>
                <a:ext cx="53" cy="5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7" y="26"/>
                  </a:cxn>
                  <a:cxn ang="0">
                    <a:pos x="6" y="4"/>
                  </a:cxn>
                  <a:cxn ang="0">
                    <a:pos x="14" y="1"/>
                  </a:cxn>
                </a:cxnLst>
                <a:rect l="0" t="0" r="r" b="b"/>
                <a:pathLst>
                  <a:path w="33" h="34">
                    <a:moveTo>
                      <a:pt x="14" y="1"/>
                    </a:moveTo>
                    <a:cubicBezTo>
                      <a:pt x="20" y="0"/>
                      <a:pt x="26" y="4"/>
                      <a:pt x="28" y="9"/>
                    </a:cubicBezTo>
                    <a:cubicBezTo>
                      <a:pt x="33" y="22"/>
                      <a:pt x="18" y="34"/>
                      <a:pt x="7" y="26"/>
                    </a:cubicBezTo>
                    <a:cubicBezTo>
                      <a:pt x="0" y="21"/>
                      <a:pt x="0" y="9"/>
                      <a:pt x="6" y="4"/>
                    </a:cubicBezTo>
                    <a:cubicBezTo>
                      <a:pt x="8" y="2"/>
                      <a:pt x="11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7" name="Freeform 1649"/>
              <p:cNvSpPr>
                <a:spLocks/>
              </p:cNvSpPr>
              <p:nvPr/>
            </p:nvSpPr>
            <p:spPr bwMode="auto">
              <a:xfrm>
                <a:off x="5245" y="2761"/>
                <a:ext cx="52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2"/>
                  </a:cxn>
                  <a:cxn ang="0">
                    <a:pos x="19" y="27"/>
                  </a:cxn>
                  <a:cxn ang="0">
                    <a:pos x="15" y="2"/>
                  </a:cxn>
                </a:cxnLst>
                <a:rect l="0" t="0" r="r" b="b"/>
                <a:pathLst>
                  <a:path w="32" h="28">
                    <a:moveTo>
                      <a:pt x="15" y="2"/>
                    </a:moveTo>
                    <a:cubicBezTo>
                      <a:pt x="24" y="0"/>
                      <a:pt x="30" y="5"/>
                      <a:pt x="31" y="12"/>
                    </a:cubicBezTo>
                    <a:cubicBezTo>
                      <a:pt x="32" y="20"/>
                      <a:pt x="26" y="27"/>
                      <a:pt x="19" y="27"/>
                    </a:cubicBezTo>
                    <a:cubicBezTo>
                      <a:pt x="3" y="28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8" name="Freeform 1650"/>
              <p:cNvSpPr>
                <a:spLocks/>
              </p:cNvSpPr>
              <p:nvPr/>
            </p:nvSpPr>
            <p:spPr bwMode="auto">
              <a:xfrm>
                <a:off x="2784" y="2763"/>
                <a:ext cx="53" cy="4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9"/>
                  </a:cxn>
                  <a:cxn ang="0">
                    <a:pos x="15" y="27"/>
                  </a:cxn>
                  <a:cxn ang="0">
                    <a:pos x="14" y="1"/>
                  </a:cxn>
                </a:cxnLst>
                <a:rect l="0" t="0" r="r" b="b"/>
                <a:pathLst>
                  <a:path w="33" h="28">
                    <a:moveTo>
                      <a:pt x="14" y="1"/>
                    </a:moveTo>
                    <a:cubicBezTo>
                      <a:pt x="22" y="0"/>
                      <a:pt x="27" y="3"/>
                      <a:pt x="29" y="9"/>
                    </a:cubicBezTo>
                    <a:cubicBezTo>
                      <a:pt x="33" y="18"/>
                      <a:pt x="25" y="28"/>
                      <a:pt x="15" y="27"/>
                    </a:cubicBezTo>
                    <a:cubicBezTo>
                      <a:pt x="0" y="25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9" name="Freeform 1651"/>
              <p:cNvSpPr>
                <a:spLocks/>
              </p:cNvSpPr>
              <p:nvPr/>
            </p:nvSpPr>
            <p:spPr bwMode="auto">
              <a:xfrm>
                <a:off x="2610" y="2764"/>
                <a:ext cx="52" cy="4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4"/>
                  </a:cxn>
                  <a:cxn ang="0">
                    <a:pos x="29" y="19"/>
                  </a:cxn>
                  <a:cxn ang="0">
                    <a:pos x="16" y="26"/>
                  </a:cxn>
                  <a:cxn ang="0">
                    <a:pos x="15" y="1"/>
                  </a:cxn>
                </a:cxnLst>
                <a:rect l="0" t="0" r="r" b="b"/>
                <a:pathLst>
                  <a:path w="32" h="26">
                    <a:moveTo>
                      <a:pt x="15" y="1"/>
                    </a:moveTo>
                    <a:cubicBezTo>
                      <a:pt x="18" y="0"/>
                      <a:pt x="23" y="0"/>
                      <a:pt x="26" y="4"/>
                    </a:cubicBezTo>
                    <a:cubicBezTo>
                      <a:pt x="30" y="7"/>
                      <a:pt x="32" y="14"/>
                      <a:pt x="29" y="19"/>
                    </a:cubicBezTo>
                    <a:cubicBezTo>
                      <a:pt x="27" y="24"/>
                      <a:pt x="21" y="26"/>
                      <a:pt x="16" y="26"/>
                    </a:cubicBezTo>
                    <a:cubicBezTo>
                      <a:pt x="2" y="25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0" name="Freeform 1652"/>
              <p:cNvSpPr>
                <a:spLocks/>
              </p:cNvSpPr>
              <p:nvPr/>
            </p:nvSpPr>
            <p:spPr bwMode="auto">
              <a:xfrm>
                <a:off x="2268" y="2764"/>
                <a:ext cx="53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20"/>
                  </a:cxn>
                  <a:cxn ang="0">
                    <a:pos x="22" y="27"/>
                  </a:cxn>
                  <a:cxn ang="0">
                    <a:pos x="2" y="12"/>
                  </a:cxn>
                  <a:cxn ang="0">
                    <a:pos x="14" y="1"/>
                  </a:cxn>
                </a:cxnLst>
                <a:rect l="0" t="0" r="r" b="b"/>
                <a:pathLst>
                  <a:path w="33" h="31">
                    <a:moveTo>
                      <a:pt x="14" y="1"/>
                    </a:moveTo>
                    <a:cubicBezTo>
                      <a:pt x="23" y="0"/>
                      <a:pt x="33" y="9"/>
                      <a:pt x="29" y="20"/>
                    </a:cubicBezTo>
                    <a:cubicBezTo>
                      <a:pt x="28" y="22"/>
                      <a:pt x="25" y="26"/>
                      <a:pt x="22" y="27"/>
                    </a:cubicBezTo>
                    <a:cubicBezTo>
                      <a:pt x="13" y="31"/>
                      <a:pt x="0" y="24"/>
                      <a:pt x="2" y="12"/>
                    </a:cubicBezTo>
                    <a:cubicBezTo>
                      <a:pt x="3" y="7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1" name="Freeform 1653"/>
              <p:cNvSpPr>
                <a:spLocks/>
              </p:cNvSpPr>
              <p:nvPr/>
            </p:nvSpPr>
            <p:spPr bwMode="auto">
              <a:xfrm>
                <a:off x="4731" y="2764"/>
                <a:ext cx="52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7" y="24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3" y="0"/>
                      <a:pt x="32" y="8"/>
                      <a:pt x="29" y="18"/>
                    </a:cubicBezTo>
                    <a:cubicBezTo>
                      <a:pt x="26" y="27"/>
                      <a:pt x="13" y="31"/>
                      <a:pt x="7" y="24"/>
                    </a:cubicBezTo>
                    <a:cubicBezTo>
                      <a:pt x="0" y="16"/>
                      <a:pt x="2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2" name="Freeform 1654"/>
              <p:cNvSpPr>
                <a:spLocks/>
              </p:cNvSpPr>
              <p:nvPr/>
            </p:nvSpPr>
            <p:spPr bwMode="auto">
              <a:xfrm>
                <a:off x="4902" y="2766"/>
                <a:ext cx="54" cy="4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1"/>
                  </a:cxn>
                  <a:cxn ang="0">
                    <a:pos x="18" y="26"/>
                  </a:cxn>
                  <a:cxn ang="0">
                    <a:pos x="8" y="4"/>
                  </a:cxn>
                  <a:cxn ang="0">
                    <a:pos x="16" y="0"/>
                  </a:cxn>
                </a:cxnLst>
                <a:rect l="0" t="0" r="r" b="b"/>
                <a:pathLst>
                  <a:path w="34" h="26">
                    <a:moveTo>
                      <a:pt x="16" y="0"/>
                    </a:moveTo>
                    <a:cubicBezTo>
                      <a:pt x="19" y="0"/>
                      <a:pt x="22" y="0"/>
                      <a:pt x="24" y="1"/>
                    </a:cubicBezTo>
                    <a:cubicBezTo>
                      <a:pt x="34" y="7"/>
                      <a:pt x="32" y="25"/>
                      <a:pt x="18" y="26"/>
                    </a:cubicBezTo>
                    <a:cubicBezTo>
                      <a:pt x="7" y="26"/>
                      <a:pt x="0" y="12"/>
                      <a:pt x="8" y="4"/>
                    </a:cubicBezTo>
                    <a:cubicBezTo>
                      <a:pt x="10" y="1"/>
                      <a:pt x="13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3" name="Freeform 1655"/>
              <p:cNvSpPr>
                <a:spLocks/>
              </p:cNvSpPr>
              <p:nvPr/>
            </p:nvSpPr>
            <p:spPr bwMode="auto">
              <a:xfrm>
                <a:off x="2438" y="2761"/>
                <a:ext cx="57" cy="50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3"/>
                  </a:cxn>
                  <a:cxn ang="0">
                    <a:pos x="15" y="29"/>
                  </a:cxn>
                  <a:cxn ang="0">
                    <a:pos x="14" y="4"/>
                  </a:cxn>
                </a:cxnLst>
                <a:rect l="0" t="0" r="r" b="b"/>
                <a:pathLst>
                  <a:path w="35" h="31">
                    <a:moveTo>
                      <a:pt x="14" y="4"/>
                    </a:moveTo>
                    <a:cubicBezTo>
                      <a:pt x="14" y="4"/>
                      <a:pt x="14" y="3"/>
                      <a:pt x="14" y="3"/>
                    </a:cubicBezTo>
                    <a:cubicBezTo>
                      <a:pt x="35" y="0"/>
                      <a:pt x="34" y="31"/>
                      <a:pt x="15" y="29"/>
                    </a:cubicBezTo>
                    <a:cubicBezTo>
                      <a:pt x="2" y="27"/>
                      <a:pt x="0" y="7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4" name="Freeform 1656"/>
              <p:cNvSpPr>
                <a:spLocks/>
              </p:cNvSpPr>
              <p:nvPr/>
            </p:nvSpPr>
            <p:spPr bwMode="auto">
              <a:xfrm>
                <a:off x="2093" y="2763"/>
                <a:ext cx="56" cy="4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5" y="4"/>
                  </a:cxn>
                  <a:cxn ang="0">
                    <a:pos x="17" y="30"/>
                  </a:cxn>
                  <a:cxn ang="0">
                    <a:pos x="14" y="4"/>
                  </a:cxn>
                </a:cxnLst>
                <a:rect l="0" t="0" r="r" b="b"/>
                <a:pathLst>
                  <a:path w="35" h="30">
                    <a:moveTo>
                      <a:pt x="14" y="4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35" y="0"/>
                      <a:pt x="35" y="30"/>
                      <a:pt x="17" y="30"/>
                    </a:cubicBezTo>
                    <a:cubicBezTo>
                      <a:pt x="0" y="30"/>
                      <a:pt x="1" y="6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5" name="Freeform 1657"/>
              <p:cNvSpPr>
                <a:spLocks/>
              </p:cNvSpPr>
              <p:nvPr/>
            </p:nvSpPr>
            <p:spPr bwMode="auto">
              <a:xfrm>
                <a:off x="4561" y="2766"/>
                <a:ext cx="48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7"/>
                  </a:cxn>
                  <a:cxn ang="0">
                    <a:pos x="18" y="27"/>
                  </a:cxn>
                  <a:cxn ang="0">
                    <a:pos x="3" y="19"/>
                  </a:cxn>
                  <a:cxn ang="0">
                    <a:pos x="12" y="2"/>
                  </a:cxn>
                </a:cxnLst>
                <a:rect l="0" t="0" r="r" b="b"/>
                <a:pathLst>
                  <a:path w="30" h="28">
                    <a:moveTo>
                      <a:pt x="12" y="2"/>
                    </a:moveTo>
                    <a:cubicBezTo>
                      <a:pt x="22" y="0"/>
                      <a:pt x="30" y="7"/>
                      <a:pt x="28" y="17"/>
                    </a:cubicBezTo>
                    <a:cubicBezTo>
                      <a:pt x="27" y="21"/>
                      <a:pt x="23" y="26"/>
                      <a:pt x="18" y="27"/>
                    </a:cubicBezTo>
                    <a:cubicBezTo>
                      <a:pt x="13" y="28"/>
                      <a:pt x="5" y="26"/>
                      <a:pt x="3" y="19"/>
                    </a:cubicBezTo>
                    <a:cubicBezTo>
                      <a:pt x="0" y="9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6" name="Freeform 1658"/>
              <p:cNvSpPr>
                <a:spLocks/>
              </p:cNvSpPr>
              <p:nvPr/>
            </p:nvSpPr>
            <p:spPr bwMode="auto">
              <a:xfrm>
                <a:off x="1928" y="2768"/>
                <a:ext cx="45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4"/>
                  </a:cxn>
                  <a:cxn ang="0">
                    <a:pos x="0" y="15"/>
                  </a:cxn>
                  <a:cxn ang="0">
                    <a:pos x="12" y="2"/>
                  </a:cxn>
                </a:cxnLst>
                <a:rect l="0" t="0" r="r" b="b"/>
                <a:pathLst>
                  <a:path w="28" h="32">
                    <a:moveTo>
                      <a:pt x="12" y="2"/>
                    </a:moveTo>
                    <a:cubicBezTo>
                      <a:pt x="19" y="0"/>
                      <a:pt x="26" y="6"/>
                      <a:pt x="27" y="14"/>
                    </a:cubicBezTo>
                    <a:cubicBezTo>
                      <a:pt x="28" y="31"/>
                      <a:pt x="0" y="32"/>
                      <a:pt x="0" y="15"/>
                    </a:cubicBezTo>
                    <a:cubicBezTo>
                      <a:pt x="0" y="8"/>
                      <a:pt x="4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7" name="Freeform 1659"/>
              <p:cNvSpPr>
                <a:spLocks/>
              </p:cNvSpPr>
              <p:nvPr/>
            </p:nvSpPr>
            <p:spPr bwMode="auto">
              <a:xfrm>
                <a:off x="4386" y="2768"/>
                <a:ext cx="48" cy="4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2"/>
                  </a:cxn>
                  <a:cxn ang="0">
                    <a:pos x="26" y="23"/>
                  </a:cxn>
                  <a:cxn ang="0">
                    <a:pos x="15" y="27"/>
                  </a:cxn>
                  <a:cxn ang="0">
                    <a:pos x="14" y="2"/>
                  </a:cxn>
                </a:cxnLst>
                <a:rect l="0" t="0" r="r" b="b"/>
                <a:pathLst>
                  <a:path w="30" h="28">
                    <a:moveTo>
                      <a:pt x="14" y="2"/>
                    </a:moveTo>
                    <a:cubicBezTo>
                      <a:pt x="21" y="0"/>
                      <a:pt x="29" y="4"/>
                      <a:pt x="30" y="12"/>
                    </a:cubicBezTo>
                    <a:cubicBezTo>
                      <a:pt x="30" y="17"/>
                      <a:pt x="28" y="21"/>
                      <a:pt x="26" y="23"/>
                    </a:cubicBezTo>
                    <a:cubicBezTo>
                      <a:pt x="24" y="25"/>
                      <a:pt x="20" y="28"/>
                      <a:pt x="15" y="27"/>
                    </a:cubicBezTo>
                    <a:cubicBezTo>
                      <a:pt x="1" y="25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8" name="Freeform 1660"/>
              <p:cNvSpPr>
                <a:spLocks/>
              </p:cNvSpPr>
              <p:nvPr/>
            </p:nvSpPr>
            <p:spPr bwMode="auto">
              <a:xfrm>
                <a:off x="4211" y="2769"/>
                <a:ext cx="61" cy="50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8" y="1"/>
                  </a:cxn>
                  <a:cxn ang="0">
                    <a:pos x="23" y="26"/>
                  </a:cxn>
                  <a:cxn ang="0">
                    <a:pos x="10" y="4"/>
                  </a:cxn>
                  <a:cxn ang="0">
                    <a:pos x="18" y="1"/>
                  </a:cxn>
                </a:cxnLst>
                <a:rect l="0" t="0" r="r" b="b"/>
                <a:pathLst>
                  <a:path w="38" h="31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31" y="0"/>
                      <a:pt x="38" y="20"/>
                      <a:pt x="23" y="26"/>
                    </a:cubicBezTo>
                    <a:cubicBezTo>
                      <a:pt x="11" y="31"/>
                      <a:pt x="0" y="14"/>
                      <a:pt x="10" y="4"/>
                    </a:cubicBezTo>
                    <a:cubicBezTo>
                      <a:pt x="11" y="3"/>
                      <a:pt x="13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9" name="Freeform 1661"/>
              <p:cNvSpPr>
                <a:spLocks/>
              </p:cNvSpPr>
              <p:nvPr/>
            </p:nvSpPr>
            <p:spPr bwMode="auto">
              <a:xfrm>
                <a:off x="4039" y="2766"/>
                <a:ext cx="52" cy="63"/>
              </a:xfrm>
              <a:custGeom>
                <a:avLst/>
                <a:gdLst/>
                <a:ahLst/>
                <a:cxnLst>
                  <a:cxn ang="0">
                    <a:pos x="32" y="20"/>
                  </a:cxn>
                  <a:cxn ang="0">
                    <a:pos x="5" y="12"/>
                  </a:cxn>
                  <a:cxn ang="0">
                    <a:pos x="31" y="12"/>
                  </a:cxn>
                  <a:cxn ang="0">
                    <a:pos x="32" y="20"/>
                  </a:cxn>
                </a:cxnLst>
                <a:rect l="0" t="0" r="r" b="b"/>
                <a:pathLst>
                  <a:path w="32" h="39">
                    <a:moveTo>
                      <a:pt x="32" y="20"/>
                    </a:moveTo>
                    <a:cubicBezTo>
                      <a:pt x="25" y="39"/>
                      <a:pt x="0" y="28"/>
                      <a:pt x="5" y="12"/>
                    </a:cubicBezTo>
                    <a:cubicBezTo>
                      <a:pt x="9" y="1"/>
                      <a:pt x="27" y="0"/>
                      <a:pt x="31" y="12"/>
                    </a:cubicBezTo>
                    <a:cubicBezTo>
                      <a:pt x="32" y="14"/>
                      <a:pt x="31" y="15"/>
                      <a:pt x="32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0" name="Freeform 1662"/>
              <p:cNvSpPr>
                <a:spLocks/>
              </p:cNvSpPr>
              <p:nvPr/>
            </p:nvSpPr>
            <p:spPr bwMode="auto">
              <a:xfrm>
                <a:off x="1748" y="2768"/>
                <a:ext cx="56" cy="48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3"/>
                  </a:cxn>
                  <a:cxn ang="0">
                    <a:pos x="20" y="27"/>
                  </a:cxn>
                  <a:cxn ang="0">
                    <a:pos x="15" y="3"/>
                  </a:cxn>
                </a:cxnLst>
                <a:rect l="0" t="0" r="r" b="b"/>
                <a:pathLst>
                  <a:path w="35" h="30">
                    <a:moveTo>
                      <a:pt x="15" y="3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33" y="0"/>
                      <a:pt x="35" y="25"/>
                      <a:pt x="20" y="27"/>
                    </a:cubicBezTo>
                    <a:cubicBezTo>
                      <a:pt x="3" y="30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1" name="Freeform 1663"/>
              <p:cNvSpPr>
                <a:spLocks/>
              </p:cNvSpPr>
              <p:nvPr/>
            </p:nvSpPr>
            <p:spPr bwMode="auto">
              <a:xfrm>
                <a:off x="3868" y="2771"/>
                <a:ext cx="49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3"/>
                  </a:cxn>
                  <a:cxn ang="0">
                    <a:pos x="15" y="28"/>
                  </a:cxn>
                  <a:cxn ang="0">
                    <a:pos x="8" y="5"/>
                  </a:cxn>
                  <a:cxn ang="0">
                    <a:pos x="16" y="1"/>
                  </a:cxn>
                </a:cxnLst>
                <a:rect l="0" t="0" r="r" b="b"/>
                <a:pathLst>
                  <a:path w="31" h="30">
                    <a:moveTo>
                      <a:pt x="16" y="1"/>
                    </a:moveTo>
                    <a:cubicBezTo>
                      <a:pt x="22" y="0"/>
                      <a:pt x="31" y="5"/>
                      <a:pt x="31" y="13"/>
                    </a:cubicBezTo>
                    <a:cubicBezTo>
                      <a:pt x="31" y="21"/>
                      <a:pt x="24" y="30"/>
                      <a:pt x="15" y="28"/>
                    </a:cubicBezTo>
                    <a:cubicBezTo>
                      <a:pt x="5" y="26"/>
                      <a:pt x="0" y="13"/>
                      <a:pt x="8" y="5"/>
                    </a:cubicBezTo>
                    <a:cubicBezTo>
                      <a:pt x="10" y="3"/>
                      <a:pt x="1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2" name="Freeform 1664"/>
              <p:cNvSpPr>
                <a:spLocks/>
              </p:cNvSpPr>
              <p:nvPr/>
            </p:nvSpPr>
            <p:spPr bwMode="auto">
              <a:xfrm>
                <a:off x="1406" y="2771"/>
                <a:ext cx="55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0" y="28"/>
                  </a:cxn>
                  <a:cxn ang="0">
                    <a:pos x="3" y="11"/>
                  </a:cxn>
                  <a:cxn ang="0">
                    <a:pos x="15" y="2"/>
                  </a:cxn>
                </a:cxnLst>
                <a:rect l="0" t="0" r="r" b="b"/>
                <a:pathLst>
                  <a:path w="34" h="30">
                    <a:moveTo>
                      <a:pt x="15" y="2"/>
                    </a:moveTo>
                    <a:cubicBezTo>
                      <a:pt x="31" y="0"/>
                      <a:pt x="34" y="24"/>
                      <a:pt x="20" y="28"/>
                    </a:cubicBezTo>
                    <a:cubicBezTo>
                      <a:pt x="12" y="30"/>
                      <a:pt x="0" y="22"/>
                      <a:pt x="3" y="11"/>
                    </a:cubicBezTo>
                    <a:cubicBezTo>
                      <a:pt x="4" y="7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3" name="Freeform 1665"/>
              <p:cNvSpPr>
                <a:spLocks/>
              </p:cNvSpPr>
              <p:nvPr/>
            </p:nvSpPr>
            <p:spPr bwMode="auto">
              <a:xfrm>
                <a:off x="1573" y="2771"/>
                <a:ext cx="58" cy="4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26"/>
                  </a:cxn>
                  <a:cxn ang="0">
                    <a:pos x="18" y="2"/>
                  </a:cxn>
                </a:cxnLst>
                <a:rect l="0" t="0" r="r" b="b"/>
                <a:pathLst>
                  <a:path w="36" h="30">
                    <a:moveTo>
                      <a:pt x="18" y="2"/>
                    </a:moveTo>
                    <a:cubicBezTo>
                      <a:pt x="33" y="0"/>
                      <a:pt x="36" y="23"/>
                      <a:pt x="22" y="26"/>
                    </a:cubicBezTo>
                    <a:cubicBezTo>
                      <a:pt x="6" y="30"/>
                      <a:pt x="0" y="4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4" name="Freeform 1666"/>
              <p:cNvSpPr>
                <a:spLocks/>
              </p:cNvSpPr>
              <p:nvPr/>
            </p:nvSpPr>
            <p:spPr bwMode="auto">
              <a:xfrm>
                <a:off x="3701" y="2771"/>
                <a:ext cx="52" cy="5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23"/>
                  </a:cxn>
                  <a:cxn ang="0">
                    <a:pos x="1" y="13"/>
                  </a:cxn>
                  <a:cxn ang="0">
                    <a:pos x="12" y="2"/>
                  </a:cxn>
                </a:cxnLst>
                <a:rect l="0" t="0" r="r" b="b"/>
                <a:pathLst>
                  <a:path w="33" h="33">
                    <a:moveTo>
                      <a:pt x="12" y="2"/>
                    </a:moveTo>
                    <a:cubicBezTo>
                      <a:pt x="25" y="0"/>
                      <a:pt x="33" y="14"/>
                      <a:pt x="26" y="23"/>
                    </a:cubicBezTo>
                    <a:cubicBezTo>
                      <a:pt x="18" y="33"/>
                      <a:pt x="0" y="29"/>
                      <a:pt x="1" y="13"/>
                    </a:cubicBezTo>
                    <a:cubicBezTo>
                      <a:pt x="2" y="8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5" name="Freeform 1667"/>
              <p:cNvSpPr>
                <a:spLocks/>
              </p:cNvSpPr>
              <p:nvPr/>
            </p:nvSpPr>
            <p:spPr bwMode="auto">
              <a:xfrm>
                <a:off x="3527" y="2772"/>
                <a:ext cx="55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6" y="24"/>
                  </a:cxn>
                  <a:cxn ang="0">
                    <a:pos x="4" y="24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4" h="31">
                    <a:moveTo>
                      <a:pt x="14" y="1"/>
                    </a:moveTo>
                    <a:cubicBezTo>
                      <a:pt x="24" y="0"/>
                      <a:pt x="34" y="13"/>
                      <a:pt x="26" y="24"/>
                    </a:cubicBezTo>
                    <a:cubicBezTo>
                      <a:pt x="21" y="30"/>
                      <a:pt x="10" y="31"/>
                      <a:pt x="4" y="24"/>
                    </a:cubicBezTo>
                    <a:cubicBezTo>
                      <a:pt x="3" y="22"/>
                      <a:pt x="0" y="16"/>
                      <a:pt x="2" y="11"/>
                    </a:cubicBezTo>
                    <a:cubicBezTo>
                      <a:pt x="3" y="7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6" name="Freeform 1668"/>
              <p:cNvSpPr>
                <a:spLocks/>
              </p:cNvSpPr>
              <p:nvPr/>
            </p:nvSpPr>
            <p:spPr bwMode="auto">
              <a:xfrm>
                <a:off x="3355" y="2774"/>
                <a:ext cx="50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8"/>
                  </a:cxn>
                  <a:cxn ang="0">
                    <a:pos x="11" y="28"/>
                  </a:cxn>
                  <a:cxn ang="0">
                    <a:pos x="2" y="9"/>
                  </a:cxn>
                  <a:cxn ang="0">
                    <a:pos x="14" y="1"/>
                  </a:cxn>
                </a:cxnLst>
                <a:rect l="0" t="0" r="r" b="b"/>
                <a:pathLst>
                  <a:path w="31" h="30">
                    <a:moveTo>
                      <a:pt x="14" y="1"/>
                    </a:moveTo>
                    <a:cubicBezTo>
                      <a:pt x="22" y="0"/>
                      <a:pt x="31" y="8"/>
                      <a:pt x="28" y="18"/>
                    </a:cubicBezTo>
                    <a:cubicBezTo>
                      <a:pt x="26" y="27"/>
                      <a:pt x="17" y="30"/>
                      <a:pt x="11" y="28"/>
                    </a:cubicBezTo>
                    <a:cubicBezTo>
                      <a:pt x="3" y="25"/>
                      <a:pt x="0" y="16"/>
                      <a:pt x="2" y="9"/>
                    </a:cubicBezTo>
                    <a:cubicBezTo>
                      <a:pt x="4" y="5"/>
                      <a:pt x="8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7" name="Freeform 1669"/>
              <p:cNvSpPr>
                <a:spLocks/>
              </p:cNvSpPr>
              <p:nvPr/>
            </p:nvSpPr>
            <p:spPr bwMode="auto">
              <a:xfrm>
                <a:off x="1237" y="2771"/>
                <a:ext cx="50" cy="46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6" y="28"/>
                  </a:cxn>
                  <a:cxn ang="0">
                    <a:pos x="5" y="25"/>
                  </a:cxn>
                  <a:cxn ang="0">
                    <a:pos x="2" y="20"/>
                  </a:cxn>
                  <a:cxn ang="0">
                    <a:pos x="2" y="9"/>
                  </a:cxn>
                  <a:cxn ang="0">
                    <a:pos x="11" y="3"/>
                  </a:cxn>
                </a:cxnLst>
                <a:rect l="0" t="0" r="r" b="b"/>
                <a:pathLst>
                  <a:path w="31" h="29">
                    <a:moveTo>
                      <a:pt x="11" y="3"/>
                    </a:moveTo>
                    <a:cubicBezTo>
                      <a:pt x="28" y="0"/>
                      <a:pt x="31" y="25"/>
                      <a:pt x="16" y="28"/>
                    </a:cubicBezTo>
                    <a:cubicBezTo>
                      <a:pt x="13" y="29"/>
                      <a:pt x="8" y="27"/>
                      <a:pt x="5" y="25"/>
                    </a:cubicBezTo>
                    <a:cubicBezTo>
                      <a:pt x="4" y="25"/>
                      <a:pt x="2" y="22"/>
                      <a:pt x="2" y="20"/>
                    </a:cubicBezTo>
                    <a:cubicBezTo>
                      <a:pt x="0" y="17"/>
                      <a:pt x="1" y="12"/>
                      <a:pt x="2" y="9"/>
                    </a:cubicBezTo>
                    <a:cubicBezTo>
                      <a:pt x="4" y="6"/>
                      <a:pt x="7" y="4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8" name="Freeform 1670"/>
              <p:cNvSpPr>
                <a:spLocks/>
              </p:cNvSpPr>
              <p:nvPr/>
            </p:nvSpPr>
            <p:spPr bwMode="auto">
              <a:xfrm>
                <a:off x="5430" y="2776"/>
                <a:ext cx="24" cy="2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5" y="10"/>
                  </a:cxn>
                  <a:cxn ang="0">
                    <a:pos x="5" y="0"/>
                  </a:cxn>
                </a:cxnLst>
                <a:rect l="0" t="0" r="r" b="b"/>
                <a:pathLst>
                  <a:path w="15" h="15">
                    <a:moveTo>
                      <a:pt x="5" y="0"/>
                    </a:moveTo>
                    <a:cubicBezTo>
                      <a:pt x="8" y="3"/>
                      <a:pt x="11" y="7"/>
                      <a:pt x="15" y="10"/>
                    </a:cubicBezTo>
                    <a:cubicBezTo>
                      <a:pt x="9" y="15"/>
                      <a:pt x="0" y="7"/>
                      <a:pt x="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9" name="Freeform 1671"/>
              <p:cNvSpPr>
                <a:spLocks/>
              </p:cNvSpPr>
              <p:nvPr/>
            </p:nvSpPr>
            <p:spPr bwMode="auto">
              <a:xfrm>
                <a:off x="3179" y="2774"/>
                <a:ext cx="56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9" y="23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5" h="30">
                    <a:moveTo>
                      <a:pt x="16" y="2"/>
                    </a:moveTo>
                    <a:cubicBezTo>
                      <a:pt x="27" y="0"/>
                      <a:pt x="35" y="12"/>
                      <a:pt x="29" y="23"/>
                    </a:cubicBezTo>
                    <a:cubicBezTo>
                      <a:pt x="26" y="28"/>
                      <a:pt x="18" y="30"/>
                      <a:pt x="14" y="29"/>
                    </a:cubicBezTo>
                    <a:cubicBezTo>
                      <a:pt x="0" y="25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0" name="Freeform 1672"/>
              <p:cNvSpPr>
                <a:spLocks/>
              </p:cNvSpPr>
              <p:nvPr/>
            </p:nvSpPr>
            <p:spPr bwMode="auto">
              <a:xfrm>
                <a:off x="2838" y="2777"/>
                <a:ext cx="52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9"/>
                  </a:cxn>
                  <a:cxn ang="0">
                    <a:pos x="2" y="20"/>
                  </a:cxn>
                  <a:cxn ang="0">
                    <a:pos x="5" y="5"/>
                  </a:cxn>
                  <a:cxn ang="0">
                    <a:pos x="13" y="1"/>
                  </a:cxn>
                </a:cxnLst>
                <a:rect l="0" t="0" r="r" b="b"/>
                <a:pathLst>
                  <a:path w="32" h="32">
                    <a:moveTo>
                      <a:pt x="13" y="1"/>
                    </a:moveTo>
                    <a:cubicBezTo>
                      <a:pt x="20" y="0"/>
                      <a:pt x="32" y="7"/>
                      <a:pt x="28" y="19"/>
                    </a:cubicBezTo>
                    <a:cubicBezTo>
                      <a:pt x="25" y="30"/>
                      <a:pt x="6" y="32"/>
                      <a:pt x="2" y="20"/>
                    </a:cubicBezTo>
                    <a:cubicBezTo>
                      <a:pt x="0" y="15"/>
                      <a:pt x="1" y="9"/>
                      <a:pt x="5" y="5"/>
                    </a:cubicBezTo>
                    <a:cubicBezTo>
                      <a:pt x="7" y="3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1" name="Freeform 1673"/>
              <p:cNvSpPr>
                <a:spLocks/>
              </p:cNvSpPr>
              <p:nvPr/>
            </p:nvSpPr>
            <p:spPr bwMode="auto">
              <a:xfrm>
                <a:off x="3007" y="2779"/>
                <a:ext cx="51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9"/>
                  </a:cxn>
                  <a:cxn ang="0">
                    <a:pos x="12" y="26"/>
                  </a:cxn>
                  <a:cxn ang="0">
                    <a:pos x="16" y="0"/>
                  </a:cxn>
                </a:cxnLst>
                <a:rect l="0" t="0" r="r" b="b"/>
                <a:pathLst>
                  <a:path w="32" h="30">
                    <a:moveTo>
                      <a:pt x="16" y="0"/>
                    </a:moveTo>
                    <a:cubicBezTo>
                      <a:pt x="22" y="0"/>
                      <a:pt x="28" y="4"/>
                      <a:pt x="29" y="9"/>
                    </a:cubicBezTo>
                    <a:cubicBezTo>
                      <a:pt x="32" y="18"/>
                      <a:pt x="24" y="30"/>
                      <a:pt x="12" y="26"/>
                    </a:cubicBezTo>
                    <a:cubicBezTo>
                      <a:pt x="1" y="22"/>
                      <a:pt x="0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2" name="Freeform 1674"/>
              <p:cNvSpPr>
                <a:spLocks/>
              </p:cNvSpPr>
              <p:nvPr/>
            </p:nvSpPr>
            <p:spPr bwMode="auto">
              <a:xfrm>
                <a:off x="5126" y="2779"/>
                <a:ext cx="52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0"/>
                  </a:cxn>
                  <a:cxn ang="0">
                    <a:pos x="23" y="27"/>
                  </a:cxn>
                  <a:cxn ang="0">
                    <a:pos x="4" y="10"/>
                  </a:cxn>
                  <a:cxn ang="0">
                    <a:pos x="16" y="1"/>
                  </a:cxn>
                </a:cxnLst>
                <a:rect l="0" t="0" r="r" b="b"/>
                <a:pathLst>
                  <a:path w="32" h="31">
                    <a:moveTo>
                      <a:pt x="16" y="1"/>
                    </a:moveTo>
                    <a:cubicBezTo>
                      <a:pt x="21" y="0"/>
                      <a:pt x="29" y="4"/>
                      <a:pt x="31" y="10"/>
                    </a:cubicBezTo>
                    <a:cubicBezTo>
                      <a:pt x="32" y="16"/>
                      <a:pt x="30" y="24"/>
                      <a:pt x="23" y="27"/>
                    </a:cubicBezTo>
                    <a:cubicBezTo>
                      <a:pt x="14" y="31"/>
                      <a:pt x="0" y="23"/>
                      <a:pt x="4" y="10"/>
                    </a:cubicBezTo>
                    <a:cubicBezTo>
                      <a:pt x="5" y="5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3" name="Freeform 1675"/>
              <p:cNvSpPr>
                <a:spLocks/>
              </p:cNvSpPr>
              <p:nvPr/>
            </p:nvSpPr>
            <p:spPr bwMode="auto">
              <a:xfrm>
                <a:off x="2665" y="2777"/>
                <a:ext cx="56" cy="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5" y="25"/>
                  </a:cxn>
                  <a:cxn ang="0">
                    <a:pos x="2" y="20"/>
                  </a:cxn>
                  <a:cxn ang="0">
                    <a:pos x="13" y="3"/>
                  </a:cxn>
                </a:cxnLst>
                <a:rect l="0" t="0" r="r" b="b"/>
                <a:pathLst>
                  <a:path w="35" h="31">
                    <a:moveTo>
                      <a:pt x="13" y="3"/>
                    </a:moveTo>
                    <a:cubicBezTo>
                      <a:pt x="24" y="0"/>
                      <a:pt x="35" y="15"/>
                      <a:pt x="25" y="25"/>
                    </a:cubicBezTo>
                    <a:cubicBezTo>
                      <a:pt x="19" y="31"/>
                      <a:pt x="6" y="31"/>
                      <a:pt x="2" y="20"/>
                    </a:cubicBezTo>
                    <a:cubicBezTo>
                      <a:pt x="0" y="12"/>
                      <a:pt x="5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4" name="Freeform 1676"/>
              <p:cNvSpPr>
                <a:spLocks/>
              </p:cNvSpPr>
              <p:nvPr/>
            </p:nvSpPr>
            <p:spPr bwMode="auto">
              <a:xfrm>
                <a:off x="2488" y="2782"/>
                <a:ext cx="56" cy="4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4" y="1"/>
                  </a:cxn>
                  <a:cxn ang="0">
                    <a:pos x="24" y="27"/>
                  </a:cxn>
                  <a:cxn ang="0">
                    <a:pos x="9" y="24"/>
                  </a:cxn>
                  <a:cxn ang="0">
                    <a:pos x="17" y="0"/>
                  </a:cxn>
                </a:cxnLst>
                <a:rect l="0" t="0" r="r" b="b"/>
                <a:pathLst>
                  <a:path w="35" h="28">
                    <a:moveTo>
                      <a:pt x="17" y="0"/>
                    </a:moveTo>
                    <a:cubicBezTo>
                      <a:pt x="18" y="0"/>
                      <a:pt x="21" y="0"/>
                      <a:pt x="24" y="1"/>
                    </a:cubicBezTo>
                    <a:cubicBezTo>
                      <a:pt x="35" y="5"/>
                      <a:pt x="34" y="22"/>
                      <a:pt x="24" y="27"/>
                    </a:cubicBezTo>
                    <a:cubicBezTo>
                      <a:pt x="20" y="28"/>
                      <a:pt x="14" y="28"/>
                      <a:pt x="9" y="24"/>
                    </a:cubicBezTo>
                    <a:cubicBezTo>
                      <a:pt x="0" y="17"/>
                      <a:pt x="5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5" name="Freeform 1677"/>
              <p:cNvSpPr>
                <a:spLocks/>
              </p:cNvSpPr>
              <p:nvPr/>
            </p:nvSpPr>
            <p:spPr bwMode="auto">
              <a:xfrm>
                <a:off x="4955" y="2779"/>
                <a:ext cx="53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0"/>
                  </a:cxn>
                  <a:cxn ang="0">
                    <a:pos x="7" y="25"/>
                  </a:cxn>
                  <a:cxn ang="0">
                    <a:pos x="15" y="2"/>
                  </a:cxn>
                </a:cxnLst>
                <a:rect l="0" t="0" r="r" b="b"/>
                <a:pathLst>
                  <a:path w="33" h="32">
                    <a:moveTo>
                      <a:pt x="15" y="2"/>
                    </a:moveTo>
                    <a:cubicBezTo>
                      <a:pt x="24" y="0"/>
                      <a:pt x="33" y="11"/>
                      <a:pt x="29" y="20"/>
                    </a:cubicBezTo>
                    <a:cubicBezTo>
                      <a:pt x="26" y="28"/>
                      <a:pt x="15" y="32"/>
                      <a:pt x="7" y="25"/>
                    </a:cubicBezTo>
                    <a:cubicBezTo>
                      <a:pt x="0" y="17"/>
                      <a:pt x="4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6" name="Freeform 1678"/>
              <p:cNvSpPr>
                <a:spLocks/>
              </p:cNvSpPr>
              <p:nvPr/>
            </p:nvSpPr>
            <p:spPr bwMode="auto">
              <a:xfrm>
                <a:off x="2318" y="2784"/>
                <a:ext cx="53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9"/>
                  </a:cxn>
                  <a:cxn ang="0">
                    <a:pos x="12" y="26"/>
                  </a:cxn>
                  <a:cxn ang="0">
                    <a:pos x="16" y="0"/>
                  </a:cxn>
                </a:cxnLst>
                <a:rect l="0" t="0" r="r" b="b"/>
                <a:pathLst>
                  <a:path w="33" h="30">
                    <a:moveTo>
                      <a:pt x="16" y="0"/>
                    </a:moveTo>
                    <a:cubicBezTo>
                      <a:pt x="20" y="0"/>
                      <a:pt x="28" y="2"/>
                      <a:pt x="30" y="9"/>
                    </a:cubicBezTo>
                    <a:cubicBezTo>
                      <a:pt x="33" y="20"/>
                      <a:pt x="22" y="30"/>
                      <a:pt x="12" y="26"/>
                    </a:cubicBezTo>
                    <a:cubicBezTo>
                      <a:pt x="0" y="21"/>
                      <a:pt x="1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7" name="Freeform 1679"/>
              <p:cNvSpPr>
                <a:spLocks/>
              </p:cNvSpPr>
              <p:nvPr/>
            </p:nvSpPr>
            <p:spPr bwMode="auto">
              <a:xfrm>
                <a:off x="4609" y="2782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14" y="28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21" y="0"/>
                      <a:pt x="28" y="3"/>
                      <a:pt x="30" y="9"/>
                    </a:cubicBezTo>
                    <a:cubicBezTo>
                      <a:pt x="34" y="19"/>
                      <a:pt x="25" y="31"/>
                      <a:pt x="14" y="28"/>
                    </a:cubicBezTo>
                    <a:cubicBezTo>
                      <a:pt x="1" y="24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8" name="Freeform 1680"/>
              <p:cNvSpPr>
                <a:spLocks/>
              </p:cNvSpPr>
              <p:nvPr/>
            </p:nvSpPr>
            <p:spPr bwMode="auto">
              <a:xfrm>
                <a:off x="4778" y="2779"/>
                <a:ext cx="59" cy="50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29"/>
                  </a:cxn>
                  <a:cxn ang="0">
                    <a:pos x="18" y="3"/>
                  </a:cxn>
                </a:cxnLst>
                <a:rect l="0" t="0" r="r" b="b"/>
                <a:pathLst>
                  <a:path w="37" h="31">
                    <a:moveTo>
                      <a:pt x="18" y="3"/>
                    </a:moveTo>
                    <a:cubicBezTo>
                      <a:pt x="36" y="0"/>
                      <a:pt x="37" y="26"/>
                      <a:pt x="22" y="29"/>
                    </a:cubicBezTo>
                    <a:cubicBezTo>
                      <a:pt x="6" y="31"/>
                      <a:pt x="0" y="6"/>
                      <a:pt x="18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9" name="Freeform 1681"/>
              <p:cNvSpPr>
                <a:spLocks/>
              </p:cNvSpPr>
              <p:nvPr/>
            </p:nvSpPr>
            <p:spPr bwMode="auto">
              <a:xfrm>
                <a:off x="2145" y="2784"/>
                <a:ext cx="57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23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6" h="29">
                    <a:moveTo>
                      <a:pt x="17" y="1"/>
                    </a:moveTo>
                    <a:cubicBezTo>
                      <a:pt x="28" y="0"/>
                      <a:pt x="36" y="14"/>
                      <a:pt x="28" y="23"/>
                    </a:cubicBezTo>
                    <a:cubicBezTo>
                      <a:pt x="23" y="29"/>
                      <a:pt x="12" y="29"/>
                      <a:pt x="7" y="23"/>
                    </a:cubicBezTo>
                    <a:cubicBezTo>
                      <a:pt x="0" y="15"/>
                      <a:pt x="5" y="1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0" name="Freeform 1682"/>
              <p:cNvSpPr>
                <a:spLocks/>
              </p:cNvSpPr>
              <p:nvPr/>
            </p:nvSpPr>
            <p:spPr bwMode="auto">
              <a:xfrm>
                <a:off x="1973" y="2785"/>
                <a:ext cx="50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3"/>
                  </a:cxn>
                  <a:cxn ang="0">
                    <a:pos x="7" y="23"/>
                  </a:cxn>
                  <a:cxn ang="0">
                    <a:pos x="15" y="1"/>
                  </a:cxn>
                </a:cxnLst>
                <a:rect l="0" t="0" r="r" b="b"/>
                <a:pathLst>
                  <a:path w="31" h="33">
                    <a:moveTo>
                      <a:pt x="15" y="1"/>
                    </a:moveTo>
                    <a:cubicBezTo>
                      <a:pt x="24" y="0"/>
                      <a:pt x="30" y="6"/>
                      <a:pt x="31" y="13"/>
                    </a:cubicBezTo>
                    <a:cubicBezTo>
                      <a:pt x="31" y="26"/>
                      <a:pt x="15" y="33"/>
                      <a:pt x="7" y="23"/>
                    </a:cubicBezTo>
                    <a:cubicBezTo>
                      <a:pt x="0" y="14"/>
                      <a:pt x="5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1" name="Freeform 1683"/>
              <p:cNvSpPr>
                <a:spLocks/>
              </p:cNvSpPr>
              <p:nvPr/>
            </p:nvSpPr>
            <p:spPr bwMode="auto">
              <a:xfrm>
                <a:off x="4266" y="2787"/>
                <a:ext cx="54" cy="5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9" y="7"/>
                  </a:cxn>
                  <a:cxn ang="0">
                    <a:pos x="11" y="25"/>
                  </a:cxn>
                  <a:cxn ang="0">
                    <a:pos x="16" y="0"/>
                  </a:cxn>
                </a:cxnLst>
                <a:rect l="0" t="0" r="r" b="b"/>
                <a:pathLst>
                  <a:path w="34" h="32">
                    <a:moveTo>
                      <a:pt x="16" y="0"/>
                    </a:moveTo>
                    <a:cubicBezTo>
                      <a:pt x="20" y="0"/>
                      <a:pt x="26" y="2"/>
                      <a:pt x="29" y="7"/>
                    </a:cubicBezTo>
                    <a:cubicBezTo>
                      <a:pt x="34" y="17"/>
                      <a:pt x="23" y="32"/>
                      <a:pt x="11" y="25"/>
                    </a:cubicBezTo>
                    <a:cubicBezTo>
                      <a:pt x="0" y="20"/>
                      <a:pt x="1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2" name="Freeform 1684"/>
              <p:cNvSpPr>
                <a:spLocks/>
              </p:cNvSpPr>
              <p:nvPr/>
            </p:nvSpPr>
            <p:spPr bwMode="auto">
              <a:xfrm>
                <a:off x="4433" y="2785"/>
                <a:ext cx="54" cy="4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3" y="11"/>
                  </a:cxn>
                  <a:cxn ang="0">
                    <a:pos x="22" y="27"/>
                  </a:cxn>
                  <a:cxn ang="0">
                    <a:pos x="17" y="1"/>
                  </a:cxn>
                </a:cxnLst>
                <a:rect l="0" t="0" r="r" b="b"/>
                <a:pathLst>
                  <a:path w="34" h="28">
                    <a:moveTo>
                      <a:pt x="17" y="1"/>
                    </a:moveTo>
                    <a:cubicBezTo>
                      <a:pt x="26" y="0"/>
                      <a:pt x="32" y="4"/>
                      <a:pt x="33" y="11"/>
                    </a:cubicBezTo>
                    <a:cubicBezTo>
                      <a:pt x="34" y="19"/>
                      <a:pt x="29" y="26"/>
                      <a:pt x="22" y="27"/>
                    </a:cubicBezTo>
                    <a:cubicBezTo>
                      <a:pt x="6" y="28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3" name="Freeform 1685"/>
              <p:cNvSpPr>
                <a:spLocks/>
              </p:cNvSpPr>
              <p:nvPr/>
            </p:nvSpPr>
            <p:spPr bwMode="auto">
              <a:xfrm>
                <a:off x="4091" y="2785"/>
                <a:ext cx="56" cy="53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19"/>
                  </a:cxn>
                  <a:cxn ang="0">
                    <a:pos x="10" y="26"/>
                  </a:cxn>
                  <a:cxn ang="0">
                    <a:pos x="17" y="2"/>
                  </a:cxn>
                </a:cxnLst>
                <a:rect l="0" t="0" r="r" b="b"/>
                <a:pathLst>
                  <a:path w="35" h="33">
                    <a:moveTo>
                      <a:pt x="17" y="2"/>
                    </a:moveTo>
                    <a:cubicBezTo>
                      <a:pt x="25" y="0"/>
                      <a:pt x="35" y="9"/>
                      <a:pt x="32" y="19"/>
                    </a:cubicBezTo>
                    <a:cubicBezTo>
                      <a:pt x="29" y="27"/>
                      <a:pt x="18" y="33"/>
                      <a:pt x="10" y="26"/>
                    </a:cubicBezTo>
                    <a:cubicBezTo>
                      <a:pt x="0" y="19"/>
                      <a:pt x="5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4" name="Freeform 1686"/>
              <p:cNvSpPr>
                <a:spLocks/>
              </p:cNvSpPr>
              <p:nvPr/>
            </p:nvSpPr>
            <p:spPr bwMode="auto">
              <a:xfrm>
                <a:off x="1804" y="2785"/>
                <a:ext cx="48" cy="50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7" y="19"/>
                  </a:cxn>
                  <a:cxn ang="0">
                    <a:pos x="2" y="13"/>
                  </a:cxn>
                  <a:cxn ang="0">
                    <a:pos x="12" y="3"/>
                  </a:cxn>
                </a:cxnLst>
                <a:rect l="0" t="0" r="r" b="b"/>
                <a:pathLst>
                  <a:path w="30" h="31">
                    <a:moveTo>
                      <a:pt x="12" y="3"/>
                    </a:moveTo>
                    <a:cubicBezTo>
                      <a:pt x="21" y="0"/>
                      <a:pt x="30" y="10"/>
                      <a:pt x="27" y="19"/>
                    </a:cubicBezTo>
                    <a:cubicBezTo>
                      <a:pt x="23" y="31"/>
                      <a:pt x="0" y="29"/>
                      <a:pt x="2" y="13"/>
                    </a:cubicBezTo>
                    <a:cubicBezTo>
                      <a:pt x="3" y="8"/>
                      <a:pt x="6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5" name="Freeform 1687"/>
              <p:cNvSpPr>
                <a:spLocks/>
              </p:cNvSpPr>
              <p:nvPr/>
            </p:nvSpPr>
            <p:spPr bwMode="auto">
              <a:xfrm>
                <a:off x="3925" y="2789"/>
                <a:ext cx="45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8"/>
                  </a:cxn>
                  <a:cxn ang="0">
                    <a:pos x="27" y="17"/>
                  </a:cxn>
                  <a:cxn ang="0">
                    <a:pos x="1" y="17"/>
                  </a:cxn>
                  <a:cxn ang="0">
                    <a:pos x="13" y="1"/>
                  </a:cxn>
                </a:cxnLst>
                <a:rect l="0" t="0" r="r" b="b"/>
                <a:pathLst>
                  <a:path w="28" h="30">
                    <a:moveTo>
                      <a:pt x="13" y="1"/>
                    </a:moveTo>
                    <a:cubicBezTo>
                      <a:pt x="18" y="0"/>
                      <a:pt x="24" y="3"/>
                      <a:pt x="27" y="8"/>
                    </a:cubicBezTo>
                    <a:cubicBezTo>
                      <a:pt x="28" y="12"/>
                      <a:pt x="28" y="16"/>
                      <a:pt x="27" y="17"/>
                    </a:cubicBezTo>
                    <a:cubicBezTo>
                      <a:pt x="23" y="29"/>
                      <a:pt x="4" y="30"/>
                      <a:pt x="1" y="17"/>
                    </a:cubicBezTo>
                    <a:cubicBezTo>
                      <a:pt x="0" y="9"/>
                      <a:pt x="4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6" name="Freeform 1688"/>
              <p:cNvSpPr>
                <a:spLocks/>
              </p:cNvSpPr>
              <p:nvPr/>
            </p:nvSpPr>
            <p:spPr bwMode="auto">
              <a:xfrm>
                <a:off x="1449" y="2787"/>
                <a:ext cx="61" cy="51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4" y="20"/>
                  </a:cxn>
                  <a:cxn ang="0">
                    <a:pos x="25" y="28"/>
                  </a:cxn>
                  <a:cxn ang="0">
                    <a:pos x="18" y="2"/>
                  </a:cxn>
                </a:cxnLst>
                <a:rect l="0" t="0" r="r" b="b"/>
                <a:pathLst>
                  <a:path w="38" h="32">
                    <a:moveTo>
                      <a:pt x="18" y="2"/>
                    </a:moveTo>
                    <a:cubicBezTo>
                      <a:pt x="28" y="0"/>
                      <a:pt x="38" y="9"/>
                      <a:pt x="34" y="20"/>
                    </a:cubicBezTo>
                    <a:cubicBezTo>
                      <a:pt x="33" y="24"/>
                      <a:pt x="28" y="28"/>
                      <a:pt x="25" y="28"/>
                    </a:cubicBezTo>
                    <a:cubicBezTo>
                      <a:pt x="7" y="32"/>
                      <a:pt x="0" y="6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7" name="Freeform 1689"/>
              <p:cNvSpPr>
                <a:spLocks/>
              </p:cNvSpPr>
              <p:nvPr/>
            </p:nvSpPr>
            <p:spPr bwMode="auto">
              <a:xfrm>
                <a:off x="5306" y="2789"/>
                <a:ext cx="24" cy="28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8" y="1"/>
                  </a:cxn>
                  <a:cxn ang="0">
                    <a:pos x="15" y="15"/>
                  </a:cxn>
                  <a:cxn ang="0">
                    <a:pos x="7" y="1"/>
                  </a:cxn>
                </a:cxnLst>
                <a:rect l="0" t="0" r="r" b="b"/>
                <a:pathLst>
                  <a:path w="15" h="18">
                    <a:moveTo>
                      <a:pt x="7" y="1"/>
                    </a:moveTo>
                    <a:cubicBezTo>
                      <a:pt x="7" y="0"/>
                      <a:pt x="8" y="1"/>
                      <a:pt x="8" y="1"/>
                    </a:cubicBezTo>
                    <a:cubicBezTo>
                      <a:pt x="9" y="7"/>
                      <a:pt x="14" y="11"/>
                      <a:pt x="15" y="15"/>
                    </a:cubicBezTo>
                    <a:cubicBezTo>
                      <a:pt x="6" y="18"/>
                      <a:pt x="0" y="6"/>
                      <a:pt x="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8" name="Freeform 1690"/>
              <p:cNvSpPr>
                <a:spLocks/>
              </p:cNvSpPr>
              <p:nvPr/>
            </p:nvSpPr>
            <p:spPr bwMode="auto">
              <a:xfrm>
                <a:off x="1632" y="2785"/>
                <a:ext cx="52" cy="47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7" y="28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12" y="4"/>
                  </a:cxn>
                </a:cxnLst>
                <a:rect l="0" t="0" r="r" b="b"/>
                <a:pathLst>
                  <a:path w="32" h="29">
                    <a:moveTo>
                      <a:pt x="12" y="4"/>
                    </a:moveTo>
                    <a:cubicBezTo>
                      <a:pt x="30" y="0"/>
                      <a:pt x="32" y="26"/>
                      <a:pt x="17" y="28"/>
                    </a:cubicBezTo>
                    <a:cubicBezTo>
                      <a:pt x="8" y="29"/>
                      <a:pt x="0" y="21"/>
                      <a:pt x="3" y="11"/>
                    </a:cubicBezTo>
                    <a:cubicBezTo>
                      <a:pt x="3" y="11"/>
                      <a:pt x="4" y="10"/>
                      <a:pt x="4" y="9"/>
                    </a:cubicBezTo>
                    <a:cubicBezTo>
                      <a:pt x="6" y="6"/>
                      <a:pt x="8" y="4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9" name="Freeform 1691"/>
              <p:cNvSpPr>
                <a:spLocks/>
              </p:cNvSpPr>
              <p:nvPr/>
            </p:nvSpPr>
            <p:spPr bwMode="auto">
              <a:xfrm>
                <a:off x="3580" y="2790"/>
                <a:ext cx="50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8"/>
                  </a:cxn>
                  <a:cxn ang="0">
                    <a:pos x="1" y="18"/>
                  </a:cxn>
                  <a:cxn ang="0">
                    <a:pos x="5" y="4"/>
                  </a:cxn>
                  <a:cxn ang="0">
                    <a:pos x="13" y="1"/>
                  </a:cxn>
                </a:cxnLst>
                <a:rect l="0" t="0" r="r" b="b"/>
                <a:pathLst>
                  <a:path w="31" h="31">
                    <a:moveTo>
                      <a:pt x="13" y="1"/>
                    </a:moveTo>
                    <a:cubicBezTo>
                      <a:pt x="20" y="0"/>
                      <a:pt x="31" y="8"/>
                      <a:pt x="28" y="18"/>
                    </a:cubicBezTo>
                    <a:cubicBezTo>
                      <a:pt x="24" y="30"/>
                      <a:pt x="4" y="31"/>
                      <a:pt x="1" y="18"/>
                    </a:cubicBezTo>
                    <a:cubicBezTo>
                      <a:pt x="0" y="14"/>
                      <a:pt x="1" y="8"/>
                      <a:pt x="5" y="4"/>
                    </a:cubicBezTo>
                    <a:cubicBezTo>
                      <a:pt x="7" y="2"/>
                      <a:pt x="9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0" name="Freeform 1692"/>
              <p:cNvSpPr>
                <a:spLocks/>
              </p:cNvSpPr>
              <p:nvPr/>
            </p:nvSpPr>
            <p:spPr bwMode="auto">
              <a:xfrm>
                <a:off x="3747" y="2785"/>
                <a:ext cx="58" cy="4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8" y="29"/>
                  </a:cxn>
                  <a:cxn ang="0">
                    <a:pos x="15" y="4"/>
                  </a:cxn>
                </a:cxnLst>
                <a:rect l="0" t="0" r="r" b="b"/>
                <a:pathLst>
                  <a:path w="36" h="30">
                    <a:moveTo>
                      <a:pt x="15" y="4"/>
                    </a:moveTo>
                    <a:cubicBezTo>
                      <a:pt x="33" y="0"/>
                      <a:pt x="36" y="29"/>
                      <a:pt x="18" y="29"/>
                    </a:cubicBezTo>
                    <a:cubicBezTo>
                      <a:pt x="3" y="30"/>
                      <a:pt x="0" y="7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1" name="Freeform 1693"/>
              <p:cNvSpPr>
                <a:spLocks/>
              </p:cNvSpPr>
              <p:nvPr/>
            </p:nvSpPr>
            <p:spPr bwMode="auto">
              <a:xfrm>
                <a:off x="1287" y="2789"/>
                <a:ext cx="52" cy="49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5" y="24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32" h="31">
                    <a:moveTo>
                      <a:pt x="12" y="2"/>
                    </a:moveTo>
                    <a:cubicBezTo>
                      <a:pt x="25" y="0"/>
                      <a:pt x="32" y="14"/>
                      <a:pt x="25" y="24"/>
                    </a:cubicBezTo>
                    <a:cubicBezTo>
                      <a:pt x="18" y="31"/>
                      <a:pt x="0" y="28"/>
                      <a:pt x="2" y="13"/>
                    </a:cubicBezTo>
                    <a:cubicBezTo>
                      <a:pt x="2" y="7"/>
                      <a:pt x="6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2" name="Freeform 1694"/>
              <p:cNvSpPr>
                <a:spLocks/>
              </p:cNvSpPr>
              <p:nvPr/>
            </p:nvSpPr>
            <p:spPr bwMode="auto">
              <a:xfrm>
                <a:off x="3399" y="2789"/>
                <a:ext cx="64" cy="49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7" y="28"/>
                  </a:cxn>
                  <a:cxn ang="0">
                    <a:pos x="26" y="28"/>
                  </a:cxn>
                  <a:cxn ang="0">
                    <a:pos x="26" y="29"/>
                  </a:cxn>
                  <a:cxn ang="0">
                    <a:pos x="21" y="29"/>
                  </a:cxn>
                  <a:cxn ang="0">
                    <a:pos x="19" y="2"/>
                  </a:cxn>
                </a:cxnLst>
                <a:rect l="0" t="0" r="r" b="b"/>
                <a:pathLst>
                  <a:path w="40" h="31">
                    <a:moveTo>
                      <a:pt x="19" y="2"/>
                    </a:moveTo>
                    <a:cubicBezTo>
                      <a:pt x="32" y="0"/>
                      <a:pt x="40" y="19"/>
                      <a:pt x="27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28"/>
                      <a:pt x="26" y="29"/>
                      <a:pt x="26" y="29"/>
                    </a:cubicBezTo>
                    <a:cubicBezTo>
                      <a:pt x="25" y="29"/>
                      <a:pt x="23" y="29"/>
                      <a:pt x="21" y="29"/>
                    </a:cubicBezTo>
                    <a:cubicBezTo>
                      <a:pt x="5" y="31"/>
                      <a:pt x="0" y="5"/>
                      <a:pt x="19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3" name="Freeform 1695"/>
              <p:cNvSpPr>
                <a:spLocks/>
              </p:cNvSpPr>
              <p:nvPr/>
            </p:nvSpPr>
            <p:spPr bwMode="auto">
              <a:xfrm>
                <a:off x="3235" y="2790"/>
                <a:ext cx="54" cy="5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6" y="25"/>
                  </a:cxn>
                  <a:cxn ang="0">
                    <a:pos x="4" y="25"/>
                  </a:cxn>
                  <a:cxn ang="0">
                    <a:pos x="1" y="13"/>
                  </a:cxn>
                  <a:cxn ang="0">
                    <a:pos x="5" y="6"/>
                  </a:cxn>
                  <a:cxn ang="0">
                    <a:pos x="13" y="2"/>
                  </a:cxn>
                </a:cxnLst>
                <a:rect l="0" t="0" r="r" b="b"/>
                <a:pathLst>
                  <a:path w="34" h="32">
                    <a:moveTo>
                      <a:pt x="13" y="2"/>
                    </a:moveTo>
                    <a:cubicBezTo>
                      <a:pt x="24" y="0"/>
                      <a:pt x="34" y="14"/>
                      <a:pt x="26" y="25"/>
                    </a:cubicBezTo>
                    <a:cubicBezTo>
                      <a:pt x="21" y="30"/>
                      <a:pt x="9" y="32"/>
                      <a:pt x="4" y="25"/>
                    </a:cubicBezTo>
                    <a:cubicBezTo>
                      <a:pt x="1" y="22"/>
                      <a:pt x="0" y="16"/>
                      <a:pt x="1" y="13"/>
                    </a:cubicBezTo>
                    <a:cubicBezTo>
                      <a:pt x="2" y="10"/>
                      <a:pt x="3" y="8"/>
                      <a:pt x="5" y="6"/>
                    </a:cubicBezTo>
                    <a:cubicBezTo>
                      <a:pt x="6" y="4"/>
                      <a:pt x="9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4" name="Freeform 1696"/>
              <p:cNvSpPr>
                <a:spLocks/>
              </p:cNvSpPr>
              <p:nvPr/>
            </p:nvSpPr>
            <p:spPr bwMode="auto">
              <a:xfrm>
                <a:off x="2888" y="2795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11" y="27"/>
                  </a:cxn>
                  <a:cxn ang="0">
                    <a:pos x="6" y="5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20" y="0"/>
                      <a:pt x="27" y="3"/>
                      <a:pt x="29" y="9"/>
                    </a:cubicBezTo>
                    <a:cubicBezTo>
                      <a:pt x="34" y="21"/>
                      <a:pt x="21" y="31"/>
                      <a:pt x="11" y="27"/>
                    </a:cubicBezTo>
                    <a:cubicBezTo>
                      <a:pt x="2" y="24"/>
                      <a:pt x="0" y="11"/>
                      <a:pt x="6" y="5"/>
                    </a:cubicBezTo>
                    <a:cubicBezTo>
                      <a:pt x="8" y="2"/>
                      <a:pt x="11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5" name="Freeform 1697"/>
              <p:cNvSpPr>
                <a:spLocks/>
              </p:cNvSpPr>
              <p:nvPr/>
            </p:nvSpPr>
            <p:spPr bwMode="auto">
              <a:xfrm>
                <a:off x="3057" y="2797"/>
                <a:ext cx="56" cy="4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7"/>
                  </a:cxn>
                  <a:cxn ang="0">
                    <a:pos x="18" y="26"/>
                  </a:cxn>
                  <a:cxn ang="0">
                    <a:pos x="17" y="0"/>
                  </a:cxn>
                </a:cxnLst>
                <a:rect l="0" t="0" r="r" b="b"/>
                <a:pathLst>
                  <a:path w="35" h="26">
                    <a:moveTo>
                      <a:pt x="17" y="0"/>
                    </a:moveTo>
                    <a:cubicBezTo>
                      <a:pt x="22" y="0"/>
                      <a:pt x="28" y="3"/>
                      <a:pt x="30" y="7"/>
                    </a:cubicBezTo>
                    <a:cubicBezTo>
                      <a:pt x="35" y="16"/>
                      <a:pt x="27" y="26"/>
                      <a:pt x="18" y="26"/>
                    </a:cubicBezTo>
                    <a:cubicBezTo>
                      <a:pt x="5" y="25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6" name="Freeform 1698"/>
              <p:cNvSpPr>
                <a:spLocks/>
              </p:cNvSpPr>
              <p:nvPr/>
            </p:nvSpPr>
            <p:spPr bwMode="auto">
              <a:xfrm>
                <a:off x="5179" y="2795"/>
                <a:ext cx="57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4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5" h="30">
                    <a:moveTo>
                      <a:pt x="15" y="1"/>
                    </a:moveTo>
                    <a:cubicBezTo>
                      <a:pt x="27" y="0"/>
                      <a:pt x="35" y="14"/>
                      <a:pt x="27" y="24"/>
                    </a:cubicBezTo>
                    <a:cubicBezTo>
                      <a:pt x="22" y="30"/>
                      <a:pt x="11" y="30"/>
                      <a:pt x="6" y="23"/>
                    </a:cubicBezTo>
                    <a:cubicBezTo>
                      <a:pt x="0" y="17"/>
                      <a:pt x="2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7" name="Freeform 1699"/>
              <p:cNvSpPr>
                <a:spLocks/>
              </p:cNvSpPr>
              <p:nvPr/>
            </p:nvSpPr>
            <p:spPr bwMode="auto">
              <a:xfrm>
                <a:off x="5011" y="2798"/>
                <a:ext cx="50" cy="4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19"/>
                  </a:cxn>
                  <a:cxn ang="0">
                    <a:pos x="1" y="18"/>
                  </a:cxn>
                  <a:cxn ang="0">
                    <a:pos x="5" y="3"/>
                  </a:cxn>
                  <a:cxn ang="0">
                    <a:pos x="14" y="0"/>
                  </a:cxn>
                </a:cxnLst>
                <a:rect l="0" t="0" r="r" b="b"/>
                <a:pathLst>
                  <a:path w="31" h="30">
                    <a:moveTo>
                      <a:pt x="14" y="0"/>
                    </a:moveTo>
                    <a:cubicBezTo>
                      <a:pt x="23" y="0"/>
                      <a:pt x="31" y="10"/>
                      <a:pt x="28" y="19"/>
                    </a:cubicBezTo>
                    <a:cubicBezTo>
                      <a:pt x="23" y="30"/>
                      <a:pt x="5" y="30"/>
                      <a:pt x="1" y="18"/>
                    </a:cubicBezTo>
                    <a:cubicBezTo>
                      <a:pt x="0" y="14"/>
                      <a:pt x="1" y="7"/>
                      <a:pt x="5" y="3"/>
                    </a:cubicBezTo>
                    <a:cubicBezTo>
                      <a:pt x="8" y="1"/>
                      <a:pt x="11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8" name="Freeform 1700"/>
              <p:cNvSpPr>
                <a:spLocks/>
              </p:cNvSpPr>
              <p:nvPr/>
            </p:nvSpPr>
            <p:spPr bwMode="auto">
              <a:xfrm>
                <a:off x="2711" y="2798"/>
                <a:ext cx="58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1" y="0"/>
                  </a:cxn>
                  <a:cxn ang="0">
                    <a:pos x="21" y="26"/>
                  </a:cxn>
                  <a:cxn ang="0">
                    <a:pos x="9" y="4"/>
                  </a:cxn>
                  <a:cxn ang="0">
                    <a:pos x="15" y="1"/>
                  </a:cxn>
                </a:cxnLst>
                <a:rect l="0" t="0" r="r" b="b"/>
                <a:pathLst>
                  <a:path w="36" h="28">
                    <a:moveTo>
                      <a:pt x="15" y="1"/>
                    </a:moveTo>
                    <a:cubicBezTo>
                      <a:pt x="16" y="0"/>
                      <a:pt x="19" y="0"/>
                      <a:pt x="21" y="0"/>
                    </a:cubicBezTo>
                    <a:cubicBezTo>
                      <a:pt x="36" y="3"/>
                      <a:pt x="34" y="25"/>
                      <a:pt x="21" y="26"/>
                    </a:cubicBezTo>
                    <a:cubicBezTo>
                      <a:pt x="8" y="28"/>
                      <a:pt x="0" y="12"/>
                      <a:pt x="9" y="4"/>
                    </a:cubicBezTo>
                    <a:cubicBezTo>
                      <a:pt x="10" y="3"/>
                      <a:pt x="13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9" name="Freeform 1701"/>
              <p:cNvSpPr>
                <a:spLocks/>
              </p:cNvSpPr>
              <p:nvPr/>
            </p:nvSpPr>
            <p:spPr bwMode="auto">
              <a:xfrm>
                <a:off x="2543" y="2798"/>
                <a:ext cx="56" cy="5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9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5" h="34">
                    <a:moveTo>
                      <a:pt x="15" y="1"/>
                    </a:moveTo>
                    <a:cubicBezTo>
                      <a:pt x="21" y="0"/>
                      <a:pt x="27" y="4"/>
                      <a:pt x="29" y="9"/>
                    </a:cubicBezTo>
                    <a:cubicBezTo>
                      <a:pt x="35" y="23"/>
                      <a:pt x="16" y="34"/>
                      <a:pt x="6" y="23"/>
                    </a:cubicBezTo>
                    <a:cubicBezTo>
                      <a:pt x="0" y="16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0" name="Freeform 1702"/>
              <p:cNvSpPr>
                <a:spLocks/>
              </p:cNvSpPr>
              <p:nvPr/>
            </p:nvSpPr>
            <p:spPr bwMode="auto">
              <a:xfrm>
                <a:off x="4836" y="2798"/>
                <a:ext cx="51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25" y="24"/>
                  </a:cxn>
                  <a:cxn ang="0">
                    <a:pos x="3" y="10"/>
                  </a:cxn>
                  <a:cxn ang="0">
                    <a:pos x="15" y="1"/>
                  </a:cxn>
                </a:cxnLst>
                <a:rect l="0" t="0" r="r" b="b"/>
                <a:pathLst>
                  <a:path w="32" h="33">
                    <a:moveTo>
                      <a:pt x="15" y="1"/>
                    </a:moveTo>
                    <a:cubicBezTo>
                      <a:pt x="22" y="0"/>
                      <a:pt x="32" y="9"/>
                      <a:pt x="29" y="18"/>
                    </a:cubicBezTo>
                    <a:cubicBezTo>
                      <a:pt x="29" y="20"/>
                      <a:pt x="27" y="23"/>
                      <a:pt x="25" y="24"/>
                    </a:cubicBezTo>
                    <a:cubicBezTo>
                      <a:pt x="15" y="33"/>
                      <a:pt x="0" y="22"/>
                      <a:pt x="3" y="10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1" name="Freeform 1703"/>
              <p:cNvSpPr>
                <a:spLocks/>
              </p:cNvSpPr>
              <p:nvPr/>
            </p:nvSpPr>
            <p:spPr bwMode="auto">
              <a:xfrm>
                <a:off x="4664" y="2800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9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3" y="0"/>
                      <a:pt x="33" y="9"/>
                      <a:pt x="28" y="19"/>
                    </a:cubicBezTo>
                    <a:cubicBezTo>
                      <a:pt x="24" y="30"/>
                      <a:pt x="6" y="31"/>
                      <a:pt x="2" y="18"/>
                    </a:cubicBezTo>
                    <a:cubicBezTo>
                      <a:pt x="0" y="10"/>
                      <a:pt x="6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2" name="Freeform 1704"/>
              <p:cNvSpPr>
                <a:spLocks/>
              </p:cNvSpPr>
              <p:nvPr/>
            </p:nvSpPr>
            <p:spPr bwMode="auto">
              <a:xfrm>
                <a:off x="2363" y="2800"/>
                <a:ext cx="56" cy="51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4" y="10"/>
                  </a:cxn>
                  <a:cxn ang="0">
                    <a:pos x="26" y="26"/>
                  </a:cxn>
                  <a:cxn ang="0">
                    <a:pos x="18" y="1"/>
                  </a:cxn>
                </a:cxnLst>
                <a:rect l="0" t="0" r="r" b="b"/>
                <a:pathLst>
                  <a:path w="35" h="32">
                    <a:moveTo>
                      <a:pt x="18" y="1"/>
                    </a:moveTo>
                    <a:cubicBezTo>
                      <a:pt x="24" y="0"/>
                      <a:pt x="32" y="2"/>
                      <a:pt x="34" y="10"/>
                    </a:cubicBezTo>
                    <a:cubicBezTo>
                      <a:pt x="35" y="17"/>
                      <a:pt x="32" y="24"/>
                      <a:pt x="26" y="26"/>
                    </a:cubicBezTo>
                    <a:cubicBezTo>
                      <a:pt x="9" y="32"/>
                      <a:pt x="0" y="6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3" name="Freeform 1705"/>
              <p:cNvSpPr>
                <a:spLocks/>
              </p:cNvSpPr>
              <p:nvPr/>
            </p:nvSpPr>
            <p:spPr bwMode="auto">
              <a:xfrm>
                <a:off x="2198" y="2798"/>
                <a:ext cx="57" cy="55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8" y="25"/>
                  </a:cxn>
                  <a:cxn ang="0">
                    <a:pos x="4" y="12"/>
                  </a:cxn>
                  <a:cxn ang="0">
                    <a:pos x="14" y="3"/>
                  </a:cxn>
                </a:cxnLst>
                <a:rect l="0" t="0" r="r" b="b"/>
                <a:pathLst>
                  <a:path w="36" h="34">
                    <a:moveTo>
                      <a:pt x="14" y="3"/>
                    </a:moveTo>
                    <a:cubicBezTo>
                      <a:pt x="27" y="0"/>
                      <a:pt x="36" y="15"/>
                      <a:pt x="28" y="25"/>
                    </a:cubicBezTo>
                    <a:cubicBezTo>
                      <a:pt x="19" y="34"/>
                      <a:pt x="0" y="28"/>
                      <a:pt x="4" y="12"/>
                    </a:cubicBezTo>
                    <a:cubicBezTo>
                      <a:pt x="4" y="8"/>
                      <a:pt x="8" y="4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4" name="Freeform 1706"/>
              <p:cNvSpPr>
                <a:spLocks/>
              </p:cNvSpPr>
              <p:nvPr/>
            </p:nvSpPr>
            <p:spPr bwMode="auto">
              <a:xfrm>
                <a:off x="4494" y="2798"/>
                <a:ext cx="51" cy="53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27" y="21"/>
                  </a:cxn>
                  <a:cxn ang="0">
                    <a:pos x="1" y="18"/>
                  </a:cxn>
                  <a:cxn ang="0">
                    <a:pos x="11" y="3"/>
                  </a:cxn>
                </a:cxnLst>
                <a:rect l="0" t="0" r="r" b="b"/>
                <a:pathLst>
                  <a:path w="32" h="33">
                    <a:moveTo>
                      <a:pt x="11" y="3"/>
                    </a:moveTo>
                    <a:cubicBezTo>
                      <a:pt x="22" y="0"/>
                      <a:pt x="32" y="11"/>
                      <a:pt x="27" y="21"/>
                    </a:cubicBezTo>
                    <a:cubicBezTo>
                      <a:pt x="22" y="33"/>
                      <a:pt x="3" y="31"/>
                      <a:pt x="1" y="18"/>
                    </a:cubicBezTo>
                    <a:cubicBezTo>
                      <a:pt x="0" y="11"/>
                      <a:pt x="4" y="5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5" name="Freeform 1707"/>
              <p:cNvSpPr>
                <a:spLocks/>
              </p:cNvSpPr>
              <p:nvPr/>
            </p:nvSpPr>
            <p:spPr bwMode="auto">
              <a:xfrm>
                <a:off x="2027" y="2801"/>
                <a:ext cx="52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19"/>
                  </a:cxn>
                  <a:cxn ang="0">
                    <a:pos x="10" y="26"/>
                  </a:cxn>
                  <a:cxn ang="0">
                    <a:pos x="6" y="5"/>
                  </a:cxn>
                  <a:cxn ang="0">
                    <a:pos x="14" y="2"/>
                  </a:cxn>
                </a:cxnLst>
                <a:rect l="0" t="0" r="r" b="b"/>
                <a:pathLst>
                  <a:path w="32" h="29">
                    <a:moveTo>
                      <a:pt x="14" y="2"/>
                    </a:moveTo>
                    <a:cubicBezTo>
                      <a:pt x="21" y="0"/>
                      <a:pt x="32" y="9"/>
                      <a:pt x="27" y="19"/>
                    </a:cubicBezTo>
                    <a:cubicBezTo>
                      <a:pt x="25" y="25"/>
                      <a:pt x="17" y="29"/>
                      <a:pt x="10" y="26"/>
                    </a:cubicBezTo>
                    <a:cubicBezTo>
                      <a:pt x="2" y="23"/>
                      <a:pt x="0" y="11"/>
                      <a:pt x="6" y="5"/>
                    </a:cubicBezTo>
                    <a:cubicBezTo>
                      <a:pt x="8" y="3"/>
                      <a:pt x="10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6" name="Freeform 1708"/>
              <p:cNvSpPr>
                <a:spLocks/>
              </p:cNvSpPr>
              <p:nvPr/>
            </p:nvSpPr>
            <p:spPr bwMode="auto">
              <a:xfrm>
                <a:off x="1856" y="2803"/>
                <a:ext cx="48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8"/>
                  </a:cxn>
                  <a:cxn ang="0">
                    <a:pos x="3" y="20"/>
                  </a:cxn>
                  <a:cxn ang="0">
                    <a:pos x="13" y="2"/>
                  </a:cxn>
                </a:cxnLst>
                <a:rect l="0" t="0" r="r" b="b"/>
                <a:pathLst>
                  <a:path w="30" h="30">
                    <a:moveTo>
                      <a:pt x="13" y="2"/>
                    </a:moveTo>
                    <a:cubicBezTo>
                      <a:pt x="23" y="0"/>
                      <a:pt x="30" y="9"/>
                      <a:pt x="27" y="18"/>
                    </a:cubicBezTo>
                    <a:cubicBezTo>
                      <a:pt x="24" y="30"/>
                      <a:pt x="8" y="29"/>
                      <a:pt x="3" y="20"/>
                    </a:cubicBezTo>
                    <a:cubicBezTo>
                      <a:pt x="0" y="13"/>
                      <a:pt x="3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7" name="Freeform 1709"/>
              <p:cNvSpPr>
                <a:spLocks/>
              </p:cNvSpPr>
              <p:nvPr/>
            </p:nvSpPr>
            <p:spPr bwMode="auto">
              <a:xfrm>
                <a:off x="3969" y="2805"/>
                <a:ext cx="56" cy="4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9"/>
                  </a:cxn>
                  <a:cxn ang="0">
                    <a:pos x="23" y="28"/>
                  </a:cxn>
                  <a:cxn ang="0">
                    <a:pos x="10" y="4"/>
                  </a:cxn>
                  <a:cxn ang="0">
                    <a:pos x="12" y="3"/>
                  </a:cxn>
                  <a:cxn ang="0">
                    <a:pos x="13" y="2"/>
                  </a:cxn>
                  <a:cxn ang="0">
                    <a:pos x="18" y="1"/>
                  </a:cxn>
                </a:cxnLst>
                <a:rect l="0" t="0" r="r" b="b"/>
                <a:pathLst>
                  <a:path w="35" h="31">
                    <a:moveTo>
                      <a:pt x="18" y="1"/>
                    </a:moveTo>
                    <a:cubicBezTo>
                      <a:pt x="23" y="0"/>
                      <a:pt x="30" y="2"/>
                      <a:pt x="32" y="9"/>
                    </a:cubicBezTo>
                    <a:cubicBezTo>
                      <a:pt x="35" y="16"/>
                      <a:pt x="31" y="25"/>
                      <a:pt x="23" y="28"/>
                    </a:cubicBezTo>
                    <a:cubicBezTo>
                      <a:pt x="9" y="31"/>
                      <a:pt x="0" y="13"/>
                      <a:pt x="10" y="4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5" y="1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8" name="Freeform 1710"/>
              <p:cNvSpPr>
                <a:spLocks/>
              </p:cNvSpPr>
              <p:nvPr/>
            </p:nvSpPr>
            <p:spPr bwMode="auto">
              <a:xfrm>
                <a:off x="4317" y="2805"/>
                <a:ext cx="53" cy="4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8" y="0"/>
                  </a:cxn>
                  <a:cxn ang="0">
                    <a:pos x="16" y="25"/>
                  </a:cxn>
                  <a:cxn ang="0">
                    <a:pos x="15" y="1"/>
                  </a:cxn>
                </a:cxnLst>
                <a:rect l="0" t="0" r="r" b="b"/>
                <a:pathLst>
                  <a:path w="33" h="26">
                    <a:moveTo>
                      <a:pt x="15" y="1"/>
                    </a:moveTo>
                    <a:cubicBezTo>
                      <a:pt x="16" y="0"/>
                      <a:pt x="16" y="0"/>
                      <a:pt x="18" y="0"/>
                    </a:cubicBezTo>
                    <a:cubicBezTo>
                      <a:pt x="33" y="2"/>
                      <a:pt x="33" y="26"/>
                      <a:pt x="16" y="25"/>
                    </a:cubicBezTo>
                    <a:cubicBezTo>
                      <a:pt x="2" y="25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9" name="Freeform 1711"/>
              <p:cNvSpPr>
                <a:spLocks/>
              </p:cNvSpPr>
              <p:nvPr/>
            </p:nvSpPr>
            <p:spPr bwMode="auto">
              <a:xfrm>
                <a:off x="1502" y="2806"/>
                <a:ext cx="60" cy="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9" y="3"/>
                  </a:cxn>
                  <a:cxn ang="0">
                    <a:pos x="23" y="27"/>
                  </a:cxn>
                  <a:cxn ang="0">
                    <a:pos x="19" y="0"/>
                  </a:cxn>
                </a:cxnLst>
                <a:rect l="0" t="0" r="r" b="b"/>
                <a:pathLst>
                  <a:path w="37" h="30">
                    <a:moveTo>
                      <a:pt x="19" y="0"/>
                    </a:moveTo>
                    <a:cubicBezTo>
                      <a:pt x="21" y="0"/>
                      <a:pt x="27" y="1"/>
                      <a:pt x="29" y="3"/>
                    </a:cubicBezTo>
                    <a:cubicBezTo>
                      <a:pt x="37" y="9"/>
                      <a:pt x="35" y="25"/>
                      <a:pt x="23" y="27"/>
                    </a:cubicBezTo>
                    <a:cubicBezTo>
                      <a:pt x="5" y="30"/>
                      <a:pt x="0" y="2"/>
                      <a:pt x="1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0" name="Freeform 1712"/>
              <p:cNvSpPr>
                <a:spLocks/>
              </p:cNvSpPr>
              <p:nvPr/>
            </p:nvSpPr>
            <p:spPr bwMode="auto">
              <a:xfrm>
                <a:off x="1684" y="2803"/>
                <a:ext cx="46" cy="4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3"/>
                  </a:cxn>
                  <a:cxn ang="0">
                    <a:pos x="17" y="29"/>
                  </a:cxn>
                  <a:cxn ang="0">
                    <a:pos x="1" y="17"/>
                  </a:cxn>
                  <a:cxn ang="0">
                    <a:pos x="12" y="2"/>
                  </a:cxn>
                </a:cxnLst>
                <a:rect l="0" t="0" r="r" b="b"/>
                <a:pathLst>
                  <a:path w="29" h="30">
                    <a:moveTo>
                      <a:pt x="12" y="2"/>
                    </a:moveTo>
                    <a:cubicBezTo>
                      <a:pt x="19" y="0"/>
                      <a:pt x="27" y="4"/>
                      <a:pt x="28" y="13"/>
                    </a:cubicBezTo>
                    <a:cubicBezTo>
                      <a:pt x="29" y="21"/>
                      <a:pt x="24" y="28"/>
                      <a:pt x="17" y="29"/>
                    </a:cubicBezTo>
                    <a:cubicBezTo>
                      <a:pt x="8" y="30"/>
                      <a:pt x="2" y="23"/>
                      <a:pt x="1" y="17"/>
                    </a:cubicBezTo>
                    <a:cubicBezTo>
                      <a:pt x="0" y="9"/>
                      <a:pt x="5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1" name="Freeform 1713"/>
              <p:cNvSpPr>
                <a:spLocks/>
              </p:cNvSpPr>
              <p:nvPr/>
            </p:nvSpPr>
            <p:spPr bwMode="auto">
              <a:xfrm>
                <a:off x="4150" y="2801"/>
                <a:ext cx="51" cy="49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9" y="28"/>
                  </a:cxn>
                  <a:cxn ang="0">
                    <a:pos x="2" y="22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2" y="3"/>
                  </a:cxn>
                </a:cxnLst>
                <a:rect l="0" t="0" r="r" b="b"/>
                <a:pathLst>
                  <a:path w="32" h="30">
                    <a:moveTo>
                      <a:pt x="12" y="3"/>
                    </a:moveTo>
                    <a:cubicBezTo>
                      <a:pt x="26" y="0"/>
                      <a:pt x="32" y="22"/>
                      <a:pt x="19" y="28"/>
                    </a:cubicBezTo>
                    <a:cubicBezTo>
                      <a:pt x="14" y="30"/>
                      <a:pt x="5" y="27"/>
                      <a:pt x="2" y="22"/>
                    </a:cubicBezTo>
                    <a:cubicBezTo>
                      <a:pt x="0" y="18"/>
                      <a:pt x="0" y="12"/>
                      <a:pt x="3" y="8"/>
                    </a:cubicBezTo>
                    <a:cubicBezTo>
                      <a:pt x="3" y="8"/>
                      <a:pt x="4" y="9"/>
                      <a:pt x="4" y="8"/>
                    </a:cubicBezTo>
                    <a:cubicBezTo>
                      <a:pt x="4" y="6"/>
                      <a:pt x="8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2" name="Freeform 1714"/>
              <p:cNvSpPr>
                <a:spLocks/>
              </p:cNvSpPr>
              <p:nvPr/>
            </p:nvSpPr>
            <p:spPr bwMode="auto">
              <a:xfrm>
                <a:off x="3800" y="2805"/>
                <a:ext cx="56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3"/>
                  </a:cxn>
                  <a:cxn ang="0">
                    <a:pos x="4" y="21"/>
                  </a:cxn>
                  <a:cxn ang="0">
                    <a:pos x="15" y="2"/>
                  </a:cxn>
                </a:cxnLst>
                <a:rect l="0" t="0" r="r" b="b"/>
                <a:pathLst>
                  <a:path w="35" h="31">
                    <a:moveTo>
                      <a:pt x="15" y="2"/>
                    </a:moveTo>
                    <a:cubicBezTo>
                      <a:pt x="25" y="0"/>
                      <a:pt x="35" y="12"/>
                      <a:pt x="28" y="23"/>
                    </a:cubicBezTo>
                    <a:cubicBezTo>
                      <a:pt x="23" y="31"/>
                      <a:pt x="9" y="31"/>
                      <a:pt x="4" y="21"/>
                    </a:cubicBezTo>
                    <a:cubicBezTo>
                      <a:pt x="0" y="13"/>
                      <a:pt x="5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3" name="Freeform 1715"/>
              <p:cNvSpPr>
                <a:spLocks/>
              </p:cNvSpPr>
              <p:nvPr/>
            </p:nvSpPr>
            <p:spPr bwMode="auto">
              <a:xfrm>
                <a:off x="1335" y="2806"/>
                <a:ext cx="53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1" y="11"/>
                  </a:cxn>
                  <a:cxn ang="0">
                    <a:pos x="20" y="28"/>
                  </a:cxn>
                  <a:cxn ang="0">
                    <a:pos x="6" y="7"/>
                  </a:cxn>
                  <a:cxn ang="0">
                    <a:pos x="14" y="2"/>
                  </a:cxn>
                </a:cxnLst>
                <a:rect l="0" t="0" r="r" b="b"/>
                <a:pathLst>
                  <a:path w="33" h="30">
                    <a:moveTo>
                      <a:pt x="14" y="2"/>
                    </a:moveTo>
                    <a:cubicBezTo>
                      <a:pt x="23" y="0"/>
                      <a:pt x="29" y="4"/>
                      <a:pt x="31" y="11"/>
                    </a:cubicBezTo>
                    <a:cubicBezTo>
                      <a:pt x="33" y="20"/>
                      <a:pt x="26" y="27"/>
                      <a:pt x="20" y="28"/>
                    </a:cubicBezTo>
                    <a:cubicBezTo>
                      <a:pt x="7" y="30"/>
                      <a:pt x="0" y="15"/>
                      <a:pt x="6" y="7"/>
                    </a:cubicBezTo>
                    <a:cubicBezTo>
                      <a:pt x="7" y="4"/>
                      <a:pt x="11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4" name="Freeform 1716"/>
              <p:cNvSpPr>
                <a:spLocks/>
              </p:cNvSpPr>
              <p:nvPr/>
            </p:nvSpPr>
            <p:spPr bwMode="auto">
              <a:xfrm>
                <a:off x="3447" y="2806"/>
                <a:ext cx="67" cy="5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26" y="29"/>
                  </a:cxn>
                  <a:cxn ang="0">
                    <a:pos x="21" y="2"/>
                  </a:cxn>
                </a:cxnLst>
                <a:rect l="0" t="0" r="r" b="b"/>
                <a:pathLst>
                  <a:path w="42" h="34">
                    <a:moveTo>
                      <a:pt x="21" y="2"/>
                    </a:moveTo>
                    <a:cubicBezTo>
                      <a:pt x="38" y="0"/>
                      <a:pt x="42" y="24"/>
                      <a:pt x="26" y="29"/>
                    </a:cubicBezTo>
                    <a:cubicBezTo>
                      <a:pt x="9" y="34"/>
                      <a:pt x="0" y="4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5" name="Freeform 1717"/>
              <p:cNvSpPr>
                <a:spLocks/>
              </p:cNvSpPr>
              <p:nvPr/>
            </p:nvSpPr>
            <p:spPr bwMode="auto">
              <a:xfrm>
                <a:off x="3633" y="2803"/>
                <a:ext cx="53" cy="51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6" y="30"/>
                  </a:cxn>
                  <a:cxn ang="0">
                    <a:pos x="0" y="16"/>
                  </a:cxn>
                  <a:cxn ang="0">
                    <a:pos x="11" y="4"/>
                  </a:cxn>
                </a:cxnLst>
                <a:rect l="0" t="0" r="r" b="b"/>
                <a:pathLst>
                  <a:path w="33" h="32">
                    <a:moveTo>
                      <a:pt x="11" y="4"/>
                    </a:moveTo>
                    <a:cubicBezTo>
                      <a:pt x="30" y="0"/>
                      <a:pt x="33" y="28"/>
                      <a:pt x="16" y="30"/>
                    </a:cubicBezTo>
                    <a:cubicBezTo>
                      <a:pt x="7" y="32"/>
                      <a:pt x="0" y="24"/>
                      <a:pt x="0" y="16"/>
                    </a:cubicBezTo>
                    <a:cubicBezTo>
                      <a:pt x="1" y="10"/>
                      <a:pt x="5" y="6"/>
                      <a:pt x="11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6" name="Freeform 1718"/>
              <p:cNvSpPr>
                <a:spLocks/>
              </p:cNvSpPr>
              <p:nvPr/>
            </p:nvSpPr>
            <p:spPr bwMode="auto">
              <a:xfrm>
                <a:off x="1165" y="2809"/>
                <a:ext cx="50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10"/>
                  </a:cxn>
                  <a:cxn ang="0">
                    <a:pos x="11" y="25"/>
                  </a:cxn>
                  <a:cxn ang="0">
                    <a:pos x="15" y="1"/>
                  </a:cxn>
                </a:cxnLst>
                <a:rect l="0" t="0" r="r" b="b"/>
                <a:pathLst>
                  <a:path w="31" h="29">
                    <a:moveTo>
                      <a:pt x="15" y="1"/>
                    </a:moveTo>
                    <a:cubicBezTo>
                      <a:pt x="19" y="0"/>
                      <a:pt x="26" y="3"/>
                      <a:pt x="28" y="10"/>
                    </a:cubicBezTo>
                    <a:cubicBezTo>
                      <a:pt x="31" y="18"/>
                      <a:pt x="22" y="29"/>
                      <a:pt x="11" y="25"/>
                    </a:cubicBezTo>
                    <a:cubicBezTo>
                      <a:pt x="0" y="21"/>
                      <a:pt x="1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7" name="Freeform 1719"/>
              <p:cNvSpPr>
                <a:spLocks/>
              </p:cNvSpPr>
              <p:nvPr/>
            </p:nvSpPr>
            <p:spPr bwMode="auto">
              <a:xfrm>
                <a:off x="3283" y="2809"/>
                <a:ext cx="55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3" y="0"/>
                      <a:pt x="34" y="7"/>
                      <a:pt x="31" y="18"/>
                    </a:cubicBezTo>
                    <a:cubicBezTo>
                      <a:pt x="28" y="29"/>
                      <a:pt x="13" y="32"/>
                      <a:pt x="6" y="23"/>
                    </a:cubicBezTo>
                    <a:cubicBezTo>
                      <a:pt x="0" y="16"/>
                      <a:pt x="3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8" name="Freeform 1720"/>
              <p:cNvSpPr>
                <a:spLocks/>
              </p:cNvSpPr>
              <p:nvPr/>
            </p:nvSpPr>
            <p:spPr bwMode="auto">
              <a:xfrm>
                <a:off x="2938" y="2813"/>
                <a:ext cx="54" cy="5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1" y="11"/>
                  </a:cxn>
                  <a:cxn ang="0">
                    <a:pos x="9" y="25"/>
                  </a:cxn>
                  <a:cxn ang="0">
                    <a:pos x="16" y="0"/>
                  </a:cxn>
                </a:cxnLst>
                <a:rect l="0" t="0" r="r" b="b"/>
                <a:pathLst>
                  <a:path w="34" h="32">
                    <a:moveTo>
                      <a:pt x="16" y="0"/>
                    </a:moveTo>
                    <a:cubicBezTo>
                      <a:pt x="23" y="0"/>
                      <a:pt x="29" y="4"/>
                      <a:pt x="31" y="11"/>
                    </a:cubicBezTo>
                    <a:cubicBezTo>
                      <a:pt x="34" y="23"/>
                      <a:pt x="18" y="32"/>
                      <a:pt x="9" y="25"/>
                    </a:cubicBezTo>
                    <a:cubicBezTo>
                      <a:pt x="0" y="18"/>
                      <a:pt x="2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9" name="Freeform 1721"/>
              <p:cNvSpPr>
                <a:spLocks/>
              </p:cNvSpPr>
              <p:nvPr/>
            </p:nvSpPr>
            <p:spPr bwMode="auto">
              <a:xfrm>
                <a:off x="3111" y="2811"/>
                <a:ext cx="52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2"/>
                  </a:cxn>
                  <a:cxn ang="0">
                    <a:pos x="7" y="23"/>
                  </a:cxn>
                  <a:cxn ang="0">
                    <a:pos x="14" y="1"/>
                  </a:cxn>
                </a:cxnLst>
                <a:rect l="0" t="0" r="r" b="b"/>
                <a:pathLst>
                  <a:path w="32" h="32">
                    <a:moveTo>
                      <a:pt x="14" y="1"/>
                    </a:moveTo>
                    <a:cubicBezTo>
                      <a:pt x="22" y="0"/>
                      <a:pt x="29" y="5"/>
                      <a:pt x="30" y="12"/>
                    </a:cubicBezTo>
                    <a:cubicBezTo>
                      <a:pt x="32" y="24"/>
                      <a:pt x="16" y="32"/>
                      <a:pt x="7" y="23"/>
                    </a:cubicBezTo>
                    <a:cubicBezTo>
                      <a:pt x="0" y="15"/>
                      <a:pt x="5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0" name="Freeform 1722"/>
              <p:cNvSpPr>
                <a:spLocks/>
              </p:cNvSpPr>
              <p:nvPr/>
            </p:nvSpPr>
            <p:spPr bwMode="auto">
              <a:xfrm>
                <a:off x="5234" y="2813"/>
                <a:ext cx="50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8"/>
                  </a:cxn>
                  <a:cxn ang="0">
                    <a:pos x="11" y="28"/>
                  </a:cxn>
                  <a:cxn ang="0">
                    <a:pos x="3" y="22"/>
                  </a:cxn>
                  <a:cxn ang="0">
                    <a:pos x="1" y="11"/>
                  </a:cxn>
                  <a:cxn ang="0">
                    <a:pos x="13" y="1"/>
                  </a:cxn>
                </a:cxnLst>
                <a:rect l="0" t="0" r="r" b="b"/>
                <a:pathLst>
                  <a:path w="31" h="30">
                    <a:moveTo>
                      <a:pt x="13" y="1"/>
                    </a:moveTo>
                    <a:cubicBezTo>
                      <a:pt x="21" y="0"/>
                      <a:pt x="31" y="8"/>
                      <a:pt x="28" y="18"/>
                    </a:cubicBezTo>
                    <a:cubicBezTo>
                      <a:pt x="26" y="25"/>
                      <a:pt x="18" y="30"/>
                      <a:pt x="11" y="28"/>
                    </a:cubicBezTo>
                    <a:cubicBezTo>
                      <a:pt x="8" y="27"/>
                      <a:pt x="4" y="23"/>
                      <a:pt x="3" y="22"/>
                    </a:cubicBezTo>
                    <a:cubicBezTo>
                      <a:pt x="1" y="19"/>
                      <a:pt x="0" y="14"/>
                      <a:pt x="1" y="11"/>
                    </a:cubicBezTo>
                    <a:cubicBezTo>
                      <a:pt x="2" y="7"/>
                      <a:pt x="6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1" name="Freeform 1723"/>
              <p:cNvSpPr>
                <a:spLocks/>
              </p:cNvSpPr>
              <p:nvPr/>
            </p:nvSpPr>
            <p:spPr bwMode="auto">
              <a:xfrm>
                <a:off x="5057" y="2813"/>
                <a:ext cx="53" cy="54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0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6" y="1"/>
                  </a:cxn>
                </a:cxnLst>
                <a:rect l="0" t="0" r="r" b="b"/>
                <a:pathLst>
                  <a:path w="33" h="34">
                    <a:moveTo>
                      <a:pt x="16" y="1"/>
                    </a:moveTo>
                    <a:cubicBezTo>
                      <a:pt x="21" y="0"/>
                      <a:pt x="28" y="3"/>
                      <a:pt x="31" y="10"/>
                    </a:cubicBezTo>
                    <a:cubicBezTo>
                      <a:pt x="33" y="14"/>
                      <a:pt x="31" y="21"/>
                      <a:pt x="28" y="24"/>
                    </a:cubicBezTo>
                    <a:cubicBezTo>
                      <a:pt x="20" y="34"/>
                      <a:pt x="0" y="26"/>
                      <a:pt x="4" y="11"/>
                    </a:cubicBezTo>
                    <a:cubicBezTo>
                      <a:pt x="5" y="8"/>
                      <a:pt x="8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2" name="Freeform 1724"/>
              <p:cNvSpPr>
                <a:spLocks/>
              </p:cNvSpPr>
              <p:nvPr/>
            </p:nvSpPr>
            <p:spPr bwMode="auto">
              <a:xfrm>
                <a:off x="2768" y="2813"/>
                <a:ext cx="51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3"/>
                  </a:cxn>
                  <a:cxn ang="0">
                    <a:pos x="7" y="24"/>
                  </a:cxn>
                  <a:cxn ang="0">
                    <a:pos x="14" y="2"/>
                  </a:cxn>
                </a:cxnLst>
                <a:rect l="0" t="0" r="r" b="b"/>
                <a:pathLst>
                  <a:path w="32" h="33">
                    <a:moveTo>
                      <a:pt x="14" y="2"/>
                    </a:moveTo>
                    <a:cubicBezTo>
                      <a:pt x="21" y="0"/>
                      <a:pt x="29" y="5"/>
                      <a:pt x="30" y="13"/>
                    </a:cubicBezTo>
                    <a:cubicBezTo>
                      <a:pt x="32" y="26"/>
                      <a:pt x="15" y="33"/>
                      <a:pt x="7" y="24"/>
                    </a:cubicBezTo>
                    <a:cubicBezTo>
                      <a:pt x="0" y="18"/>
                      <a:pt x="2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3" name="Freeform 1725"/>
              <p:cNvSpPr>
                <a:spLocks/>
              </p:cNvSpPr>
              <p:nvPr/>
            </p:nvSpPr>
            <p:spPr bwMode="auto">
              <a:xfrm>
                <a:off x="2596" y="2816"/>
                <a:ext cx="51" cy="4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1" y="1"/>
                  </a:cxn>
                  <a:cxn ang="0">
                    <a:pos x="19" y="26"/>
                  </a:cxn>
                  <a:cxn ang="0">
                    <a:pos x="3" y="9"/>
                  </a:cxn>
                  <a:cxn ang="0">
                    <a:pos x="15" y="0"/>
                  </a:cxn>
                </a:cxnLst>
                <a:rect l="0" t="0" r="r" b="b"/>
                <a:pathLst>
                  <a:path w="32" h="29">
                    <a:moveTo>
                      <a:pt x="15" y="0"/>
                    </a:moveTo>
                    <a:cubicBezTo>
                      <a:pt x="16" y="0"/>
                      <a:pt x="19" y="0"/>
                      <a:pt x="21" y="1"/>
                    </a:cubicBezTo>
                    <a:cubicBezTo>
                      <a:pt x="32" y="6"/>
                      <a:pt x="31" y="23"/>
                      <a:pt x="19" y="26"/>
                    </a:cubicBezTo>
                    <a:cubicBezTo>
                      <a:pt x="9" y="29"/>
                      <a:pt x="0" y="19"/>
                      <a:pt x="3" y="9"/>
                    </a:cubicBezTo>
                    <a:cubicBezTo>
                      <a:pt x="4" y="5"/>
                      <a:pt x="9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4" name="Freeform 1726"/>
              <p:cNvSpPr>
                <a:spLocks/>
              </p:cNvSpPr>
              <p:nvPr/>
            </p:nvSpPr>
            <p:spPr bwMode="auto">
              <a:xfrm>
                <a:off x="2424" y="2813"/>
                <a:ext cx="56" cy="49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7" y="30"/>
                  </a:cxn>
                  <a:cxn ang="0">
                    <a:pos x="2" y="12"/>
                  </a:cxn>
                  <a:cxn ang="0">
                    <a:pos x="14" y="3"/>
                  </a:cxn>
                </a:cxnLst>
                <a:rect l="0" t="0" r="r" b="b"/>
                <a:pathLst>
                  <a:path w="35" h="31">
                    <a:moveTo>
                      <a:pt x="14" y="3"/>
                    </a:moveTo>
                    <a:cubicBezTo>
                      <a:pt x="32" y="0"/>
                      <a:pt x="35" y="28"/>
                      <a:pt x="17" y="30"/>
                    </a:cubicBezTo>
                    <a:cubicBezTo>
                      <a:pt x="8" y="31"/>
                      <a:pt x="0" y="22"/>
                      <a:pt x="2" y="12"/>
                    </a:cubicBezTo>
                    <a:cubicBezTo>
                      <a:pt x="4" y="7"/>
                      <a:pt x="8" y="4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5" name="Freeform 1727"/>
              <p:cNvSpPr>
                <a:spLocks/>
              </p:cNvSpPr>
              <p:nvPr/>
            </p:nvSpPr>
            <p:spPr bwMode="auto">
              <a:xfrm>
                <a:off x="4712" y="2816"/>
                <a:ext cx="56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31">
                    <a:moveTo>
                      <a:pt x="17" y="1"/>
                    </a:moveTo>
                    <a:cubicBezTo>
                      <a:pt x="23" y="0"/>
                      <a:pt x="29" y="5"/>
                      <a:pt x="31" y="9"/>
                    </a:cubicBezTo>
                    <a:cubicBezTo>
                      <a:pt x="35" y="20"/>
                      <a:pt x="24" y="31"/>
                      <a:pt x="14" y="28"/>
                    </a:cubicBezTo>
                    <a:cubicBezTo>
                      <a:pt x="0" y="24"/>
                      <a:pt x="2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6" name="Freeform 1728"/>
              <p:cNvSpPr>
                <a:spLocks/>
              </p:cNvSpPr>
              <p:nvPr/>
            </p:nvSpPr>
            <p:spPr bwMode="auto">
              <a:xfrm>
                <a:off x="4886" y="2816"/>
                <a:ext cx="49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1"/>
                  </a:cxn>
                  <a:cxn ang="0">
                    <a:pos x="15" y="27"/>
                  </a:cxn>
                  <a:cxn ang="0">
                    <a:pos x="15" y="1"/>
                  </a:cxn>
                </a:cxnLst>
                <a:rect l="0" t="0" r="r" b="b"/>
                <a:pathLst>
                  <a:path w="31" h="28">
                    <a:moveTo>
                      <a:pt x="15" y="1"/>
                    </a:moveTo>
                    <a:cubicBezTo>
                      <a:pt x="21" y="0"/>
                      <a:pt x="29" y="4"/>
                      <a:pt x="30" y="11"/>
                    </a:cubicBezTo>
                    <a:cubicBezTo>
                      <a:pt x="31" y="19"/>
                      <a:pt x="25" y="28"/>
                      <a:pt x="15" y="27"/>
                    </a:cubicBezTo>
                    <a:cubicBezTo>
                      <a:pt x="2" y="25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7" name="Freeform 1729"/>
              <p:cNvSpPr>
                <a:spLocks/>
              </p:cNvSpPr>
              <p:nvPr/>
            </p:nvSpPr>
            <p:spPr bwMode="auto">
              <a:xfrm>
                <a:off x="4544" y="2817"/>
                <a:ext cx="51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0"/>
                  </a:cxn>
                  <a:cxn ang="0">
                    <a:pos x="8" y="26"/>
                  </a:cxn>
                  <a:cxn ang="0">
                    <a:pos x="3" y="9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19" y="0"/>
                      <a:pt x="26" y="2"/>
                      <a:pt x="29" y="10"/>
                    </a:cubicBezTo>
                    <a:cubicBezTo>
                      <a:pt x="32" y="21"/>
                      <a:pt x="19" y="32"/>
                      <a:pt x="8" y="26"/>
                    </a:cubicBezTo>
                    <a:cubicBezTo>
                      <a:pt x="3" y="23"/>
                      <a:pt x="0" y="15"/>
                      <a:pt x="3" y="9"/>
                    </a:cubicBezTo>
                    <a:cubicBezTo>
                      <a:pt x="5" y="4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8" name="Freeform 1730"/>
              <p:cNvSpPr>
                <a:spLocks/>
              </p:cNvSpPr>
              <p:nvPr/>
            </p:nvSpPr>
            <p:spPr bwMode="auto">
              <a:xfrm>
                <a:off x="2251" y="2817"/>
                <a:ext cx="51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4" y="20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1" y="0"/>
                      <a:pt x="32" y="7"/>
                      <a:pt x="29" y="18"/>
                    </a:cubicBezTo>
                    <a:cubicBezTo>
                      <a:pt x="26" y="28"/>
                      <a:pt x="9" y="31"/>
                      <a:pt x="4" y="20"/>
                    </a:cubicBezTo>
                    <a:cubicBezTo>
                      <a:pt x="0" y="12"/>
                      <a:pt x="5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9" name="Freeform 1731"/>
              <p:cNvSpPr>
                <a:spLocks/>
              </p:cNvSpPr>
              <p:nvPr/>
            </p:nvSpPr>
            <p:spPr bwMode="auto">
              <a:xfrm>
                <a:off x="1896" y="2819"/>
                <a:ext cx="61" cy="5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9"/>
                  </a:cxn>
                  <a:cxn ang="0">
                    <a:pos x="26" y="28"/>
                  </a:cxn>
                  <a:cxn ang="0">
                    <a:pos x="22" y="1"/>
                  </a:cxn>
                </a:cxnLst>
                <a:rect l="0" t="0" r="r" b="b"/>
                <a:pathLst>
                  <a:path w="38" h="33">
                    <a:moveTo>
                      <a:pt x="22" y="1"/>
                    </a:moveTo>
                    <a:cubicBezTo>
                      <a:pt x="27" y="0"/>
                      <a:pt x="33" y="4"/>
                      <a:pt x="36" y="9"/>
                    </a:cubicBezTo>
                    <a:cubicBezTo>
                      <a:pt x="38" y="16"/>
                      <a:pt x="35" y="26"/>
                      <a:pt x="26" y="28"/>
                    </a:cubicBezTo>
                    <a:cubicBezTo>
                      <a:pt x="9" y="33"/>
                      <a:pt x="0" y="4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0" name="Freeform 1732"/>
              <p:cNvSpPr>
                <a:spLocks/>
              </p:cNvSpPr>
              <p:nvPr/>
            </p:nvSpPr>
            <p:spPr bwMode="auto">
              <a:xfrm>
                <a:off x="2079" y="2819"/>
                <a:ext cx="48" cy="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1"/>
                  </a:cxn>
                  <a:cxn ang="0">
                    <a:pos x="7" y="23"/>
                  </a:cxn>
                  <a:cxn ang="0">
                    <a:pos x="13" y="2"/>
                  </a:cxn>
                </a:cxnLst>
                <a:rect l="0" t="0" r="r" b="b"/>
                <a:pathLst>
                  <a:path w="30" h="31">
                    <a:moveTo>
                      <a:pt x="13" y="2"/>
                    </a:moveTo>
                    <a:cubicBezTo>
                      <a:pt x="21" y="0"/>
                      <a:pt x="27" y="5"/>
                      <a:pt x="28" y="11"/>
                    </a:cubicBezTo>
                    <a:cubicBezTo>
                      <a:pt x="30" y="24"/>
                      <a:pt x="15" y="31"/>
                      <a:pt x="7" y="23"/>
                    </a:cubicBezTo>
                    <a:cubicBezTo>
                      <a:pt x="0" y="17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1" name="Freeform 1733"/>
              <p:cNvSpPr>
                <a:spLocks/>
              </p:cNvSpPr>
              <p:nvPr/>
            </p:nvSpPr>
            <p:spPr bwMode="auto">
              <a:xfrm>
                <a:off x="4026" y="2819"/>
                <a:ext cx="53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23"/>
                  </a:cxn>
                  <a:cxn ang="0">
                    <a:pos x="7" y="27"/>
                  </a:cxn>
                  <a:cxn ang="0">
                    <a:pos x="5" y="6"/>
                  </a:cxn>
                  <a:cxn ang="0">
                    <a:pos x="14" y="2"/>
                  </a:cxn>
                </a:cxnLst>
                <a:rect l="0" t="0" r="r" b="b"/>
                <a:pathLst>
                  <a:path w="33" h="31">
                    <a:moveTo>
                      <a:pt x="14" y="2"/>
                    </a:moveTo>
                    <a:cubicBezTo>
                      <a:pt x="25" y="0"/>
                      <a:pt x="33" y="13"/>
                      <a:pt x="28" y="23"/>
                    </a:cubicBezTo>
                    <a:cubicBezTo>
                      <a:pt x="23" y="30"/>
                      <a:pt x="13" y="31"/>
                      <a:pt x="7" y="27"/>
                    </a:cubicBezTo>
                    <a:cubicBezTo>
                      <a:pt x="1" y="22"/>
                      <a:pt x="0" y="12"/>
                      <a:pt x="5" y="6"/>
                    </a:cubicBezTo>
                    <a:cubicBezTo>
                      <a:pt x="7" y="4"/>
                      <a:pt x="10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2" name="Freeform 1734"/>
              <p:cNvSpPr>
                <a:spLocks/>
              </p:cNvSpPr>
              <p:nvPr/>
            </p:nvSpPr>
            <p:spPr bwMode="auto">
              <a:xfrm>
                <a:off x="4372" y="2821"/>
                <a:ext cx="48" cy="46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8" y="10"/>
                  </a:cxn>
                  <a:cxn ang="0">
                    <a:pos x="10" y="25"/>
                  </a:cxn>
                  <a:cxn ang="0">
                    <a:pos x="12" y="1"/>
                  </a:cxn>
                </a:cxnLst>
                <a:rect l="0" t="0" r="r" b="b"/>
                <a:pathLst>
                  <a:path w="30" h="29">
                    <a:moveTo>
                      <a:pt x="12" y="1"/>
                    </a:moveTo>
                    <a:cubicBezTo>
                      <a:pt x="19" y="0"/>
                      <a:pt x="26" y="4"/>
                      <a:pt x="28" y="10"/>
                    </a:cubicBezTo>
                    <a:cubicBezTo>
                      <a:pt x="30" y="19"/>
                      <a:pt x="22" y="29"/>
                      <a:pt x="10" y="25"/>
                    </a:cubicBezTo>
                    <a:cubicBezTo>
                      <a:pt x="0" y="22"/>
                      <a:pt x="0" y="4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3" name="Freeform 1735"/>
              <p:cNvSpPr>
                <a:spLocks/>
              </p:cNvSpPr>
              <p:nvPr/>
            </p:nvSpPr>
            <p:spPr bwMode="auto">
              <a:xfrm>
                <a:off x="1730" y="2817"/>
                <a:ext cx="58" cy="5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7" y="30"/>
                  </a:cxn>
                  <a:cxn ang="0">
                    <a:pos x="16" y="4"/>
                  </a:cxn>
                </a:cxnLst>
                <a:rect l="0" t="0" r="r" b="b"/>
                <a:pathLst>
                  <a:path w="36" h="31">
                    <a:moveTo>
                      <a:pt x="16" y="4"/>
                    </a:moveTo>
                    <a:cubicBezTo>
                      <a:pt x="36" y="0"/>
                      <a:pt x="36" y="31"/>
                      <a:pt x="17" y="30"/>
                    </a:cubicBezTo>
                    <a:cubicBezTo>
                      <a:pt x="2" y="29"/>
                      <a:pt x="0" y="6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4" name="Freeform 1736"/>
              <p:cNvSpPr>
                <a:spLocks/>
              </p:cNvSpPr>
              <p:nvPr/>
            </p:nvSpPr>
            <p:spPr bwMode="auto">
              <a:xfrm>
                <a:off x="1558" y="2822"/>
                <a:ext cx="53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0"/>
                  </a:cxn>
                  <a:cxn ang="0">
                    <a:pos x="24" y="26"/>
                  </a:cxn>
                  <a:cxn ang="0">
                    <a:pos x="6" y="8"/>
                  </a:cxn>
                  <a:cxn ang="0">
                    <a:pos x="17" y="1"/>
                  </a:cxn>
                </a:cxnLst>
                <a:rect l="0" t="0" r="r" b="b"/>
                <a:pathLst>
                  <a:path w="33" h="31">
                    <a:moveTo>
                      <a:pt x="17" y="1"/>
                    </a:moveTo>
                    <a:cubicBezTo>
                      <a:pt x="23" y="0"/>
                      <a:pt x="29" y="4"/>
                      <a:pt x="31" y="10"/>
                    </a:cubicBezTo>
                    <a:cubicBezTo>
                      <a:pt x="33" y="17"/>
                      <a:pt x="29" y="24"/>
                      <a:pt x="24" y="26"/>
                    </a:cubicBezTo>
                    <a:cubicBezTo>
                      <a:pt x="14" y="31"/>
                      <a:pt x="0" y="20"/>
                      <a:pt x="6" y="8"/>
                    </a:cubicBezTo>
                    <a:cubicBezTo>
                      <a:pt x="7" y="5"/>
                      <a:pt x="1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5" name="Freeform 1737"/>
              <p:cNvSpPr>
                <a:spLocks/>
              </p:cNvSpPr>
              <p:nvPr/>
            </p:nvSpPr>
            <p:spPr bwMode="auto">
              <a:xfrm>
                <a:off x="3851" y="2824"/>
                <a:ext cx="55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4"/>
                  </a:cxn>
                  <a:cxn ang="0">
                    <a:pos x="21" y="27"/>
                  </a:cxn>
                  <a:cxn ang="0">
                    <a:pos x="5" y="8"/>
                  </a:cxn>
                  <a:cxn ang="0">
                    <a:pos x="17" y="0"/>
                  </a:cxn>
                </a:cxnLst>
                <a:rect l="0" t="0" r="r" b="b"/>
                <a:pathLst>
                  <a:path w="34" h="30">
                    <a:moveTo>
                      <a:pt x="17" y="0"/>
                    </a:moveTo>
                    <a:cubicBezTo>
                      <a:pt x="20" y="0"/>
                      <a:pt x="24" y="1"/>
                      <a:pt x="27" y="4"/>
                    </a:cubicBezTo>
                    <a:cubicBezTo>
                      <a:pt x="34" y="10"/>
                      <a:pt x="32" y="24"/>
                      <a:pt x="21" y="27"/>
                    </a:cubicBezTo>
                    <a:cubicBezTo>
                      <a:pt x="11" y="30"/>
                      <a:pt x="0" y="18"/>
                      <a:pt x="5" y="8"/>
                    </a:cubicBezTo>
                    <a:cubicBezTo>
                      <a:pt x="6" y="4"/>
                      <a:pt x="10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6" name="Freeform 1738"/>
              <p:cNvSpPr>
                <a:spLocks/>
              </p:cNvSpPr>
              <p:nvPr/>
            </p:nvSpPr>
            <p:spPr bwMode="auto">
              <a:xfrm>
                <a:off x="4198" y="2821"/>
                <a:ext cx="55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3"/>
                  </a:cxn>
                  <a:cxn ang="0">
                    <a:pos x="6" y="22"/>
                  </a:cxn>
                  <a:cxn ang="0">
                    <a:pos x="14" y="2"/>
                  </a:cxn>
                </a:cxnLst>
                <a:rect l="0" t="0" r="r" b="b"/>
                <a:pathLst>
                  <a:path w="34" h="29">
                    <a:moveTo>
                      <a:pt x="14" y="2"/>
                    </a:moveTo>
                    <a:cubicBezTo>
                      <a:pt x="23" y="0"/>
                      <a:pt x="34" y="13"/>
                      <a:pt x="25" y="23"/>
                    </a:cubicBezTo>
                    <a:cubicBezTo>
                      <a:pt x="22" y="27"/>
                      <a:pt x="12" y="29"/>
                      <a:pt x="6" y="22"/>
                    </a:cubicBezTo>
                    <a:cubicBezTo>
                      <a:pt x="0" y="15"/>
                      <a:pt x="4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7" name="Freeform 1739"/>
              <p:cNvSpPr>
                <a:spLocks/>
              </p:cNvSpPr>
              <p:nvPr/>
            </p:nvSpPr>
            <p:spPr bwMode="auto">
              <a:xfrm>
                <a:off x="1215" y="2824"/>
                <a:ext cx="58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4"/>
                  </a:cxn>
                  <a:cxn ang="0">
                    <a:pos x="10" y="26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27" y="0"/>
                      <a:pt x="36" y="15"/>
                      <a:pt x="27" y="24"/>
                    </a:cubicBezTo>
                    <a:cubicBezTo>
                      <a:pt x="23" y="28"/>
                      <a:pt x="16" y="30"/>
                      <a:pt x="10" y="26"/>
                    </a:cubicBezTo>
                    <a:cubicBezTo>
                      <a:pt x="0" y="20"/>
                      <a:pt x="2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8" name="Freeform 1740"/>
              <p:cNvSpPr>
                <a:spLocks/>
              </p:cNvSpPr>
              <p:nvPr/>
            </p:nvSpPr>
            <p:spPr bwMode="auto">
              <a:xfrm>
                <a:off x="1385" y="2822"/>
                <a:ext cx="58" cy="47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9" y="28"/>
                  </a:cxn>
                  <a:cxn ang="0">
                    <a:pos x="17" y="3"/>
                  </a:cxn>
                </a:cxnLst>
                <a:rect l="0" t="0" r="r" b="b"/>
                <a:pathLst>
                  <a:path w="36" h="29">
                    <a:moveTo>
                      <a:pt x="17" y="3"/>
                    </a:moveTo>
                    <a:cubicBezTo>
                      <a:pt x="34" y="0"/>
                      <a:pt x="36" y="27"/>
                      <a:pt x="19" y="28"/>
                    </a:cubicBezTo>
                    <a:cubicBezTo>
                      <a:pt x="4" y="29"/>
                      <a:pt x="0" y="5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9" name="Freeform 1741"/>
              <p:cNvSpPr>
                <a:spLocks/>
              </p:cNvSpPr>
              <p:nvPr/>
            </p:nvSpPr>
            <p:spPr bwMode="auto">
              <a:xfrm>
                <a:off x="3506" y="2824"/>
                <a:ext cx="60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7" h="35">
                    <a:moveTo>
                      <a:pt x="16" y="2"/>
                    </a:moveTo>
                    <a:cubicBezTo>
                      <a:pt x="26" y="0"/>
                      <a:pt x="37" y="13"/>
                      <a:pt x="28" y="24"/>
                    </a:cubicBezTo>
                    <a:cubicBezTo>
                      <a:pt x="19" y="35"/>
                      <a:pt x="0" y="25"/>
                      <a:pt x="4" y="11"/>
                    </a:cubicBezTo>
                    <a:cubicBezTo>
                      <a:pt x="6" y="6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0" name="Freeform 1742"/>
              <p:cNvSpPr>
                <a:spLocks/>
              </p:cNvSpPr>
              <p:nvPr/>
            </p:nvSpPr>
            <p:spPr bwMode="auto">
              <a:xfrm>
                <a:off x="3683" y="2824"/>
                <a:ext cx="50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7" y="18"/>
                  </a:cxn>
                  <a:cxn ang="0">
                    <a:pos x="11" y="27"/>
                  </a:cxn>
                  <a:cxn ang="0">
                    <a:pos x="4" y="6"/>
                  </a:cxn>
                  <a:cxn ang="0">
                    <a:pos x="14" y="2"/>
                  </a:cxn>
                </a:cxnLst>
                <a:rect l="0" t="0" r="r" b="b"/>
                <a:pathLst>
                  <a:path w="31" h="29">
                    <a:moveTo>
                      <a:pt x="14" y="2"/>
                    </a:moveTo>
                    <a:cubicBezTo>
                      <a:pt x="20" y="0"/>
                      <a:pt x="31" y="8"/>
                      <a:pt x="27" y="18"/>
                    </a:cubicBezTo>
                    <a:cubicBezTo>
                      <a:pt x="26" y="24"/>
                      <a:pt x="18" y="29"/>
                      <a:pt x="11" y="27"/>
                    </a:cubicBezTo>
                    <a:cubicBezTo>
                      <a:pt x="3" y="24"/>
                      <a:pt x="0" y="13"/>
                      <a:pt x="4" y="6"/>
                    </a:cubicBezTo>
                    <a:cubicBezTo>
                      <a:pt x="6" y="4"/>
                      <a:pt x="9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1" name="Freeform 1743"/>
              <p:cNvSpPr>
                <a:spLocks/>
              </p:cNvSpPr>
              <p:nvPr/>
            </p:nvSpPr>
            <p:spPr bwMode="auto">
              <a:xfrm>
                <a:off x="3331" y="2825"/>
                <a:ext cx="63" cy="5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6" y="27"/>
                  </a:cxn>
                  <a:cxn ang="0">
                    <a:pos x="7" y="8"/>
                  </a:cxn>
                  <a:cxn ang="0">
                    <a:pos x="18" y="2"/>
                  </a:cxn>
                </a:cxnLst>
                <a:rect l="0" t="0" r="r" b="b"/>
                <a:pathLst>
                  <a:path w="39" h="33">
                    <a:moveTo>
                      <a:pt x="18" y="2"/>
                    </a:moveTo>
                    <a:cubicBezTo>
                      <a:pt x="33" y="0"/>
                      <a:pt x="39" y="21"/>
                      <a:pt x="26" y="27"/>
                    </a:cubicBezTo>
                    <a:cubicBezTo>
                      <a:pt x="14" y="33"/>
                      <a:pt x="0" y="19"/>
                      <a:pt x="7" y="8"/>
                    </a:cubicBezTo>
                    <a:cubicBezTo>
                      <a:pt x="10" y="4"/>
                      <a:pt x="13" y="2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2" name="Freeform 1744"/>
              <p:cNvSpPr>
                <a:spLocks/>
              </p:cNvSpPr>
              <p:nvPr/>
            </p:nvSpPr>
            <p:spPr bwMode="auto">
              <a:xfrm>
                <a:off x="2989" y="2829"/>
                <a:ext cx="60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7" h="35">
                    <a:moveTo>
                      <a:pt x="16" y="1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7" y="24"/>
                      <a:pt x="16" y="35"/>
                      <a:pt x="7" y="23"/>
                    </a:cubicBezTo>
                    <a:cubicBezTo>
                      <a:pt x="0" y="14"/>
                      <a:pt x="6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3" name="Freeform 1745"/>
              <p:cNvSpPr>
                <a:spLocks/>
              </p:cNvSpPr>
              <p:nvPr/>
            </p:nvSpPr>
            <p:spPr bwMode="auto">
              <a:xfrm>
                <a:off x="3166" y="2827"/>
                <a:ext cx="51" cy="5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11"/>
                  </a:cxn>
                  <a:cxn ang="0">
                    <a:pos x="2" y="19"/>
                  </a:cxn>
                  <a:cxn ang="0">
                    <a:pos x="12" y="2"/>
                  </a:cxn>
                </a:cxnLst>
                <a:rect l="0" t="0" r="r" b="b"/>
                <a:pathLst>
                  <a:path w="32" h="33">
                    <a:moveTo>
                      <a:pt x="12" y="2"/>
                    </a:moveTo>
                    <a:cubicBezTo>
                      <a:pt x="20" y="0"/>
                      <a:pt x="26" y="5"/>
                      <a:pt x="28" y="11"/>
                    </a:cubicBezTo>
                    <a:cubicBezTo>
                      <a:pt x="32" y="29"/>
                      <a:pt x="7" y="33"/>
                      <a:pt x="2" y="19"/>
                    </a:cubicBezTo>
                    <a:cubicBezTo>
                      <a:pt x="0" y="11"/>
                      <a:pt x="4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4" name="Freeform 1746"/>
              <p:cNvSpPr>
                <a:spLocks/>
              </p:cNvSpPr>
              <p:nvPr/>
            </p:nvSpPr>
            <p:spPr bwMode="auto">
              <a:xfrm>
                <a:off x="2817" y="2830"/>
                <a:ext cx="53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7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3" h="33">
                    <a:moveTo>
                      <a:pt x="16" y="1"/>
                    </a:moveTo>
                    <a:cubicBezTo>
                      <a:pt x="25" y="0"/>
                      <a:pt x="33" y="8"/>
                      <a:pt x="31" y="17"/>
                    </a:cubicBezTo>
                    <a:cubicBezTo>
                      <a:pt x="28" y="27"/>
                      <a:pt x="14" y="33"/>
                      <a:pt x="7" y="24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5" name="Freeform 1747"/>
              <p:cNvSpPr>
                <a:spLocks/>
              </p:cNvSpPr>
              <p:nvPr/>
            </p:nvSpPr>
            <p:spPr bwMode="auto">
              <a:xfrm>
                <a:off x="5109" y="2830"/>
                <a:ext cx="56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9" y="25"/>
                  </a:cxn>
                  <a:cxn ang="0">
                    <a:pos x="16" y="1"/>
                  </a:cxn>
                </a:cxnLst>
                <a:rect l="0" t="0" r="r" b="b"/>
                <a:pathLst>
                  <a:path w="35" h="31">
                    <a:moveTo>
                      <a:pt x="16" y="1"/>
                    </a:moveTo>
                    <a:cubicBezTo>
                      <a:pt x="23" y="0"/>
                      <a:pt x="35" y="7"/>
                      <a:pt x="31" y="18"/>
                    </a:cubicBezTo>
                    <a:cubicBezTo>
                      <a:pt x="29" y="27"/>
                      <a:pt x="17" y="31"/>
                      <a:pt x="9" y="25"/>
                    </a:cubicBezTo>
                    <a:cubicBezTo>
                      <a:pt x="0" y="19"/>
                      <a:pt x="2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6" name="Freeform 1748"/>
              <p:cNvSpPr>
                <a:spLocks/>
              </p:cNvSpPr>
              <p:nvPr/>
            </p:nvSpPr>
            <p:spPr bwMode="auto">
              <a:xfrm>
                <a:off x="5281" y="2827"/>
                <a:ext cx="56" cy="5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1" y="28"/>
                  </a:cxn>
                  <a:cxn ang="0">
                    <a:pos x="16" y="4"/>
                  </a:cxn>
                </a:cxnLst>
                <a:rect l="0" t="0" r="r" b="b"/>
                <a:pathLst>
                  <a:path w="35" h="31">
                    <a:moveTo>
                      <a:pt x="16" y="4"/>
                    </a:moveTo>
                    <a:cubicBezTo>
                      <a:pt x="34" y="0"/>
                      <a:pt x="35" y="26"/>
                      <a:pt x="21" y="28"/>
                    </a:cubicBezTo>
                    <a:cubicBezTo>
                      <a:pt x="5" y="31"/>
                      <a:pt x="0" y="7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7" name="Freeform 1749"/>
              <p:cNvSpPr>
                <a:spLocks/>
              </p:cNvSpPr>
              <p:nvPr/>
            </p:nvSpPr>
            <p:spPr bwMode="auto">
              <a:xfrm>
                <a:off x="2464" y="2832"/>
                <a:ext cx="68" cy="61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3" y="24"/>
                  </a:cxn>
                  <a:cxn ang="0">
                    <a:pos x="13" y="5"/>
                  </a:cxn>
                  <a:cxn ang="0">
                    <a:pos x="22" y="1"/>
                  </a:cxn>
                </a:cxnLst>
                <a:rect l="0" t="0" r="r" b="b"/>
                <a:pathLst>
                  <a:path w="42" h="38">
                    <a:moveTo>
                      <a:pt x="22" y="1"/>
                    </a:moveTo>
                    <a:cubicBezTo>
                      <a:pt x="33" y="0"/>
                      <a:pt x="42" y="15"/>
                      <a:pt x="33" y="24"/>
                    </a:cubicBezTo>
                    <a:cubicBezTo>
                      <a:pt x="20" y="38"/>
                      <a:pt x="0" y="17"/>
                      <a:pt x="13" y="5"/>
                    </a:cubicBezTo>
                    <a:cubicBezTo>
                      <a:pt x="15" y="3"/>
                      <a:pt x="18" y="2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8" name="Freeform 1750"/>
              <p:cNvSpPr>
                <a:spLocks/>
              </p:cNvSpPr>
              <p:nvPr/>
            </p:nvSpPr>
            <p:spPr bwMode="auto">
              <a:xfrm>
                <a:off x="4939" y="2832"/>
                <a:ext cx="51" cy="5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2"/>
                  </a:cxn>
                  <a:cxn ang="0">
                    <a:pos x="7" y="24"/>
                  </a:cxn>
                  <a:cxn ang="0">
                    <a:pos x="14" y="1"/>
                  </a:cxn>
                </a:cxnLst>
                <a:rect l="0" t="0" r="r" b="b"/>
                <a:pathLst>
                  <a:path w="32" h="32">
                    <a:moveTo>
                      <a:pt x="14" y="1"/>
                    </a:moveTo>
                    <a:cubicBezTo>
                      <a:pt x="21" y="0"/>
                      <a:pt x="28" y="5"/>
                      <a:pt x="30" y="12"/>
                    </a:cubicBezTo>
                    <a:cubicBezTo>
                      <a:pt x="32" y="25"/>
                      <a:pt x="16" y="32"/>
                      <a:pt x="7" y="24"/>
                    </a:cubicBezTo>
                    <a:cubicBezTo>
                      <a:pt x="0" y="18"/>
                      <a:pt x="3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9" name="Freeform 1751"/>
              <p:cNvSpPr>
                <a:spLocks/>
              </p:cNvSpPr>
              <p:nvPr/>
            </p:nvSpPr>
            <p:spPr bwMode="auto">
              <a:xfrm>
                <a:off x="2644" y="2829"/>
                <a:ext cx="56" cy="4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9" y="28"/>
                  </a:cxn>
                  <a:cxn ang="0">
                    <a:pos x="15" y="4"/>
                  </a:cxn>
                </a:cxnLst>
                <a:rect l="0" t="0" r="r" b="b"/>
                <a:pathLst>
                  <a:path w="35" h="30">
                    <a:moveTo>
                      <a:pt x="15" y="4"/>
                    </a:moveTo>
                    <a:cubicBezTo>
                      <a:pt x="33" y="0"/>
                      <a:pt x="35" y="27"/>
                      <a:pt x="19" y="28"/>
                    </a:cubicBezTo>
                    <a:cubicBezTo>
                      <a:pt x="4" y="30"/>
                      <a:pt x="0" y="7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0" name="Freeform 1752"/>
              <p:cNvSpPr>
                <a:spLocks/>
              </p:cNvSpPr>
              <p:nvPr/>
            </p:nvSpPr>
            <p:spPr bwMode="auto">
              <a:xfrm>
                <a:off x="4767" y="2832"/>
                <a:ext cx="56" cy="5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25" y="25"/>
                  </a:cxn>
                  <a:cxn ang="0">
                    <a:pos x="25" y="26"/>
                  </a:cxn>
                  <a:cxn ang="0">
                    <a:pos x="3" y="21"/>
                  </a:cxn>
                  <a:cxn ang="0">
                    <a:pos x="15" y="2"/>
                  </a:cxn>
                </a:cxnLst>
                <a:rect l="0" t="0" r="r" b="b"/>
                <a:pathLst>
                  <a:path w="35" h="32">
                    <a:moveTo>
                      <a:pt x="15" y="2"/>
                    </a:moveTo>
                    <a:cubicBezTo>
                      <a:pt x="26" y="0"/>
                      <a:pt x="35" y="14"/>
                      <a:pt x="27" y="24"/>
                    </a:cubicBezTo>
                    <a:cubicBezTo>
                      <a:pt x="27" y="25"/>
                      <a:pt x="26" y="25"/>
                      <a:pt x="25" y="25"/>
                    </a:cubicBezTo>
                    <a:cubicBezTo>
                      <a:pt x="25" y="25"/>
                      <a:pt x="25" y="26"/>
                      <a:pt x="25" y="26"/>
                    </a:cubicBezTo>
                    <a:cubicBezTo>
                      <a:pt x="18" y="32"/>
                      <a:pt x="7" y="29"/>
                      <a:pt x="3" y="21"/>
                    </a:cubicBezTo>
                    <a:cubicBezTo>
                      <a:pt x="0" y="12"/>
                      <a:pt x="5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1" name="Freeform 1753"/>
              <p:cNvSpPr>
                <a:spLocks/>
              </p:cNvSpPr>
              <p:nvPr/>
            </p:nvSpPr>
            <p:spPr bwMode="auto">
              <a:xfrm>
                <a:off x="1053" y="2827"/>
                <a:ext cx="38" cy="39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9" y="22"/>
                  </a:cxn>
                  <a:cxn ang="0">
                    <a:pos x="8" y="5"/>
                  </a:cxn>
                </a:cxnLst>
                <a:rect l="0" t="0" r="r" b="b"/>
                <a:pathLst>
                  <a:path w="24" h="24">
                    <a:moveTo>
                      <a:pt x="8" y="5"/>
                    </a:moveTo>
                    <a:cubicBezTo>
                      <a:pt x="22" y="0"/>
                      <a:pt x="24" y="24"/>
                      <a:pt x="9" y="22"/>
                    </a:cubicBezTo>
                    <a:cubicBezTo>
                      <a:pt x="1" y="21"/>
                      <a:pt x="0" y="7"/>
                      <a:pt x="8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2" name="Freeform 1754"/>
              <p:cNvSpPr>
                <a:spLocks/>
              </p:cNvSpPr>
              <p:nvPr/>
            </p:nvSpPr>
            <p:spPr bwMode="auto">
              <a:xfrm>
                <a:off x="4593" y="2832"/>
                <a:ext cx="60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8" y="30"/>
                  </a:cxn>
                  <a:cxn ang="0">
                    <a:pos x="5" y="9"/>
                  </a:cxn>
                  <a:cxn ang="0">
                    <a:pos x="15" y="2"/>
                  </a:cxn>
                </a:cxnLst>
                <a:rect l="0" t="0" r="r" b="b"/>
                <a:pathLst>
                  <a:path w="37" h="31">
                    <a:moveTo>
                      <a:pt x="15" y="2"/>
                    </a:moveTo>
                    <a:cubicBezTo>
                      <a:pt x="32" y="0"/>
                      <a:pt x="37" y="27"/>
                      <a:pt x="18" y="30"/>
                    </a:cubicBezTo>
                    <a:cubicBezTo>
                      <a:pt x="8" y="31"/>
                      <a:pt x="0" y="18"/>
                      <a:pt x="5" y="9"/>
                    </a:cubicBezTo>
                    <a:cubicBezTo>
                      <a:pt x="7" y="5"/>
                      <a:pt x="11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3" name="Freeform 1755"/>
              <p:cNvSpPr>
                <a:spLocks/>
              </p:cNvSpPr>
              <p:nvPr/>
            </p:nvSpPr>
            <p:spPr bwMode="auto">
              <a:xfrm>
                <a:off x="5467" y="2832"/>
                <a:ext cx="35" cy="40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4" y="20"/>
                  </a:cxn>
                </a:cxnLst>
                <a:rect l="0" t="0" r="r" b="b"/>
                <a:pathLst>
                  <a:path w="22" h="25">
                    <a:moveTo>
                      <a:pt x="4" y="20"/>
                    </a:moveTo>
                    <a:cubicBezTo>
                      <a:pt x="5" y="16"/>
                      <a:pt x="3" y="14"/>
                      <a:pt x="0" y="11"/>
                    </a:cubicBezTo>
                    <a:cubicBezTo>
                      <a:pt x="2" y="1"/>
                      <a:pt x="15" y="0"/>
                      <a:pt x="19" y="8"/>
                    </a:cubicBezTo>
                    <a:cubicBezTo>
                      <a:pt x="22" y="16"/>
                      <a:pt x="13" y="25"/>
                      <a:pt x="4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4" name="Freeform 1756"/>
              <p:cNvSpPr>
                <a:spLocks/>
              </p:cNvSpPr>
              <p:nvPr/>
            </p:nvSpPr>
            <p:spPr bwMode="auto">
              <a:xfrm>
                <a:off x="2132" y="2835"/>
                <a:ext cx="48" cy="5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6"/>
                  </a:cxn>
                  <a:cxn ang="0">
                    <a:pos x="2" y="13"/>
                  </a:cxn>
                  <a:cxn ang="0">
                    <a:pos x="13" y="2"/>
                  </a:cxn>
                </a:cxnLst>
                <a:rect l="0" t="0" r="r" b="b"/>
                <a:pathLst>
                  <a:path w="30" h="32">
                    <a:moveTo>
                      <a:pt x="13" y="2"/>
                    </a:moveTo>
                    <a:cubicBezTo>
                      <a:pt x="21" y="0"/>
                      <a:pt x="30" y="7"/>
                      <a:pt x="28" y="16"/>
                    </a:cubicBezTo>
                    <a:cubicBezTo>
                      <a:pt x="26" y="32"/>
                      <a:pt x="0" y="30"/>
                      <a:pt x="2" y="13"/>
                    </a:cubicBezTo>
                    <a:cubicBezTo>
                      <a:pt x="3" y="7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5" name="Freeform 1757"/>
              <p:cNvSpPr>
                <a:spLocks/>
              </p:cNvSpPr>
              <p:nvPr/>
            </p:nvSpPr>
            <p:spPr bwMode="auto">
              <a:xfrm>
                <a:off x="2300" y="2832"/>
                <a:ext cx="57" cy="50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0" y="28"/>
                  </a:cxn>
                  <a:cxn ang="0">
                    <a:pos x="14" y="4"/>
                  </a:cxn>
                </a:cxnLst>
                <a:rect l="0" t="0" r="r" b="b"/>
                <a:pathLst>
                  <a:path w="35" h="31">
                    <a:moveTo>
                      <a:pt x="14" y="4"/>
                    </a:moveTo>
                    <a:cubicBezTo>
                      <a:pt x="31" y="0"/>
                      <a:pt x="35" y="26"/>
                      <a:pt x="20" y="28"/>
                    </a:cubicBezTo>
                    <a:cubicBezTo>
                      <a:pt x="3" y="31"/>
                      <a:pt x="0" y="7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6" name="Freeform 1758"/>
              <p:cNvSpPr>
                <a:spLocks/>
              </p:cNvSpPr>
              <p:nvPr/>
            </p:nvSpPr>
            <p:spPr bwMode="auto">
              <a:xfrm>
                <a:off x="1953" y="2837"/>
                <a:ext cx="53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13"/>
                  </a:cxn>
                  <a:cxn ang="0">
                    <a:pos x="17" y="28"/>
                  </a:cxn>
                  <a:cxn ang="0">
                    <a:pos x="17" y="1"/>
                  </a:cxn>
                </a:cxnLst>
                <a:rect l="0" t="0" r="r" b="b"/>
                <a:pathLst>
                  <a:path w="33" h="29">
                    <a:moveTo>
                      <a:pt x="17" y="1"/>
                    </a:moveTo>
                    <a:cubicBezTo>
                      <a:pt x="22" y="0"/>
                      <a:pt x="31" y="4"/>
                      <a:pt x="32" y="13"/>
                    </a:cubicBezTo>
                    <a:cubicBezTo>
                      <a:pt x="33" y="21"/>
                      <a:pt x="25" y="29"/>
                      <a:pt x="17" y="28"/>
                    </a:cubicBezTo>
                    <a:cubicBezTo>
                      <a:pt x="3" y="25"/>
                      <a:pt x="0" y="5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7" name="Freeform 1759"/>
              <p:cNvSpPr>
                <a:spLocks/>
              </p:cNvSpPr>
              <p:nvPr/>
            </p:nvSpPr>
            <p:spPr bwMode="auto">
              <a:xfrm>
                <a:off x="4253" y="2837"/>
                <a:ext cx="53" cy="54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9"/>
                  </a:cxn>
                  <a:cxn ang="0">
                    <a:pos x="2" y="20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11" y="1"/>
                  </a:cxn>
                </a:cxnLst>
                <a:rect l="0" t="0" r="r" b="b"/>
                <a:pathLst>
                  <a:path w="33" h="34">
                    <a:moveTo>
                      <a:pt x="11" y="1"/>
                    </a:moveTo>
                    <a:cubicBezTo>
                      <a:pt x="19" y="0"/>
                      <a:pt x="25" y="4"/>
                      <a:pt x="27" y="9"/>
                    </a:cubicBezTo>
                    <a:cubicBezTo>
                      <a:pt x="33" y="27"/>
                      <a:pt x="8" y="34"/>
                      <a:pt x="2" y="20"/>
                    </a:cubicBezTo>
                    <a:cubicBezTo>
                      <a:pt x="0" y="15"/>
                      <a:pt x="1" y="7"/>
                      <a:pt x="5" y="4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3"/>
                      <a:pt x="9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8" name="Freeform 1760"/>
              <p:cNvSpPr>
                <a:spLocks/>
              </p:cNvSpPr>
              <p:nvPr/>
            </p:nvSpPr>
            <p:spPr bwMode="auto">
              <a:xfrm>
                <a:off x="4423" y="2832"/>
                <a:ext cx="56" cy="58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1" y="29"/>
                  </a:cxn>
                  <a:cxn ang="0">
                    <a:pos x="13" y="4"/>
                  </a:cxn>
                </a:cxnLst>
                <a:rect l="0" t="0" r="r" b="b"/>
                <a:pathLst>
                  <a:path w="35" h="36">
                    <a:moveTo>
                      <a:pt x="13" y="4"/>
                    </a:moveTo>
                    <a:cubicBezTo>
                      <a:pt x="35" y="0"/>
                      <a:pt x="32" y="36"/>
                      <a:pt x="11" y="29"/>
                    </a:cubicBezTo>
                    <a:cubicBezTo>
                      <a:pt x="0" y="26"/>
                      <a:pt x="0" y="7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9" name="Freeform 1761"/>
              <p:cNvSpPr>
                <a:spLocks/>
              </p:cNvSpPr>
              <p:nvPr/>
            </p:nvSpPr>
            <p:spPr bwMode="auto">
              <a:xfrm>
                <a:off x="4079" y="2838"/>
                <a:ext cx="53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5" y="23"/>
                  </a:cxn>
                  <a:cxn ang="0">
                    <a:pos x="1" y="16"/>
                  </a:cxn>
                  <a:cxn ang="0">
                    <a:pos x="14" y="1"/>
                  </a:cxn>
                </a:cxnLst>
                <a:rect l="0" t="0" r="r" b="b"/>
                <a:pathLst>
                  <a:path w="33" h="31">
                    <a:moveTo>
                      <a:pt x="14" y="1"/>
                    </a:moveTo>
                    <a:cubicBezTo>
                      <a:pt x="25" y="0"/>
                      <a:pt x="33" y="14"/>
                      <a:pt x="25" y="23"/>
                    </a:cubicBezTo>
                    <a:cubicBezTo>
                      <a:pt x="18" y="31"/>
                      <a:pt x="2" y="28"/>
                      <a:pt x="1" y="16"/>
                    </a:cubicBezTo>
                    <a:cubicBezTo>
                      <a:pt x="0" y="9"/>
                      <a:pt x="6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0" name="Freeform 1762"/>
              <p:cNvSpPr>
                <a:spLocks/>
              </p:cNvSpPr>
              <p:nvPr/>
            </p:nvSpPr>
            <p:spPr bwMode="auto">
              <a:xfrm>
                <a:off x="1783" y="2838"/>
                <a:ext cx="50" cy="4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6"/>
                  </a:cxn>
                  <a:cxn ang="0">
                    <a:pos x="17" y="26"/>
                  </a:cxn>
                  <a:cxn ang="0">
                    <a:pos x="15" y="2"/>
                  </a:cxn>
                </a:cxnLst>
                <a:rect l="0" t="0" r="r" b="b"/>
                <a:pathLst>
                  <a:path w="31" h="27">
                    <a:moveTo>
                      <a:pt x="15" y="2"/>
                    </a:moveTo>
                    <a:cubicBezTo>
                      <a:pt x="24" y="0"/>
                      <a:pt x="31" y="8"/>
                      <a:pt x="30" y="16"/>
                    </a:cubicBezTo>
                    <a:cubicBezTo>
                      <a:pt x="28" y="22"/>
                      <a:pt x="22" y="27"/>
                      <a:pt x="17" y="26"/>
                    </a:cubicBezTo>
                    <a:cubicBezTo>
                      <a:pt x="3" y="25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1" name="Freeform 1763"/>
              <p:cNvSpPr>
                <a:spLocks/>
              </p:cNvSpPr>
              <p:nvPr/>
            </p:nvSpPr>
            <p:spPr bwMode="auto">
              <a:xfrm>
                <a:off x="3906" y="2838"/>
                <a:ext cx="51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9"/>
                  </a:cxn>
                  <a:cxn ang="0">
                    <a:pos x="9" y="28"/>
                  </a:cxn>
                  <a:cxn ang="0">
                    <a:pos x="2" y="11"/>
                  </a:cxn>
                  <a:cxn ang="0">
                    <a:pos x="14" y="2"/>
                  </a:cxn>
                </a:cxnLst>
                <a:rect l="0" t="0" r="r" b="b"/>
                <a:pathLst>
                  <a:path w="32" h="31">
                    <a:moveTo>
                      <a:pt x="14" y="2"/>
                    </a:moveTo>
                    <a:cubicBezTo>
                      <a:pt x="23" y="0"/>
                      <a:pt x="32" y="9"/>
                      <a:pt x="29" y="19"/>
                    </a:cubicBezTo>
                    <a:cubicBezTo>
                      <a:pt x="27" y="27"/>
                      <a:pt x="16" y="31"/>
                      <a:pt x="9" y="28"/>
                    </a:cubicBezTo>
                    <a:cubicBezTo>
                      <a:pt x="5" y="25"/>
                      <a:pt x="0" y="18"/>
                      <a:pt x="2" y="11"/>
                    </a:cubicBezTo>
                    <a:cubicBezTo>
                      <a:pt x="4" y="6"/>
                      <a:pt x="8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2" name="Freeform 1764"/>
              <p:cNvSpPr>
                <a:spLocks/>
              </p:cNvSpPr>
              <p:nvPr/>
            </p:nvSpPr>
            <p:spPr bwMode="auto">
              <a:xfrm>
                <a:off x="1608" y="2835"/>
                <a:ext cx="60" cy="51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2" y="30"/>
                  </a:cxn>
                  <a:cxn ang="0">
                    <a:pos x="16" y="4"/>
                  </a:cxn>
                </a:cxnLst>
                <a:rect l="0" t="0" r="r" b="b"/>
                <a:pathLst>
                  <a:path w="37" h="32">
                    <a:moveTo>
                      <a:pt x="16" y="4"/>
                    </a:moveTo>
                    <a:cubicBezTo>
                      <a:pt x="35" y="0"/>
                      <a:pt x="37" y="27"/>
                      <a:pt x="22" y="30"/>
                    </a:cubicBezTo>
                    <a:cubicBezTo>
                      <a:pt x="6" y="32"/>
                      <a:pt x="0" y="8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3" name="Freeform 1765"/>
              <p:cNvSpPr>
                <a:spLocks/>
              </p:cNvSpPr>
              <p:nvPr/>
            </p:nvSpPr>
            <p:spPr bwMode="auto">
              <a:xfrm>
                <a:off x="1443" y="2842"/>
                <a:ext cx="48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17"/>
                  </a:cxn>
                  <a:cxn ang="0">
                    <a:pos x="8" y="25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4" y="1"/>
                  </a:cxn>
                </a:cxnLst>
                <a:rect l="0" t="0" r="r" b="b"/>
                <a:pathLst>
                  <a:path w="30" h="29">
                    <a:moveTo>
                      <a:pt x="14" y="1"/>
                    </a:moveTo>
                    <a:cubicBezTo>
                      <a:pt x="23" y="0"/>
                      <a:pt x="30" y="10"/>
                      <a:pt x="27" y="17"/>
                    </a:cubicBezTo>
                    <a:cubicBezTo>
                      <a:pt x="25" y="25"/>
                      <a:pt x="16" y="29"/>
                      <a:pt x="8" y="25"/>
                    </a:cubicBezTo>
                    <a:cubicBezTo>
                      <a:pt x="3" y="22"/>
                      <a:pt x="0" y="14"/>
                      <a:pt x="3" y="8"/>
                    </a:cubicBezTo>
                    <a:cubicBezTo>
                      <a:pt x="3" y="8"/>
                      <a:pt x="4" y="9"/>
                      <a:pt x="4" y="8"/>
                    </a:cubicBezTo>
                    <a:cubicBezTo>
                      <a:pt x="3" y="5"/>
                      <a:pt x="9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4" name="Freeform 1766"/>
              <p:cNvSpPr>
                <a:spLocks/>
              </p:cNvSpPr>
              <p:nvPr/>
            </p:nvSpPr>
            <p:spPr bwMode="auto">
              <a:xfrm>
                <a:off x="3558" y="2843"/>
                <a:ext cx="57" cy="4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23"/>
                  </a:cxn>
                  <a:cxn ang="0">
                    <a:pos x="11" y="26"/>
                  </a:cxn>
                  <a:cxn ang="0">
                    <a:pos x="18" y="0"/>
                  </a:cxn>
                </a:cxnLst>
                <a:rect l="0" t="0" r="r" b="b"/>
                <a:pathLst>
                  <a:path w="36" h="29">
                    <a:moveTo>
                      <a:pt x="18" y="0"/>
                    </a:moveTo>
                    <a:cubicBezTo>
                      <a:pt x="30" y="0"/>
                      <a:pt x="36" y="14"/>
                      <a:pt x="28" y="23"/>
                    </a:cubicBezTo>
                    <a:cubicBezTo>
                      <a:pt x="24" y="27"/>
                      <a:pt x="16" y="29"/>
                      <a:pt x="11" y="26"/>
                    </a:cubicBezTo>
                    <a:cubicBezTo>
                      <a:pt x="0" y="20"/>
                      <a:pt x="3" y="1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5" name="Freeform 1767"/>
              <p:cNvSpPr>
                <a:spLocks/>
              </p:cNvSpPr>
              <p:nvPr/>
            </p:nvSpPr>
            <p:spPr bwMode="auto">
              <a:xfrm>
                <a:off x="3737" y="2840"/>
                <a:ext cx="45" cy="51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6" y="13"/>
                  </a:cxn>
                  <a:cxn ang="0">
                    <a:pos x="0" y="16"/>
                  </a:cxn>
                  <a:cxn ang="0">
                    <a:pos x="10" y="2"/>
                  </a:cxn>
                </a:cxnLst>
                <a:rect l="0" t="0" r="r" b="b"/>
                <a:pathLst>
                  <a:path w="28" h="32">
                    <a:moveTo>
                      <a:pt x="10" y="2"/>
                    </a:moveTo>
                    <a:cubicBezTo>
                      <a:pt x="18" y="0"/>
                      <a:pt x="25" y="5"/>
                      <a:pt x="26" y="13"/>
                    </a:cubicBezTo>
                    <a:cubicBezTo>
                      <a:pt x="28" y="31"/>
                      <a:pt x="2" y="32"/>
                      <a:pt x="0" y="16"/>
                    </a:cubicBezTo>
                    <a:cubicBezTo>
                      <a:pt x="0" y="10"/>
                      <a:pt x="3" y="4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6" name="Freeform 1768"/>
              <p:cNvSpPr>
                <a:spLocks/>
              </p:cNvSpPr>
              <p:nvPr/>
            </p:nvSpPr>
            <p:spPr bwMode="auto">
              <a:xfrm>
                <a:off x="1269" y="2842"/>
                <a:ext cx="52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9"/>
                  </a:cxn>
                  <a:cxn ang="0">
                    <a:pos x="11" y="27"/>
                  </a:cxn>
                  <a:cxn ang="0">
                    <a:pos x="13" y="2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19" y="0"/>
                      <a:pt x="26" y="3"/>
                      <a:pt x="28" y="9"/>
                    </a:cubicBezTo>
                    <a:cubicBezTo>
                      <a:pt x="32" y="20"/>
                      <a:pt x="21" y="30"/>
                      <a:pt x="11" y="27"/>
                    </a:cubicBezTo>
                    <a:cubicBezTo>
                      <a:pt x="0" y="23"/>
                      <a:pt x="0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7" name="Freeform 1769"/>
              <p:cNvSpPr>
                <a:spLocks/>
              </p:cNvSpPr>
              <p:nvPr/>
            </p:nvSpPr>
            <p:spPr bwMode="auto">
              <a:xfrm>
                <a:off x="3386" y="2843"/>
                <a:ext cx="58" cy="5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7" y="1"/>
                  </a:cxn>
                </a:cxnLst>
                <a:rect l="0" t="0" r="r" b="b"/>
                <a:pathLst>
                  <a:path w="36" h="35">
                    <a:moveTo>
                      <a:pt x="17" y="1"/>
                    </a:moveTo>
                    <a:cubicBezTo>
                      <a:pt x="28" y="0"/>
                      <a:pt x="36" y="14"/>
                      <a:pt x="28" y="24"/>
                    </a:cubicBezTo>
                    <a:cubicBezTo>
                      <a:pt x="19" y="35"/>
                      <a:pt x="0" y="24"/>
                      <a:pt x="4" y="11"/>
                    </a:cubicBezTo>
                    <a:cubicBezTo>
                      <a:pt x="6" y="6"/>
                      <a:pt x="9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8" name="Freeform 1770"/>
              <p:cNvSpPr>
                <a:spLocks/>
              </p:cNvSpPr>
              <p:nvPr/>
            </p:nvSpPr>
            <p:spPr bwMode="auto">
              <a:xfrm>
                <a:off x="3214" y="2845"/>
                <a:ext cx="58" cy="54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6" h="34">
                    <a:moveTo>
                      <a:pt x="16" y="1"/>
                    </a:moveTo>
                    <a:cubicBezTo>
                      <a:pt x="20" y="0"/>
                      <a:pt x="27" y="2"/>
                      <a:pt x="30" y="9"/>
                    </a:cubicBezTo>
                    <a:cubicBezTo>
                      <a:pt x="36" y="24"/>
                      <a:pt x="15" y="34"/>
                      <a:pt x="6" y="23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9" name="Freeform 1771"/>
              <p:cNvSpPr>
                <a:spLocks/>
              </p:cNvSpPr>
              <p:nvPr/>
            </p:nvSpPr>
            <p:spPr bwMode="auto">
              <a:xfrm>
                <a:off x="3034" y="2846"/>
                <a:ext cx="64" cy="55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1" y="3"/>
                  </a:cxn>
                  <a:cxn ang="0">
                    <a:pos x="27" y="27"/>
                  </a:cxn>
                  <a:cxn ang="0">
                    <a:pos x="20" y="1"/>
                  </a:cxn>
                </a:cxnLst>
                <a:rect l="0" t="0" r="r" b="b"/>
                <a:pathLst>
                  <a:path w="40" h="34">
                    <a:moveTo>
                      <a:pt x="20" y="1"/>
                    </a:moveTo>
                    <a:cubicBezTo>
                      <a:pt x="23" y="0"/>
                      <a:pt x="28" y="1"/>
                      <a:pt x="31" y="3"/>
                    </a:cubicBezTo>
                    <a:cubicBezTo>
                      <a:pt x="40" y="10"/>
                      <a:pt x="36" y="24"/>
                      <a:pt x="27" y="27"/>
                    </a:cubicBezTo>
                    <a:cubicBezTo>
                      <a:pt x="9" y="34"/>
                      <a:pt x="0" y="5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0" name="Freeform 1772"/>
              <p:cNvSpPr>
                <a:spLocks/>
              </p:cNvSpPr>
              <p:nvPr/>
            </p:nvSpPr>
            <p:spPr bwMode="auto">
              <a:xfrm>
                <a:off x="2869" y="2846"/>
                <a:ext cx="62" cy="5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6"/>
                  </a:cxn>
                  <a:cxn ang="0">
                    <a:pos x="8" y="25"/>
                  </a:cxn>
                  <a:cxn ang="0">
                    <a:pos x="16" y="1"/>
                  </a:cxn>
                </a:cxnLst>
                <a:rect l="0" t="0" r="r" b="b"/>
                <a:pathLst>
                  <a:path w="39" h="36">
                    <a:moveTo>
                      <a:pt x="16" y="1"/>
                    </a:moveTo>
                    <a:cubicBezTo>
                      <a:pt x="19" y="0"/>
                      <a:pt x="26" y="2"/>
                      <a:pt x="29" y="6"/>
                    </a:cubicBezTo>
                    <a:cubicBezTo>
                      <a:pt x="39" y="18"/>
                      <a:pt x="21" y="36"/>
                      <a:pt x="8" y="25"/>
                    </a:cubicBezTo>
                    <a:cubicBezTo>
                      <a:pt x="0" y="18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1" name="Freeform 1773"/>
              <p:cNvSpPr>
                <a:spLocks/>
              </p:cNvSpPr>
              <p:nvPr/>
            </p:nvSpPr>
            <p:spPr bwMode="auto">
              <a:xfrm>
                <a:off x="5163" y="2848"/>
                <a:ext cx="48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0"/>
                  </a:cxn>
                  <a:cxn ang="0">
                    <a:pos x="27" y="23"/>
                  </a:cxn>
                  <a:cxn ang="0">
                    <a:pos x="4" y="21"/>
                  </a:cxn>
                  <a:cxn ang="0">
                    <a:pos x="15" y="1"/>
                  </a:cxn>
                </a:cxnLst>
                <a:rect l="0" t="0" r="r" b="b"/>
                <a:pathLst>
                  <a:path w="30" h="30">
                    <a:moveTo>
                      <a:pt x="15" y="1"/>
                    </a:moveTo>
                    <a:cubicBezTo>
                      <a:pt x="20" y="0"/>
                      <a:pt x="28" y="3"/>
                      <a:pt x="29" y="10"/>
                    </a:cubicBezTo>
                    <a:cubicBezTo>
                      <a:pt x="30" y="14"/>
                      <a:pt x="29" y="21"/>
                      <a:pt x="27" y="23"/>
                    </a:cubicBezTo>
                    <a:cubicBezTo>
                      <a:pt x="21" y="29"/>
                      <a:pt x="9" y="30"/>
                      <a:pt x="4" y="21"/>
                    </a:cubicBezTo>
                    <a:cubicBezTo>
                      <a:pt x="0" y="13"/>
                      <a:pt x="3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2" name="Freeform 1774"/>
              <p:cNvSpPr>
                <a:spLocks/>
              </p:cNvSpPr>
              <p:nvPr/>
            </p:nvSpPr>
            <p:spPr bwMode="auto">
              <a:xfrm>
                <a:off x="1099" y="2850"/>
                <a:ext cx="50" cy="38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20" y="0"/>
                  </a:cxn>
                  <a:cxn ang="0">
                    <a:pos x="11" y="22"/>
                  </a:cxn>
                  <a:cxn ang="0">
                    <a:pos x="8" y="0"/>
                  </a:cxn>
                  <a:cxn ang="0">
                    <a:pos x="15" y="6"/>
                  </a:cxn>
                </a:cxnLst>
                <a:rect l="0" t="0" r="r" b="b"/>
                <a:pathLst>
                  <a:path w="31" h="24">
                    <a:moveTo>
                      <a:pt x="15" y="6"/>
                    </a:moveTo>
                    <a:cubicBezTo>
                      <a:pt x="17" y="5"/>
                      <a:pt x="19" y="3"/>
                      <a:pt x="20" y="0"/>
                    </a:cubicBezTo>
                    <a:cubicBezTo>
                      <a:pt x="31" y="8"/>
                      <a:pt x="24" y="24"/>
                      <a:pt x="11" y="22"/>
                    </a:cubicBezTo>
                    <a:cubicBezTo>
                      <a:pt x="2" y="20"/>
                      <a:pt x="0" y="5"/>
                      <a:pt x="8" y="0"/>
                    </a:cubicBezTo>
                    <a:cubicBezTo>
                      <a:pt x="11" y="1"/>
                      <a:pt x="12" y="4"/>
                      <a:pt x="15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3" name="Freeform 1775"/>
              <p:cNvSpPr>
                <a:spLocks/>
              </p:cNvSpPr>
              <p:nvPr/>
            </p:nvSpPr>
            <p:spPr bwMode="auto">
              <a:xfrm>
                <a:off x="4993" y="2848"/>
                <a:ext cx="50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9"/>
                  </a:cxn>
                  <a:cxn ang="0">
                    <a:pos x="1" y="14"/>
                  </a:cxn>
                  <a:cxn ang="0">
                    <a:pos x="14" y="1"/>
                  </a:cxn>
                </a:cxnLst>
                <a:rect l="0" t="0" r="r" b="b"/>
                <a:pathLst>
                  <a:path w="31" h="33">
                    <a:moveTo>
                      <a:pt x="14" y="1"/>
                    </a:moveTo>
                    <a:cubicBezTo>
                      <a:pt x="22" y="0"/>
                      <a:pt x="31" y="9"/>
                      <a:pt x="28" y="19"/>
                    </a:cubicBezTo>
                    <a:cubicBezTo>
                      <a:pt x="24" y="33"/>
                      <a:pt x="0" y="31"/>
                      <a:pt x="1" y="14"/>
                    </a:cubicBezTo>
                    <a:cubicBezTo>
                      <a:pt x="2" y="8"/>
                      <a:pt x="6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4" name="Freeform 1776"/>
              <p:cNvSpPr>
                <a:spLocks/>
              </p:cNvSpPr>
              <p:nvPr/>
            </p:nvSpPr>
            <p:spPr bwMode="auto">
              <a:xfrm>
                <a:off x="4820" y="2850"/>
                <a:ext cx="53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9" y="1"/>
                  </a:cxn>
                  <a:cxn ang="0">
                    <a:pos x="25" y="24"/>
                  </a:cxn>
                  <a:cxn ang="0">
                    <a:pos x="2" y="16"/>
                  </a:cxn>
                  <a:cxn ang="0">
                    <a:pos x="14" y="1"/>
                  </a:cxn>
                </a:cxnLst>
                <a:rect l="0" t="0" r="r" b="b"/>
                <a:pathLst>
                  <a:path w="33" h="31">
                    <a:moveTo>
                      <a:pt x="14" y="1"/>
                    </a:moveTo>
                    <a:cubicBezTo>
                      <a:pt x="15" y="1"/>
                      <a:pt x="17" y="0"/>
                      <a:pt x="19" y="1"/>
                    </a:cubicBezTo>
                    <a:cubicBezTo>
                      <a:pt x="28" y="3"/>
                      <a:pt x="33" y="16"/>
                      <a:pt x="25" y="24"/>
                    </a:cubicBezTo>
                    <a:cubicBezTo>
                      <a:pt x="18" y="31"/>
                      <a:pt x="3" y="28"/>
                      <a:pt x="2" y="16"/>
                    </a:cubicBezTo>
                    <a:cubicBezTo>
                      <a:pt x="0" y="10"/>
                      <a:pt x="6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5" name="Freeform 1777"/>
              <p:cNvSpPr>
                <a:spLocks/>
              </p:cNvSpPr>
              <p:nvPr/>
            </p:nvSpPr>
            <p:spPr bwMode="auto">
              <a:xfrm>
                <a:off x="2344" y="2850"/>
                <a:ext cx="66" cy="54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6" y="28"/>
                  </a:cxn>
                  <a:cxn ang="0">
                    <a:pos x="22" y="1"/>
                  </a:cxn>
                </a:cxnLst>
                <a:rect l="0" t="0" r="r" b="b"/>
                <a:pathLst>
                  <a:path w="41" h="34">
                    <a:moveTo>
                      <a:pt x="22" y="1"/>
                    </a:moveTo>
                    <a:cubicBezTo>
                      <a:pt x="38" y="0"/>
                      <a:pt x="41" y="24"/>
                      <a:pt x="26" y="28"/>
                    </a:cubicBezTo>
                    <a:cubicBezTo>
                      <a:pt x="9" y="34"/>
                      <a:pt x="0" y="3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6" name="Freeform 1778"/>
              <p:cNvSpPr>
                <a:spLocks/>
              </p:cNvSpPr>
              <p:nvPr/>
            </p:nvSpPr>
            <p:spPr bwMode="auto">
              <a:xfrm>
                <a:off x="2700" y="2850"/>
                <a:ext cx="52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8"/>
                  </a:cxn>
                  <a:cxn ang="0">
                    <a:pos x="7" y="23"/>
                  </a:cxn>
                  <a:cxn ang="0">
                    <a:pos x="13" y="1"/>
                  </a:cxn>
                </a:cxnLst>
                <a:rect l="0" t="0" r="r" b="b"/>
                <a:pathLst>
                  <a:path w="32" h="32">
                    <a:moveTo>
                      <a:pt x="13" y="1"/>
                    </a:moveTo>
                    <a:cubicBezTo>
                      <a:pt x="20" y="0"/>
                      <a:pt x="25" y="4"/>
                      <a:pt x="27" y="8"/>
                    </a:cubicBezTo>
                    <a:cubicBezTo>
                      <a:pt x="32" y="19"/>
                      <a:pt x="18" y="32"/>
                      <a:pt x="7" y="23"/>
                    </a:cubicBezTo>
                    <a:cubicBezTo>
                      <a:pt x="0" y="17"/>
                      <a:pt x="2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7" name="Freeform 1779"/>
              <p:cNvSpPr>
                <a:spLocks/>
              </p:cNvSpPr>
              <p:nvPr/>
            </p:nvSpPr>
            <p:spPr bwMode="auto">
              <a:xfrm>
                <a:off x="4643" y="2851"/>
                <a:ext cx="55" cy="52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7"/>
                  </a:cxn>
                  <a:cxn ang="0">
                    <a:pos x="22" y="28"/>
                  </a:cxn>
                  <a:cxn ang="0">
                    <a:pos x="7" y="6"/>
                  </a:cxn>
                  <a:cxn ang="0">
                    <a:pos x="17" y="1"/>
                  </a:cxn>
                </a:cxnLst>
                <a:rect l="0" t="0" r="r" b="b"/>
                <a:pathLst>
                  <a:path w="34" h="32">
                    <a:moveTo>
                      <a:pt x="17" y="1"/>
                    </a:moveTo>
                    <a:cubicBezTo>
                      <a:pt x="25" y="0"/>
                      <a:pt x="34" y="8"/>
                      <a:pt x="31" y="17"/>
                    </a:cubicBezTo>
                    <a:cubicBezTo>
                      <a:pt x="30" y="22"/>
                      <a:pt x="26" y="26"/>
                      <a:pt x="22" y="28"/>
                    </a:cubicBezTo>
                    <a:cubicBezTo>
                      <a:pt x="8" y="32"/>
                      <a:pt x="0" y="15"/>
                      <a:pt x="7" y="6"/>
                    </a:cubicBezTo>
                    <a:cubicBezTo>
                      <a:pt x="10" y="3"/>
                      <a:pt x="12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8" name="Freeform 1780"/>
              <p:cNvSpPr>
                <a:spLocks/>
              </p:cNvSpPr>
              <p:nvPr/>
            </p:nvSpPr>
            <p:spPr bwMode="auto">
              <a:xfrm>
                <a:off x="2530" y="2851"/>
                <a:ext cx="45" cy="4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6"/>
                  </a:cxn>
                  <a:cxn ang="0">
                    <a:pos x="1" y="16"/>
                  </a:cxn>
                  <a:cxn ang="0">
                    <a:pos x="11" y="1"/>
                  </a:cxn>
                </a:cxnLst>
                <a:rect l="0" t="0" r="r" b="b"/>
                <a:pathLst>
                  <a:path w="28" h="30">
                    <a:moveTo>
                      <a:pt x="11" y="1"/>
                    </a:moveTo>
                    <a:cubicBezTo>
                      <a:pt x="20" y="0"/>
                      <a:pt x="28" y="7"/>
                      <a:pt x="26" y="16"/>
                    </a:cubicBezTo>
                    <a:cubicBezTo>
                      <a:pt x="24" y="27"/>
                      <a:pt x="4" y="30"/>
                      <a:pt x="1" y="16"/>
                    </a:cubicBezTo>
                    <a:cubicBezTo>
                      <a:pt x="0" y="7"/>
                      <a:pt x="5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9" name="Freeform 1781"/>
              <p:cNvSpPr>
                <a:spLocks/>
              </p:cNvSpPr>
              <p:nvPr/>
            </p:nvSpPr>
            <p:spPr bwMode="auto">
              <a:xfrm>
                <a:off x="4471" y="2853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29" y="23"/>
                  </a:cxn>
                  <a:cxn ang="0">
                    <a:pos x="21" y="28"/>
                  </a:cxn>
                  <a:cxn ang="0">
                    <a:pos x="6" y="7"/>
                  </a:cxn>
                  <a:cxn ang="0">
                    <a:pos x="9" y="3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1" y="0"/>
                      <a:pt x="28" y="3"/>
                      <a:pt x="31" y="9"/>
                    </a:cubicBezTo>
                    <a:cubicBezTo>
                      <a:pt x="33" y="15"/>
                      <a:pt x="31" y="20"/>
                      <a:pt x="29" y="23"/>
                    </a:cubicBezTo>
                    <a:cubicBezTo>
                      <a:pt x="28" y="24"/>
                      <a:pt x="24" y="27"/>
                      <a:pt x="21" y="28"/>
                    </a:cubicBezTo>
                    <a:cubicBezTo>
                      <a:pt x="10" y="31"/>
                      <a:pt x="0" y="17"/>
                      <a:pt x="6" y="7"/>
                    </a:cubicBezTo>
                    <a:cubicBezTo>
                      <a:pt x="6" y="7"/>
                      <a:pt x="9" y="4"/>
                      <a:pt x="9" y="3"/>
                    </a:cubicBezTo>
                    <a:cubicBezTo>
                      <a:pt x="11" y="2"/>
                      <a:pt x="1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0" name="Freeform 1782"/>
              <p:cNvSpPr>
                <a:spLocks/>
              </p:cNvSpPr>
              <p:nvPr/>
            </p:nvSpPr>
            <p:spPr bwMode="auto">
              <a:xfrm>
                <a:off x="2178" y="2854"/>
                <a:ext cx="55" cy="4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6" y="2"/>
                  </a:cxn>
                  <a:cxn ang="0">
                    <a:pos x="22" y="25"/>
                  </a:cxn>
                  <a:cxn ang="0">
                    <a:pos x="9" y="4"/>
                  </a:cxn>
                  <a:cxn ang="0">
                    <a:pos x="17" y="0"/>
                  </a:cxn>
                </a:cxnLst>
                <a:rect l="0" t="0" r="r" b="b"/>
                <a:pathLst>
                  <a:path w="34" h="29">
                    <a:moveTo>
                      <a:pt x="17" y="0"/>
                    </a:moveTo>
                    <a:cubicBezTo>
                      <a:pt x="19" y="0"/>
                      <a:pt x="24" y="1"/>
                      <a:pt x="26" y="2"/>
                    </a:cubicBezTo>
                    <a:cubicBezTo>
                      <a:pt x="34" y="8"/>
                      <a:pt x="33" y="22"/>
                      <a:pt x="22" y="25"/>
                    </a:cubicBezTo>
                    <a:cubicBezTo>
                      <a:pt x="11" y="29"/>
                      <a:pt x="0" y="13"/>
                      <a:pt x="9" y="4"/>
                    </a:cubicBezTo>
                    <a:cubicBezTo>
                      <a:pt x="11" y="2"/>
                      <a:pt x="13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1" name="Freeform 1783"/>
              <p:cNvSpPr>
                <a:spLocks/>
              </p:cNvSpPr>
              <p:nvPr/>
            </p:nvSpPr>
            <p:spPr bwMode="auto">
              <a:xfrm>
                <a:off x="4303" y="2853"/>
                <a:ext cx="53" cy="54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1"/>
                  </a:cxn>
                  <a:cxn ang="0">
                    <a:pos x="2" y="20"/>
                  </a:cxn>
                  <a:cxn ang="0">
                    <a:pos x="13" y="2"/>
                  </a:cxn>
                </a:cxnLst>
                <a:rect l="0" t="0" r="r" b="b"/>
                <a:pathLst>
                  <a:path w="33" h="34">
                    <a:moveTo>
                      <a:pt x="13" y="2"/>
                    </a:moveTo>
                    <a:cubicBezTo>
                      <a:pt x="22" y="0"/>
                      <a:pt x="28" y="6"/>
                      <a:pt x="29" y="11"/>
                    </a:cubicBezTo>
                    <a:cubicBezTo>
                      <a:pt x="33" y="29"/>
                      <a:pt x="7" y="34"/>
                      <a:pt x="2" y="20"/>
                    </a:cubicBezTo>
                    <a:cubicBezTo>
                      <a:pt x="0" y="11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2" name="Freeform 1784"/>
              <p:cNvSpPr>
                <a:spLocks/>
              </p:cNvSpPr>
              <p:nvPr/>
            </p:nvSpPr>
            <p:spPr bwMode="auto">
              <a:xfrm>
                <a:off x="1835" y="2856"/>
                <a:ext cx="54" cy="4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2" y="1"/>
                  </a:cxn>
                  <a:cxn ang="0">
                    <a:pos x="18" y="26"/>
                  </a:cxn>
                  <a:cxn ang="0">
                    <a:pos x="15" y="1"/>
                  </a:cxn>
                </a:cxnLst>
                <a:rect l="0" t="0" r="r" b="b"/>
                <a:pathLst>
                  <a:path w="34" h="27">
                    <a:moveTo>
                      <a:pt x="15" y="1"/>
                    </a:moveTo>
                    <a:cubicBezTo>
                      <a:pt x="18" y="0"/>
                      <a:pt x="20" y="0"/>
                      <a:pt x="22" y="1"/>
                    </a:cubicBezTo>
                    <a:cubicBezTo>
                      <a:pt x="34" y="5"/>
                      <a:pt x="33" y="25"/>
                      <a:pt x="18" y="26"/>
                    </a:cubicBezTo>
                    <a:cubicBezTo>
                      <a:pt x="3" y="27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3" name="Freeform 1785"/>
              <p:cNvSpPr>
                <a:spLocks/>
              </p:cNvSpPr>
              <p:nvPr/>
            </p:nvSpPr>
            <p:spPr bwMode="auto">
              <a:xfrm>
                <a:off x="2011" y="2854"/>
                <a:ext cx="48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9"/>
                  </a:cxn>
                  <a:cxn ang="0">
                    <a:pos x="12" y="26"/>
                  </a:cxn>
                  <a:cxn ang="0">
                    <a:pos x="3" y="9"/>
                  </a:cxn>
                  <a:cxn ang="0">
                    <a:pos x="12" y="2"/>
                  </a:cxn>
                </a:cxnLst>
                <a:rect l="0" t="0" r="r" b="b"/>
                <a:pathLst>
                  <a:path w="30" h="28">
                    <a:moveTo>
                      <a:pt x="12" y="2"/>
                    </a:moveTo>
                    <a:cubicBezTo>
                      <a:pt x="18" y="0"/>
                      <a:pt x="24" y="3"/>
                      <a:pt x="27" y="9"/>
                    </a:cubicBezTo>
                    <a:cubicBezTo>
                      <a:pt x="30" y="18"/>
                      <a:pt x="23" y="28"/>
                      <a:pt x="12" y="26"/>
                    </a:cubicBezTo>
                    <a:cubicBezTo>
                      <a:pt x="6" y="25"/>
                      <a:pt x="0" y="17"/>
                      <a:pt x="3" y="9"/>
                    </a:cubicBezTo>
                    <a:cubicBezTo>
                      <a:pt x="4" y="6"/>
                      <a:pt x="7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4" name="Freeform 1786"/>
              <p:cNvSpPr>
                <a:spLocks/>
              </p:cNvSpPr>
              <p:nvPr/>
            </p:nvSpPr>
            <p:spPr bwMode="auto">
              <a:xfrm>
                <a:off x="1664" y="2856"/>
                <a:ext cx="55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23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4" h="33">
                    <a:moveTo>
                      <a:pt x="15" y="1"/>
                    </a:moveTo>
                    <a:cubicBezTo>
                      <a:pt x="28" y="0"/>
                      <a:pt x="34" y="15"/>
                      <a:pt x="26" y="23"/>
                    </a:cubicBezTo>
                    <a:cubicBezTo>
                      <a:pt x="18" y="33"/>
                      <a:pt x="0" y="25"/>
                      <a:pt x="3" y="11"/>
                    </a:cubicBezTo>
                    <a:cubicBezTo>
                      <a:pt x="5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5" name="Freeform 1787"/>
              <p:cNvSpPr>
                <a:spLocks/>
              </p:cNvSpPr>
              <p:nvPr/>
            </p:nvSpPr>
            <p:spPr bwMode="auto">
              <a:xfrm>
                <a:off x="3954" y="2856"/>
                <a:ext cx="60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7" h="35">
                    <a:moveTo>
                      <a:pt x="16" y="1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7" y="24"/>
                      <a:pt x="17" y="35"/>
                      <a:pt x="7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6" name="Freeform 1788"/>
              <p:cNvSpPr>
                <a:spLocks/>
              </p:cNvSpPr>
              <p:nvPr/>
            </p:nvSpPr>
            <p:spPr bwMode="auto">
              <a:xfrm>
                <a:off x="3774" y="2856"/>
                <a:ext cx="66" cy="5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26" y="29"/>
                  </a:cxn>
                  <a:cxn ang="0">
                    <a:pos x="21" y="2"/>
                  </a:cxn>
                </a:cxnLst>
                <a:rect l="0" t="0" r="r" b="b"/>
                <a:pathLst>
                  <a:path w="41" h="34">
                    <a:moveTo>
                      <a:pt x="21" y="2"/>
                    </a:moveTo>
                    <a:cubicBezTo>
                      <a:pt x="38" y="0"/>
                      <a:pt x="41" y="24"/>
                      <a:pt x="26" y="29"/>
                    </a:cubicBezTo>
                    <a:cubicBezTo>
                      <a:pt x="9" y="34"/>
                      <a:pt x="0" y="4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7" name="Freeform 1789"/>
              <p:cNvSpPr>
                <a:spLocks/>
              </p:cNvSpPr>
              <p:nvPr/>
            </p:nvSpPr>
            <p:spPr bwMode="auto">
              <a:xfrm>
                <a:off x="4134" y="2856"/>
                <a:ext cx="45" cy="5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6" y="12"/>
                  </a:cxn>
                  <a:cxn ang="0">
                    <a:pos x="1" y="14"/>
                  </a:cxn>
                  <a:cxn ang="0">
                    <a:pos x="10" y="2"/>
                  </a:cxn>
                </a:cxnLst>
                <a:rect l="0" t="0" r="r" b="b"/>
                <a:pathLst>
                  <a:path w="28" h="31">
                    <a:moveTo>
                      <a:pt x="10" y="2"/>
                    </a:moveTo>
                    <a:cubicBezTo>
                      <a:pt x="17" y="0"/>
                      <a:pt x="25" y="4"/>
                      <a:pt x="26" y="12"/>
                    </a:cubicBezTo>
                    <a:cubicBezTo>
                      <a:pt x="28" y="29"/>
                      <a:pt x="0" y="31"/>
                      <a:pt x="1" y="14"/>
                    </a:cubicBezTo>
                    <a:cubicBezTo>
                      <a:pt x="1" y="6"/>
                      <a:pt x="5" y="3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8" name="Freeform 1790"/>
              <p:cNvSpPr>
                <a:spLocks/>
              </p:cNvSpPr>
              <p:nvPr/>
            </p:nvSpPr>
            <p:spPr bwMode="auto">
              <a:xfrm>
                <a:off x="1318" y="2858"/>
                <a:ext cx="54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1"/>
                  </a:cxn>
                  <a:cxn ang="0">
                    <a:pos x="11" y="27"/>
                  </a:cxn>
                  <a:cxn ang="0">
                    <a:pos x="16" y="1"/>
                  </a:cxn>
                </a:cxnLst>
                <a:rect l="0" t="0" r="r" b="b"/>
                <a:pathLst>
                  <a:path w="34" h="33">
                    <a:moveTo>
                      <a:pt x="16" y="1"/>
                    </a:moveTo>
                    <a:cubicBezTo>
                      <a:pt x="21" y="0"/>
                      <a:pt x="29" y="3"/>
                      <a:pt x="31" y="11"/>
                    </a:cubicBezTo>
                    <a:cubicBezTo>
                      <a:pt x="34" y="21"/>
                      <a:pt x="22" y="33"/>
                      <a:pt x="11" y="27"/>
                    </a:cubicBezTo>
                    <a:cubicBezTo>
                      <a:pt x="0" y="21"/>
                      <a:pt x="2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9" name="Freeform 1791"/>
              <p:cNvSpPr>
                <a:spLocks/>
              </p:cNvSpPr>
              <p:nvPr/>
            </p:nvSpPr>
            <p:spPr bwMode="auto">
              <a:xfrm>
                <a:off x="1491" y="2858"/>
                <a:ext cx="50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7" y="5"/>
                  </a:cxn>
                  <a:cxn ang="0">
                    <a:pos x="31" y="15"/>
                  </a:cxn>
                  <a:cxn ang="0">
                    <a:pos x="9" y="26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19" y="0"/>
                      <a:pt x="25" y="2"/>
                      <a:pt x="27" y="5"/>
                    </a:cubicBezTo>
                    <a:cubicBezTo>
                      <a:pt x="29" y="7"/>
                      <a:pt x="31" y="12"/>
                      <a:pt x="31" y="15"/>
                    </a:cubicBezTo>
                    <a:cubicBezTo>
                      <a:pt x="30" y="23"/>
                      <a:pt x="19" y="32"/>
                      <a:pt x="9" y="26"/>
                    </a:cubicBezTo>
                    <a:cubicBezTo>
                      <a:pt x="0" y="20"/>
                      <a:pt x="2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0" name="Freeform 1792"/>
              <p:cNvSpPr>
                <a:spLocks/>
              </p:cNvSpPr>
              <p:nvPr/>
            </p:nvSpPr>
            <p:spPr bwMode="auto">
              <a:xfrm>
                <a:off x="1139" y="2861"/>
                <a:ext cx="60" cy="5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5" y="17"/>
                  </a:cxn>
                  <a:cxn ang="0">
                    <a:pos x="25" y="27"/>
                  </a:cxn>
                  <a:cxn ang="0">
                    <a:pos x="21" y="0"/>
                  </a:cxn>
                </a:cxnLst>
                <a:rect l="0" t="0" r="r" b="b"/>
                <a:pathLst>
                  <a:path w="37" h="31">
                    <a:moveTo>
                      <a:pt x="21" y="0"/>
                    </a:moveTo>
                    <a:cubicBezTo>
                      <a:pt x="29" y="0"/>
                      <a:pt x="37" y="8"/>
                      <a:pt x="35" y="17"/>
                    </a:cubicBezTo>
                    <a:cubicBezTo>
                      <a:pt x="34" y="21"/>
                      <a:pt x="30" y="26"/>
                      <a:pt x="25" y="27"/>
                    </a:cubicBezTo>
                    <a:cubicBezTo>
                      <a:pt x="6" y="31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1" name="Freeform 1793"/>
              <p:cNvSpPr>
                <a:spLocks/>
              </p:cNvSpPr>
              <p:nvPr/>
            </p:nvSpPr>
            <p:spPr bwMode="auto">
              <a:xfrm>
                <a:off x="3437" y="2861"/>
                <a:ext cx="53" cy="5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8"/>
                  </a:cxn>
                  <a:cxn ang="0">
                    <a:pos x="28" y="23"/>
                  </a:cxn>
                  <a:cxn ang="0">
                    <a:pos x="4" y="10"/>
                  </a:cxn>
                  <a:cxn ang="0">
                    <a:pos x="17" y="0"/>
                  </a:cxn>
                </a:cxnLst>
                <a:rect l="0" t="0" r="r" b="b"/>
                <a:pathLst>
                  <a:path w="33" h="33">
                    <a:moveTo>
                      <a:pt x="17" y="0"/>
                    </a:moveTo>
                    <a:cubicBezTo>
                      <a:pt x="22" y="0"/>
                      <a:pt x="29" y="3"/>
                      <a:pt x="31" y="8"/>
                    </a:cubicBezTo>
                    <a:cubicBezTo>
                      <a:pt x="33" y="15"/>
                      <a:pt x="30" y="20"/>
                      <a:pt x="28" y="23"/>
                    </a:cubicBezTo>
                    <a:cubicBezTo>
                      <a:pt x="20" y="33"/>
                      <a:pt x="0" y="24"/>
                      <a:pt x="4" y="10"/>
                    </a:cubicBezTo>
                    <a:cubicBezTo>
                      <a:pt x="6" y="5"/>
                      <a:pt x="9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2" name="Freeform 1794"/>
              <p:cNvSpPr>
                <a:spLocks/>
              </p:cNvSpPr>
              <p:nvPr/>
            </p:nvSpPr>
            <p:spPr bwMode="auto">
              <a:xfrm>
                <a:off x="3615" y="2858"/>
                <a:ext cx="52" cy="5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22"/>
                  </a:cxn>
                  <a:cxn ang="0">
                    <a:pos x="1" y="15"/>
                  </a:cxn>
                  <a:cxn ang="0">
                    <a:pos x="12" y="2"/>
                  </a:cxn>
                </a:cxnLst>
                <a:rect l="0" t="0" r="r" b="b"/>
                <a:pathLst>
                  <a:path w="32" h="33">
                    <a:moveTo>
                      <a:pt x="12" y="2"/>
                    </a:moveTo>
                    <a:cubicBezTo>
                      <a:pt x="23" y="0"/>
                      <a:pt x="32" y="12"/>
                      <a:pt x="26" y="22"/>
                    </a:cubicBezTo>
                    <a:cubicBezTo>
                      <a:pt x="21" y="33"/>
                      <a:pt x="0" y="30"/>
                      <a:pt x="1" y="15"/>
                    </a:cubicBezTo>
                    <a:cubicBezTo>
                      <a:pt x="1" y="9"/>
                      <a:pt x="5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3" name="Freeform 1795"/>
              <p:cNvSpPr>
                <a:spLocks/>
              </p:cNvSpPr>
              <p:nvPr/>
            </p:nvSpPr>
            <p:spPr bwMode="auto">
              <a:xfrm>
                <a:off x="3272" y="2861"/>
                <a:ext cx="51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4" y="24"/>
                  </a:cxn>
                  <a:cxn ang="0">
                    <a:pos x="1" y="20"/>
                  </a:cxn>
                  <a:cxn ang="0">
                    <a:pos x="0" y="16"/>
                  </a:cxn>
                  <a:cxn ang="0">
                    <a:pos x="13" y="1"/>
                  </a:cxn>
                </a:cxnLst>
                <a:rect l="0" t="0" r="r" b="b"/>
                <a:pathLst>
                  <a:path w="32" h="30">
                    <a:moveTo>
                      <a:pt x="13" y="1"/>
                    </a:moveTo>
                    <a:cubicBezTo>
                      <a:pt x="25" y="0"/>
                      <a:pt x="32" y="15"/>
                      <a:pt x="24" y="24"/>
                    </a:cubicBezTo>
                    <a:cubicBezTo>
                      <a:pt x="19" y="30"/>
                      <a:pt x="5" y="29"/>
                      <a:pt x="1" y="20"/>
                    </a:cubicBezTo>
                    <a:cubicBezTo>
                      <a:pt x="0" y="20"/>
                      <a:pt x="0" y="17"/>
                      <a:pt x="0" y="16"/>
                    </a:cubicBezTo>
                    <a:cubicBezTo>
                      <a:pt x="0" y="9"/>
                      <a:pt x="3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4" name="Freeform 1796"/>
              <p:cNvSpPr>
                <a:spLocks/>
              </p:cNvSpPr>
              <p:nvPr/>
            </p:nvSpPr>
            <p:spPr bwMode="auto">
              <a:xfrm>
                <a:off x="3094" y="2861"/>
                <a:ext cx="59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6"/>
                  </a:cxn>
                  <a:cxn ang="0">
                    <a:pos x="7" y="25"/>
                  </a:cxn>
                  <a:cxn ang="0">
                    <a:pos x="15" y="2"/>
                  </a:cxn>
                </a:cxnLst>
                <a:rect l="0" t="0" r="r" b="b"/>
                <a:pathLst>
                  <a:path w="37" h="31">
                    <a:moveTo>
                      <a:pt x="15" y="2"/>
                    </a:moveTo>
                    <a:cubicBezTo>
                      <a:pt x="28" y="0"/>
                      <a:pt x="37" y="16"/>
                      <a:pt x="26" y="26"/>
                    </a:cubicBezTo>
                    <a:cubicBezTo>
                      <a:pt x="21" y="30"/>
                      <a:pt x="12" y="31"/>
                      <a:pt x="7" y="25"/>
                    </a:cubicBezTo>
                    <a:cubicBezTo>
                      <a:pt x="0" y="18"/>
                      <a:pt x="3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5" name="Freeform 1797"/>
              <p:cNvSpPr>
                <a:spLocks/>
              </p:cNvSpPr>
              <p:nvPr/>
            </p:nvSpPr>
            <p:spPr bwMode="auto">
              <a:xfrm>
                <a:off x="2920" y="2864"/>
                <a:ext cx="58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6" h="35">
                    <a:moveTo>
                      <a:pt x="16" y="1"/>
                    </a:moveTo>
                    <a:cubicBezTo>
                      <a:pt x="21" y="0"/>
                      <a:pt x="28" y="3"/>
                      <a:pt x="31" y="9"/>
                    </a:cubicBezTo>
                    <a:cubicBezTo>
                      <a:pt x="36" y="22"/>
                      <a:pt x="17" y="35"/>
                      <a:pt x="7" y="23"/>
                    </a:cubicBezTo>
                    <a:cubicBezTo>
                      <a:pt x="0" y="15"/>
                      <a:pt x="4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6" name="Freeform 1798"/>
              <p:cNvSpPr>
                <a:spLocks/>
              </p:cNvSpPr>
              <p:nvPr/>
            </p:nvSpPr>
            <p:spPr bwMode="auto">
              <a:xfrm>
                <a:off x="2748" y="2864"/>
                <a:ext cx="57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20"/>
                  </a:cxn>
                  <a:cxn ang="0">
                    <a:pos x="15" y="28"/>
                  </a:cxn>
                  <a:cxn ang="0">
                    <a:pos x="16" y="2"/>
                  </a:cxn>
                </a:cxnLst>
                <a:rect l="0" t="0" r="r" b="b"/>
                <a:pathLst>
                  <a:path w="35" h="30">
                    <a:moveTo>
                      <a:pt x="16" y="2"/>
                    </a:moveTo>
                    <a:cubicBezTo>
                      <a:pt x="26" y="0"/>
                      <a:pt x="35" y="11"/>
                      <a:pt x="31" y="20"/>
                    </a:cubicBezTo>
                    <a:cubicBezTo>
                      <a:pt x="28" y="26"/>
                      <a:pt x="21" y="30"/>
                      <a:pt x="15" y="28"/>
                    </a:cubicBezTo>
                    <a:cubicBezTo>
                      <a:pt x="0" y="25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7" name="Freeform 1799"/>
              <p:cNvSpPr>
                <a:spLocks/>
              </p:cNvSpPr>
              <p:nvPr/>
            </p:nvSpPr>
            <p:spPr bwMode="auto">
              <a:xfrm>
                <a:off x="5220" y="2862"/>
                <a:ext cx="51" cy="5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25" y="24"/>
                  </a:cxn>
                  <a:cxn ang="0">
                    <a:pos x="0" y="16"/>
                  </a:cxn>
                  <a:cxn ang="0">
                    <a:pos x="11" y="3"/>
                  </a:cxn>
                </a:cxnLst>
                <a:rect l="0" t="0" r="r" b="b"/>
                <a:pathLst>
                  <a:path w="32" h="34">
                    <a:moveTo>
                      <a:pt x="11" y="3"/>
                    </a:moveTo>
                    <a:cubicBezTo>
                      <a:pt x="23" y="0"/>
                      <a:pt x="32" y="13"/>
                      <a:pt x="25" y="24"/>
                    </a:cubicBezTo>
                    <a:cubicBezTo>
                      <a:pt x="17" y="34"/>
                      <a:pt x="1" y="29"/>
                      <a:pt x="0" y="16"/>
                    </a:cubicBezTo>
                    <a:cubicBezTo>
                      <a:pt x="0" y="9"/>
                      <a:pt x="4" y="4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8" name="Freeform 1800"/>
              <p:cNvSpPr>
                <a:spLocks/>
              </p:cNvSpPr>
              <p:nvPr/>
            </p:nvSpPr>
            <p:spPr bwMode="auto">
              <a:xfrm>
                <a:off x="5041" y="2864"/>
                <a:ext cx="60" cy="5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2" y="28"/>
                  </a:cxn>
                  <a:cxn ang="0">
                    <a:pos x="4" y="10"/>
                  </a:cxn>
                  <a:cxn ang="0">
                    <a:pos x="16" y="2"/>
                  </a:cxn>
                </a:cxnLst>
                <a:rect l="0" t="0" r="r" b="b"/>
                <a:pathLst>
                  <a:path w="37" h="33">
                    <a:moveTo>
                      <a:pt x="16" y="2"/>
                    </a:moveTo>
                    <a:cubicBezTo>
                      <a:pt x="31" y="0"/>
                      <a:pt x="37" y="22"/>
                      <a:pt x="22" y="28"/>
                    </a:cubicBezTo>
                    <a:cubicBezTo>
                      <a:pt x="12" y="33"/>
                      <a:pt x="0" y="22"/>
                      <a:pt x="4" y="10"/>
                    </a:cubicBezTo>
                    <a:cubicBezTo>
                      <a:pt x="6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9" name="Freeform 1801"/>
              <p:cNvSpPr>
                <a:spLocks/>
              </p:cNvSpPr>
              <p:nvPr/>
            </p:nvSpPr>
            <p:spPr bwMode="auto">
              <a:xfrm>
                <a:off x="2406" y="2867"/>
                <a:ext cx="52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5" y="0"/>
                      <a:pt x="32" y="9"/>
                      <a:pt x="30" y="18"/>
                    </a:cubicBezTo>
                    <a:cubicBezTo>
                      <a:pt x="26" y="30"/>
                      <a:pt x="8" y="32"/>
                      <a:pt x="3" y="20"/>
                    </a:cubicBezTo>
                    <a:cubicBezTo>
                      <a:pt x="0" y="12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0" name="Freeform 1802"/>
              <p:cNvSpPr>
                <a:spLocks/>
              </p:cNvSpPr>
              <p:nvPr/>
            </p:nvSpPr>
            <p:spPr bwMode="auto">
              <a:xfrm>
                <a:off x="2573" y="2867"/>
                <a:ext cx="55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2" y="16"/>
                  </a:cxn>
                  <a:cxn ang="0">
                    <a:pos x="7" y="9"/>
                  </a:cxn>
                  <a:cxn ang="0">
                    <a:pos x="16" y="1"/>
                  </a:cxn>
                </a:cxnLst>
                <a:rect l="0" t="0" r="r" b="b"/>
                <a:pathLst>
                  <a:path w="34" h="34">
                    <a:moveTo>
                      <a:pt x="16" y="1"/>
                    </a:moveTo>
                    <a:cubicBezTo>
                      <a:pt x="25" y="0"/>
                      <a:pt x="34" y="5"/>
                      <a:pt x="32" y="16"/>
                    </a:cubicBezTo>
                    <a:cubicBezTo>
                      <a:pt x="30" y="34"/>
                      <a:pt x="0" y="28"/>
                      <a:pt x="7" y="9"/>
                    </a:cubicBezTo>
                    <a:cubicBezTo>
                      <a:pt x="8" y="6"/>
                      <a:pt x="11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1" name="Freeform 1803"/>
              <p:cNvSpPr>
                <a:spLocks/>
              </p:cNvSpPr>
              <p:nvPr/>
            </p:nvSpPr>
            <p:spPr bwMode="auto">
              <a:xfrm>
                <a:off x="4701" y="2867"/>
                <a:ext cx="51" cy="50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20"/>
                  </a:cxn>
                  <a:cxn ang="0">
                    <a:pos x="6" y="26"/>
                  </a:cxn>
                  <a:cxn ang="0">
                    <a:pos x="1" y="11"/>
                  </a:cxn>
                  <a:cxn ang="0">
                    <a:pos x="13" y="1"/>
                  </a:cxn>
                </a:cxnLst>
                <a:rect l="0" t="0" r="r" b="b"/>
                <a:pathLst>
                  <a:path w="32" h="31">
                    <a:moveTo>
                      <a:pt x="13" y="1"/>
                    </a:moveTo>
                    <a:cubicBezTo>
                      <a:pt x="21" y="0"/>
                      <a:pt x="32" y="9"/>
                      <a:pt x="28" y="20"/>
                    </a:cubicBezTo>
                    <a:cubicBezTo>
                      <a:pt x="24" y="28"/>
                      <a:pt x="13" y="31"/>
                      <a:pt x="6" y="26"/>
                    </a:cubicBezTo>
                    <a:cubicBezTo>
                      <a:pt x="2" y="23"/>
                      <a:pt x="0" y="16"/>
                      <a:pt x="1" y="11"/>
                    </a:cubicBezTo>
                    <a:cubicBezTo>
                      <a:pt x="2" y="8"/>
                      <a:pt x="6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2" name="Freeform 1804"/>
              <p:cNvSpPr>
                <a:spLocks/>
              </p:cNvSpPr>
              <p:nvPr/>
            </p:nvSpPr>
            <p:spPr bwMode="auto">
              <a:xfrm>
                <a:off x="4868" y="2864"/>
                <a:ext cx="59" cy="55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7" y="26"/>
                  </a:cxn>
                  <a:cxn ang="0">
                    <a:pos x="5" y="11"/>
                  </a:cxn>
                  <a:cxn ang="0">
                    <a:pos x="14" y="3"/>
                  </a:cxn>
                </a:cxnLst>
                <a:rect l="0" t="0" r="r" b="b"/>
                <a:pathLst>
                  <a:path w="37" h="34">
                    <a:moveTo>
                      <a:pt x="14" y="3"/>
                    </a:moveTo>
                    <a:cubicBezTo>
                      <a:pt x="27" y="0"/>
                      <a:pt x="37" y="16"/>
                      <a:pt x="27" y="26"/>
                    </a:cubicBezTo>
                    <a:cubicBezTo>
                      <a:pt x="18" y="34"/>
                      <a:pt x="0" y="26"/>
                      <a:pt x="5" y="11"/>
                    </a:cubicBezTo>
                    <a:cubicBezTo>
                      <a:pt x="6" y="9"/>
                      <a:pt x="9" y="5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3" name="Freeform 1805"/>
              <p:cNvSpPr>
                <a:spLocks/>
              </p:cNvSpPr>
              <p:nvPr/>
            </p:nvSpPr>
            <p:spPr bwMode="auto">
              <a:xfrm>
                <a:off x="990" y="2861"/>
                <a:ext cx="27" cy="37"/>
              </a:xfrm>
              <a:custGeom>
                <a:avLst/>
                <a:gdLst/>
                <a:ahLst/>
                <a:cxnLst>
                  <a:cxn ang="0">
                    <a:pos x="2" y="21"/>
                  </a:cxn>
                  <a:cxn ang="0">
                    <a:pos x="0" y="10"/>
                  </a:cxn>
                  <a:cxn ang="0">
                    <a:pos x="15" y="17"/>
                  </a:cxn>
                  <a:cxn ang="0">
                    <a:pos x="12" y="21"/>
                  </a:cxn>
                  <a:cxn ang="0">
                    <a:pos x="2" y="21"/>
                  </a:cxn>
                </a:cxnLst>
                <a:rect l="0" t="0" r="r" b="b"/>
                <a:pathLst>
                  <a:path w="17" h="23">
                    <a:moveTo>
                      <a:pt x="2" y="21"/>
                    </a:moveTo>
                    <a:cubicBezTo>
                      <a:pt x="3" y="16"/>
                      <a:pt x="0" y="14"/>
                      <a:pt x="0" y="10"/>
                    </a:cubicBezTo>
                    <a:cubicBezTo>
                      <a:pt x="6" y="0"/>
                      <a:pt x="17" y="8"/>
                      <a:pt x="15" y="17"/>
                    </a:cubicBezTo>
                    <a:cubicBezTo>
                      <a:pt x="15" y="18"/>
                      <a:pt x="13" y="20"/>
                      <a:pt x="12" y="21"/>
                    </a:cubicBezTo>
                    <a:cubicBezTo>
                      <a:pt x="10" y="23"/>
                      <a:pt x="5" y="23"/>
                      <a:pt x="2" y="2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4" name="Freeform 1806"/>
              <p:cNvSpPr>
                <a:spLocks/>
              </p:cNvSpPr>
              <p:nvPr/>
            </p:nvSpPr>
            <p:spPr bwMode="auto">
              <a:xfrm>
                <a:off x="4515" y="2870"/>
                <a:ext cx="62" cy="5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6" y="9"/>
                  </a:cxn>
                  <a:cxn ang="0">
                    <a:pos x="27" y="27"/>
                  </a:cxn>
                  <a:cxn ang="0">
                    <a:pos x="22" y="0"/>
                  </a:cxn>
                </a:cxnLst>
                <a:rect l="0" t="0" r="r" b="b"/>
                <a:pathLst>
                  <a:path w="39" h="32">
                    <a:moveTo>
                      <a:pt x="22" y="0"/>
                    </a:moveTo>
                    <a:cubicBezTo>
                      <a:pt x="27" y="0"/>
                      <a:pt x="34" y="3"/>
                      <a:pt x="36" y="9"/>
                    </a:cubicBezTo>
                    <a:cubicBezTo>
                      <a:pt x="39" y="17"/>
                      <a:pt x="34" y="25"/>
                      <a:pt x="27" y="27"/>
                    </a:cubicBezTo>
                    <a:cubicBezTo>
                      <a:pt x="10" y="32"/>
                      <a:pt x="0" y="4"/>
                      <a:pt x="22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5" name="Freeform 1807"/>
              <p:cNvSpPr>
                <a:spLocks/>
              </p:cNvSpPr>
              <p:nvPr/>
            </p:nvSpPr>
            <p:spPr bwMode="auto">
              <a:xfrm>
                <a:off x="2238" y="2869"/>
                <a:ext cx="46" cy="5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2"/>
                  </a:cxn>
                  <a:cxn ang="0">
                    <a:pos x="1" y="16"/>
                  </a:cxn>
                  <a:cxn ang="0">
                    <a:pos x="11" y="2"/>
                  </a:cxn>
                </a:cxnLst>
                <a:rect l="0" t="0" r="r" b="b"/>
                <a:pathLst>
                  <a:path w="29" h="33">
                    <a:moveTo>
                      <a:pt x="11" y="2"/>
                    </a:moveTo>
                    <a:cubicBezTo>
                      <a:pt x="18" y="0"/>
                      <a:pt x="26" y="5"/>
                      <a:pt x="27" y="12"/>
                    </a:cubicBezTo>
                    <a:cubicBezTo>
                      <a:pt x="29" y="30"/>
                      <a:pt x="3" y="33"/>
                      <a:pt x="1" y="16"/>
                    </a:cubicBezTo>
                    <a:cubicBezTo>
                      <a:pt x="0" y="9"/>
                      <a:pt x="4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6" name="Freeform 1808"/>
              <p:cNvSpPr>
                <a:spLocks/>
              </p:cNvSpPr>
              <p:nvPr/>
            </p:nvSpPr>
            <p:spPr bwMode="auto">
              <a:xfrm>
                <a:off x="1888" y="2872"/>
                <a:ext cx="54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18"/>
                  </a:cxn>
                  <a:cxn ang="0">
                    <a:pos x="13" y="27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24" y="0"/>
                      <a:pt x="34" y="7"/>
                      <a:pt x="30" y="18"/>
                    </a:cubicBezTo>
                    <a:cubicBezTo>
                      <a:pt x="29" y="23"/>
                      <a:pt x="22" y="30"/>
                      <a:pt x="13" y="27"/>
                    </a:cubicBezTo>
                    <a:cubicBezTo>
                      <a:pt x="0" y="24"/>
                      <a:pt x="0" y="2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7" name="Freeform 1809"/>
              <p:cNvSpPr>
                <a:spLocks/>
              </p:cNvSpPr>
              <p:nvPr/>
            </p:nvSpPr>
            <p:spPr bwMode="auto">
              <a:xfrm>
                <a:off x="4352" y="2867"/>
                <a:ext cx="58" cy="5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6" y="30"/>
                  </a:cxn>
                  <a:cxn ang="0">
                    <a:pos x="15" y="3"/>
                  </a:cxn>
                </a:cxnLst>
                <a:rect l="0" t="0" r="r" b="b"/>
                <a:pathLst>
                  <a:path w="36" h="31">
                    <a:moveTo>
                      <a:pt x="15" y="3"/>
                    </a:moveTo>
                    <a:cubicBezTo>
                      <a:pt x="35" y="0"/>
                      <a:pt x="36" y="31"/>
                      <a:pt x="16" y="30"/>
                    </a:cubicBezTo>
                    <a:cubicBezTo>
                      <a:pt x="0" y="29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8" name="Freeform 1810"/>
              <p:cNvSpPr>
                <a:spLocks/>
              </p:cNvSpPr>
              <p:nvPr/>
            </p:nvSpPr>
            <p:spPr bwMode="auto">
              <a:xfrm>
                <a:off x="2053" y="2872"/>
                <a:ext cx="58" cy="50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0" y="3"/>
                  </a:cxn>
                  <a:cxn ang="0">
                    <a:pos x="25" y="26"/>
                  </a:cxn>
                  <a:cxn ang="0">
                    <a:pos x="19" y="1"/>
                  </a:cxn>
                </a:cxnLst>
                <a:rect l="0" t="0" r="r" b="b"/>
                <a:pathLst>
                  <a:path w="36" h="31">
                    <a:moveTo>
                      <a:pt x="19" y="1"/>
                    </a:moveTo>
                    <a:cubicBezTo>
                      <a:pt x="23" y="0"/>
                      <a:pt x="27" y="1"/>
                      <a:pt x="30" y="3"/>
                    </a:cubicBezTo>
                    <a:cubicBezTo>
                      <a:pt x="36" y="9"/>
                      <a:pt x="35" y="23"/>
                      <a:pt x="25" y="26"/>
                    </a:cubicBezTo>
                    <a:cubicBezTo>
                      <a:pt x="9" y="31"/>
                      <a:pt x="0" y="4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9" name="Freeform 1811"/>
              <p:cNvSpPr>
                <a:spLocks/>
              </p:cNvSpPr>
              <p:nvPr/>
            </p:nvSpPr>
            <p:spPr bwMode="auto">
              <a:xfrm>
                <a:off x="1544" y="2872"/>
                <a:ext cx="53" cy="5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9"/>
                  </a:cxn>
                  <a:cxn ang="0">
                    <a:pos x="24" y="27"/>
                  </a:cxn>
                  <a:cxn ang="0">
                    <a:pos x="3" y="12"/>
                  </a:cxn>
                  <a:cxn ang="0">
                    <a:pos x="15" y="2"/>
                  </a:cxn>
                </a:cxnLst>
                <a:rect l="0" t="0" r="r" b="b"/>
                <a:pathLst>
                  <a:path w="33" h="33">
                    <a:moveTo>
                      <a:pt x="15" y="2"/>
                    </a:moveTo>
                    <a:cubicBezTo>
                      <a:pt x="23" y="0"/>
                      <a:pt x="33" y="9"/>
                      <a:pt x="30" y="19"/>
                    </a:cubicBezTo>
                    <a:cubicBezTo>
                      <a:pt x="29" y="22"/>
                      <a:pt x="26" y="26"/>
                      <a:pt x="24" y="27"/>
                    </a:cubicBezTo>
                    <a:cubicBezTo>
                      <a:pt x="14" y="33"/>
                      <a:pt x="0" y="25"/>
                      <a:pt x="3" y="12"/>
                    </a:cubicBezTo>
                    <a:cubicBezTo>
                      <a:pt x="4" y="8"/>
                      <a:pt x="7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0" name="Freeform 1812"/>
              <p:cNvSpPr>
                <a:spLocks/>
              </p:cNvSpPr>
              <p:nvPr/>
            </p:nvSpPr>
            <p:spPr bwMode="auto">
              <a:xfrm>
                <a:off x="4184" y="2874"/>
                <a:ext cx="46" cy="4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9"/>
                  </a:cxn>
                  <a:cxn ang="0">
                    <a:pos x="18" y="26"/>
                  </a:cxn>
                  <a:cxn ang="0">
                    <a:pos x="2" y="10"/>
                  </a:cxn>
                  <a:cxn ang="0">
                    <a:pos x="14" y="1"/>
                  </a:cxn>
                </a:cxnLst>
                <a:rect l="0" t="0" r="r" b="b"/>
                <a:pathLst>
                  <a:path w="29" h="28">
                    <a:moveTo>
                      <a:pt x="14" y="1"/>
                    </a:moveTo>
                    <a:cubicBezTo>
                      <a:pt x="19" y="0"/>
                      <a:pt x="25" y="5"/>
                      <a:pt x="27" y="9"/>
                    </a:cubicBezTo>
                    <a:cubicBezTo>
                      <a:pt x="29" y="15"/>
                      <a:pt x="25" y="24"/>
                      <a:pt x="18" y="26"/>
                    </a:cubicBezTo>
                    <a:cubicBezTo>
                      <a:pt x="9" y="28"/>
                      <a:pt x="0" y="20"/>
                      <a:pt x="2" y="10"/>
                    </a:cubicBezTo>
                    <a:cubicBezTo>
                      <a:pt x="3" y="5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062" name="Group 2014"/>
            <p:cNvGrpSpPr>
              <a:grpSpLocks/>
            </p:cNvGrpSpPr>
            <p:nvPr/>
          </p:nvGrpSpPr>
          <p:grpSpPr bwMode="auto">
            <a:xfrm>
              <a:off x="902" y="2872"/>
              <a:ext cx="4451" cy="198"/>
              <a:chOff x="902" y="2872"/>
              <a:chExt cx="4451" cy="198"/>
            </a:xfrm>
          </p:grpSpPr>
          <p:sp>
            <p:nvSpPr>
              <p:cNvPr id="3862" name="Freeform 1814"/>
              <p:cNvSpPr>
                <a:spLocks/>
              </p:cNvSpPr>
              <p:nvPr/>
            </p:nvSpPr>
            <p:spPr bwMode="auto">
              <a:xfrm>
                <a:off x="1717" y="2874"/>
                <a:ext cx="52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21"/>
                  </a:cxn>
                  <a:cxn ang="0">
                    <a:pos x="3" y="19"/>
                  </a:cxn>
                  <a:cxn ang="0">
                    <a:pos x="14" y="1"/>
                  </a:cxn>
                </a:cxnLst>
                <a:rect l="0" t="0" r="r" b="b"/>
                <a:pathLst>
                  <a:path w="32" h="29">
                    <a:moveTo>
                      <a:pt x="14" y="1"/>
                    </a:moveTo>
                    <a:cubicBezTo>
                      <a:pt x="25" y="0"/>
                      <a:pt x="32" y="13"/>
                      <a:pt x="27" y="21"/>
                    </a:cubicBezTo>
                    <a:cubicBezTo>
                      <a:pt x="21" y="29"/>
                      <a:pt x="7" y="28"/>
                      <a:pt x="3" y="19"/>
                    </a:cubicBezTo>
                    <a:cubicBezTo>
                      <a:pt x="0" y="12"/>
                      <a:pt x="5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3" name="Freeform 1815"/>
              <p:cNvSpPr>
                <a:spLocks/>
              </p:cNvSpPr>
              <p:nvPr/>
            </p:nvSpPr>
            <p:spPr bwMode="auto">
              <a:xfrm>
                <a:off x="3834" y="2872"/>
                <a:ext cx="61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5"/>
                  </a:cxn>
                  <a:cxn ang="0">
                    <a:pos x="5" y="12"/>
                  </a:cxn>
                  <a:cxn ang="0">
                    <a:pos x="16" y="2"/>
                  </a:cxn>
                </a:cxnLst>
                <a:rect l="0" t="0" r="r" b="b"/>
                <a:pathLst>
                  <a:path w="38" h="35">
                    <a:moveTo>
                      <a:pt x="16" y="2"/>
                    </a:moveTo>
                    <a:cubicBezTo>
                      <a:pt x="27" y="0"/>
                      <a:pt x="38" y="15"/>
                      <a:pt x="28" y="25"/>
                    </a:cubicBezTo>
                    <a:cubicBezTo>
                      <a:pt x="19" y="35"/>
                      <a:pt x="0" y="26"/>
                      <a:pt x="5" y="12"/>
                    </a:cubicBezTo>
                    <a:cubicBezTo>
                      <a:pt x="6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4" name="Freeform 1816"/>
              <p:cNvSpPr>
                <a:spLocks/>
              </p:cNvSpPr>
              <p:nvPr/>
            </p:nvSpPr>
            <p:spPr bwMode="auto">
              <a:xfrm>
                <a:off x="4006" y="2874"/>
                <a:ext cx="51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1"/>
                  </a:cxn>
                  <a:cxn ang="0">
                    <a:pos x="20" y="27"/>
                  </a:cxn>
                  <a:cxn ang="0">
                    <a:pos x="16" y="1"/>
                  </a:cxn>
                </a:cxnLst>
                <a:rect l="0" t="0" r="r" b="b"/>
                <a:pathLst>
                  <a:path w="32" h="29">
                    <a:moveTo>
                      <a:pt x="16" y="1"/>
                    </a:moveTo>
                    <a:cubicBezTo>
                      <a:pt x="23" y="0"/>
                      <a:pt x="30" y="4"/>
                      <a:pt x="31" y="11"/>
                    </a:cubicBezTo>
                    <a:cubicBezTo>
                      <a:pt x="32" y="21"/>
                      <a:pt x="25" y="26"/>
                      <a:pt x="20" y="27"/>
                    </a:cubicBezTo>
                    <a:cubicBezTo>
                      <a:pt x="2" y="29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5" name="Freeform 1817"/>
              <p:cNvSpPr>
                <a:spLocks/>
              </p:cNvSpPr>
              <p:nvPr/>
            </p:nvSpPr>
            <p:spPr bwMode="auto">
              <a:xfrm>
                <a:off x="1371" y="2875"/>
                <a:ext cx="53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8"/>
                  </a:cxn>
                  <a:cxn ang="0">
                    <a:pos x="14" y="28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4" y="0"/>
                      <a:pt x="33" y="8"/>
                      <a:pt x="30" y="18"/>
                    </a:cubicBezTo>
                    <a:cubicBezTo>
                      <a:pt x="29" y="23"/>
                      <a:pt x="22" y="30"/>
                      <a:pt x="14" y="28"/>
                    </a:cubicBezTo>
                    <a:cubicBezTo>
                      <a:pt x="0" y="24"/>
                      <a:pt x="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6" name="Freeform 1818"/>
              <p:cNvSpPr>
                <a:spLocks/>
              </p:cNvSpPr>
              <p:nvPr/>
            </p:nvSpPr>
            <p:spPr bwMode="auto">
              <a:xfrm>
                <a:off x="3492" y="2875"/>
                <a:ext cx="54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1"/>
                  </a:cxn>
                  <a:cxn ang="0">
                    <a:pos x="3" y="20"/>
                  </a:cxn>
                  <a:cxn ang="0">
                    <a:pos x="15" y="2"/>
                  </a:cxn>
                </a:cxnLst>
                <a:rect l="0" t="0" r="r" b="b"/>
                <a:pathLst>
                  <a:path w="34" h="31">
                    <a:moveTo>
                      <a:pt x="15" y="2"/>
                    </a:moveTo>
                    <a:cubicBezTo>
                      <a:pt x="25" y="0"/>
                      <a:pt x="34" y="11"/>
                      <a:pt x="29" y="21"/>
                    </a:cubicBezTo>
                    <a:cubicBezTo>
                      <a:pt x="24" y="31"/>
                      <a:pt x="8" y="31"/>
                      <a:pt x="3" y="20"/>
                    </a:cubicBezTo>
                    <a:cubicBezTo>
                      <a:pt x="0" y="12"/>
                      <a:pt x="5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7" name="Freeform 1819"/>
              <p:cNvSpPr>
                <a:spLocks/>
              </p:cNvSpPr>
              <p:nvPr/>
            </p:nvSpPr>
            <p:spPr bwMode="auto">
              <a:xfrm>
                <a:off x="3668" y="2875"/>
                <a:ext cx="49" cy="52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19"/>
                  </a:cxn>
                  <a:cxn ang="0">
                    <a:pos x="1" y="21"/>
                  </a:cxn>
                  <a:cxn ang="0">
                    <a:pos x="0" y="11"/>
                  </a:cxn>
                  <a:cxn ang="0">
                    <a:pos x="1" y="10"/>
                  </a:cxn>
                  <a:cxn ang="0">
                    <a:pos x="2" y="8"/>
                  </a:cxn>
                  <a:cxn ang="0">
                    <a:pos x="12" y="2"/>
                  </a:cxn>
                </a:cxnLst>
                <a:rect l="0" t="0" r="r" b="b"/>
                <a:pathLst>
                  <a:path w="30" h="32">
                    <a:moveTo>
                      <a:pt x="12" y="2"/>
                    </a:moveTo>
                    <a:cubicBezTo>
                      <a:pt x="18" y="0"/>
                      <a:pt x="30" y="8"/>
                      <a:pt x="26" y="19"/>
                    </a:cubicBezTo>
                    <a:cubicBezTo>
                      <a:pt x="23" y="29"/>
                      <a:pt x="7" y="32"/>
                      <a:pt x="1" y="21"/>
                    </a:cubicBezTo>
                    <a:cubicBezTo>
                      <a:pt x="0" y="18"/>
                      <a:pt x="0" y="14"/>
                      <a:pt x="0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1" y="10"/>
                      <a:pt x="1" y="8"/>
                      <a:pt x="2" y="8"/>
                    </a:cubicBezTo>
                    <a:cubicBezTo>
                      <a:pt x="4" y="5"/>
                      <a:pt x="7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8" name="Freeform 1820"/>
              <p:cNvSpPr>
                <a:spLocks/>
              </p:cNvSpPr>
              <p:nvPr/>
            </p:nvSpPr>
            <p:spPr bwMode="auto">
              <a:xfrm>
                <a:off x="1199" y="2877"/>
                <a:ext cx="48" cy="4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4"/>
                  </a:cxn>
                  <a:cxn ang="0">
                    <a:pos x="15" y="27"/>
                  </a:cxn>
                  <a:cxn ang="0">
                    <a:pos x="14" y="2"/>
                  </a:cxn>
                </a:cxnLst>
                <a:rect l="0" t="0" r="r" b="b"/>
                <a:pathLst>
                  <a:path w="30" h="27">
                    <a:moveTo>
                      <a:pt x="14" y="2"/>
                    </a:moveTo>
                    <a:cubicBezTo>
                      <a:pt x="21" y="0"/>
                      <a:pt x="30" y="6"/>
                      <a:pt x="29" y="14"/>
                    </a:cubicBezTo>
                    <a:cubicBezTo>
                      <a:pt x="29" y="24"/>
                      <a:pt x="22" y="27"/>
                      <a:pt x="15" y="27"/>
                    </a:cubicBezTo>
                    <a:cubicBezTo>
                      <a:pt x="0" y="26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9" name="Freeform 1821"/>
              <p:cNvSpPr>
                <a:spLocks/>
              </p:cNvSpPr>
              <p:nvPr/>
            </p:nvSpPr>
            <p:spPr bwMode="auto">
              <a:xfrm>
                <a:off x="3318" y="2878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9"/>
                  </a:cxn>
                  <a:cxn ang="0">
                    <a:pos x="21" y="28"/>
                  </a:cxn>
                  <a:cxn ang="0">
                    <a:pos x="4" y="9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0" y="0"/>
                      <a:pt x="27" y="2"/>
                      <a:pt x="30" y="9"/>
                    </a:cubicBezTo>
                    <a:cubicBezTo>
                      <a:pt x="33" y="17"/>
                      <a:pt x="28" y="26"/>
                      <a:pt x="21" y="28"/>
                    </a:cubicBezTo>
                    <a:cubicBezTo>
                      <a:pt x="10" y="31"/>
                      <a:pt x="0" y="19"/>
                      <a:pt x="4" y="9"/>
                    </a:cubicBezTo>
                    <a:cubicBezTo>
                      <a:pt x="5" y="5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0" name="Freeform 1822"/>
              <p:cNvSpPr>
                <a:spLocks/>
              </p:cNvSpPr>
              <p:nvPr/>
            </p:nvSpPr>
            <p:spPr bwMode="auto">
              <a:xfrm>
                <a:off x="2973" y="2878"/>
                <a:ext cx="58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5"/>
                  </a:cxn>
                  <a:cxn ang="0">
                    <a:pos x="12" y="29"/>
                  </a:cxn>
                  <a:cxn ang="0">
                    <a:pos x="16" y="2"/>
                  </a:cxn>
                </a:cxnLst>
                <a:rect l="0" t="0" r="r" b="b"/>
                <a:pathLst>
                  <a:path w="36" h="31">
                    <a:moveTo>
                      <a:pt x="16" y="2"/>
                    </a:moveTo>
                    <a:cubicBezTo>
                      <a:pt x="28" y="0"/>
                      <a:pt x="36" y="16"/>
                      <a:pt x="28" y="25"/>
                    </a:cubicBezTo>
                    <a:cubicBezTo>
                      <a:pt x="25" y="29"/>
                      <a:pt x="18" y="31"/>
                      <a:pt x="12" y="29"/>
                    </a:cubicBezTo>
                    <a:cubicBezTo>
                      <a:pt x="0" y="24"/>
                      <a:pt x="1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1" name="Freeform 1823"/>
              <p:cNvSpPr>
                <a:spLocks/>
              </p:cNvSpPr>
              <p:nvPr/>
            </p:nvSpPr>
            <p:spPr bwMode="auto">
              <a:xfrm>
                <a:off x="1029" y="2877"/>
                <a:ext cx="43" cy="50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4" y="11"/>
                  </a:cxn>
                  <a:cxn ang="0">
                    <a:pos x="27" y="13"/>
                  </a:cxn>
                  <a:cxn ang="0">
                    <a:pos x="25" y="20"/>
                  </a:cxn>
                </a:cxnLst>
                <a:rect l="0" t="0" r="r" b="b"/>
                <a:pathLst>
                  <a:path w="27" h="31">
                    <a:moveTo>
                      <a:pt x="25" y="20"/>
                    </a:moveTo>
                    <a:cubicBezTo>
                      <a:pt x="19" y="31"/>
                      <a:pt x="0" y="24"/>
                      <a:pt x="4" y="11"/>
                    </a:cubicBezTo>
                    <a:cubicBezTo>
                      <a:pt x="8" y="0"/>
                      <a:pt x="25" y="2"/>
                      <a:pt x="27" y="13"/>
                    </a:cubicBezTo>
                    <a:cubicBezTo>
                      <a:pt x="27" y="15"/>
                      <a:pt x="26" y="17"/>
                      <a:pt x="25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2" name="Freeform 1824"/>
              <p:cNvSpPr>
                <a:spLocks/>
              </p:cNvSpPr>
              <p:nvPr/>
            </p:nvSpPr>
            <p:spPr bwMode="auto">
              <a:xfrm>
                <a:off x="3147" y="2880"/>
                <a:ext cx="48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3"/>
                  </a:cxn>
                  <a:cxn ang="0">
                    <a:pos x="10" y="26"/>
                  </a:cxn>
                  <a:cxn ang="0">
                    <a:pos x="14" y="2"/>
                  </a:cxn>
                </a:cxnLst>
                <a:rect l="0" t="0" r="r" b="b"/>
                <a:pathLst>
                  <a:path w="30" h="31">
                    <a:moveTo>
                      <a:pt x="14" y="2"/>
                    </a:moveTo>
                    <a:cubicBezTo>
                      <a:pt x="20" y="0"/>
                      <a:pt x="29" y="5"/>
                      <a:pt x="29" y="13"/>
                    </a:cubicBezTo>
                    <a:cubicBezTo>
                      <a:pt x="30" y="21"/>
                      <a:pt x="20" y="31"/>
                      <a:pt x="10" y="26"/>
                    </a:cubicBezTo>
                    <a:cubicBezTo>
                      <a:pt x="0" y="20"/>
                      <a:pt x="2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3" name="Freeform 1825"/>
              <p:cNvSpPr>
                <a:spLocks/>
              </p:cNvSpPr>
              <p:nvPr/>
            </p:nvSpPr>
            <p:spPr bwMode="auto">
              <a:xfrm>
                <a:off x="2803" y="2882"/>
                <a:ext cx="51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3" y="0"/>
                      <a:pt x="32" y="9"/>
                      <a:pt x="29" y="18"/>
                    </a:cubicBezTo>
                    <a:cubicBezTo>
                      <a:pt x="26" y="31"/>
                      <a:pt x="7" y="31"/>
                      <a:pt x="3" y="20"/>
                    </a:cubicBezTo>
                    <a:cubicBezTo>
                      <a:pt x="0" y="12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4" name="Freeform 1826"/>
              <p:cNvSpPr>
                <a:spLocks/>
              </p:cNvSpPr>
              <p:nvPr/>
            </p:nvSpPr>
            <p:spPr bwMode="auto">
              <a:xfrm>
                <a:off x="5091" y="2883"/>
                <a:ext cx="61" cy="52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7" y="3"/>
                  </a:cxn>
                  <a:cxn ang="0">
                    <a:pos x="14" y="27"/>
                  </a:cxn>
                  <a:cxn ang="0">
                    <a:pos x="17" y="1"/>
                  </a:cxn>
                </a:cxnLst>
                <a:rect l="0" t="0" r="r" b="b"/>
                <a:pathLst>
                  <a:path w="38" h="32">
                    <a:moveTo>
                      <a:pt x="17" y="1"/>
                    </a:moveTo>
                    <a:cubicBezTo>
                      <a:pt x="20" y="0"/>
                      <a:pt x="24" y="1"/>
                      <a:pt x="27" y="3"/>
                    </a:cubicBezTo>
                    <a:cubicBezTo>
                      <a:pt x="38" y="11"/>
                      <a:pt x="30" y="32"/>
                      <a:pt x="14" y="27"/>
                    </a:cubicBezTo>
                    <a:cubicBezTo>
                      <a:pt x="2" y="24"/>
                      <a:pt x="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5" name="Freeform 1827"/>
              <p:cNvSpPr>
                <a:spLocks/>
              </p:cNvSpPr>
              <p:nvPr/>
            </p:nvSpPr>
            <p:spPr bwMode="auto">
              <a:xfrm>
                <a:off x="5266" y="2883"/>
                <a:ext cx="48" cy="4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1"/>
                  </a:cxn>
                  <a:cxn ang="0">
                    <a:pos x="16" y="26"/>
                  </a:cxn>
                  <a:cxn ang="0">
                    <a:pos x="14" y="1"/>
                  </a:cxn>
                </a:cxnLst>
                <a:rect l="0" t="0" r="r" b="b"/>
                <a:pathLst>
                  <a:path w="30" h="26">
                    <a:moveTo>
                      <a:pt x="14" y="1"/>
                    </a:moveTo>
                    <a:cubicBezTo>
                      <a:pt x="21" y="0"/>
                      <a:pt x="28" y="4"/>
                      <a:pt x="29" y="11"/>
                    </a:cubicBezTo>
                    <a:cubicBezTo>
                      <a:pt x="30" y="18"/>
                      <a:pt x="25" y="26"/>
                      <a:pt x="16" y="26"/>
                    </a:cubicBezTo>
                    <a:cubicBezTo>
                      <a:pt x="2" y="26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6" name="Freeform 1828"/>
              <p:cNvSpPr>
                <a:spLocks/>
              </p:cNvSpPr>
              <p:nvPr/>
            </p:nvSpPr>
            <p:spPr bwMode="auto">
              <a:xfrm>
                <a:off x="2456" y="2885"/>
                <a:ext cx="56" cy="5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5" h="35">
                    <a:moveTo>
                      <a:pt x="16" y="1"/>
                    </a:moveTo>
                    <a:cubicBezTo>
                      <a:pt x="19" y="0"/>
                      <a:pt x="27" y="1"/>
                      <a:pt x="30" y="9"/>
                    </a:cubicBezTo>
                    <a:cubicBezTo>
                      <a:pt x="35" y="21"/>
                      <a:pt x="18" y="35"/>
                      <a:pt x="7" y="24"/>
                    </a:cubicBezTo>
                    <a:cubicBezTo>
                      <a:pt x="0" y="16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7" name="Freeform 1829"/>
              <p:cNvSpPr>
                <a:spLocks/>
              </p:cNvSpPr>
              <p:nvPr/>
            </p:nvSpPr>
            <p:spPr bwMode="auto">
              <a:xfrm>
                <a:off x="2629" y="2883"/>
                <a:ext cx="50" cy="4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30" y="15"/>
                  </a:cxn>
                  <a:cxn ang="0">
                    <a:pos x="14" y="27"/>
                  </a:cxn>
                  <a:cxn ang="0">
                    <a:pos x="13" y="2"/>
                  </a:cxn>
                </a:cxnLst>
                <a:rect l="0" t="0" r="r" b="b"/>
                <a:pathLst>
                  <a:path w="31" h="28">
                    <a:moveTo>
                      <a:pt x="13" y="2"/>
                    </a:moveTo>
                    <a:cubicBezTo>
                      <a:pt x="21" y="0"/>
                      <a:pt x="31" y="5"/>
                      <a:pt x="30" y="15"/>
                    </a:cubicBezTo>
                    <a:cubicBezTo>
                      <a:pt x="30" y="22"/>
                      <a:pt x="22" y="28"/>
                      <a:pt x="14" y="27"/>
                    </a:cubicBezTo>
                    <a:cubicBezTo>
                      <a:pt x="1" y="25"/>
                      <a:pt x="0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8" name="Freeform 1830"/>
              <p:cNvSpPr>
                <a:spLocks/>
              </p:cNvSpPr>
              <p:nvPr/>
            </p:nvSpPr>
            <p:spPr bwMode="auto">
              <a:xfrm>
                <a:off x="4919" y="2885"/>
                <a:ext cx="58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3" y="1"/>
                  </a:cxn>
                  <a:cxn ang="0">
                    <a:pos x="17" y="27"/>
                  </a:cxn>
                  <a:cxn ang="0">
                    <a:pos x="16" y="1"/>
                  </a:cxn>
                </a:cxnLst>
                <a:rect l="0" t="0" r="r" b="b"/>
                <a:pathLst>
                  <a:path w="36" h="28">
                    <a:moveTo>
                      <a:pt x="16" y="1"/>
                    </a:moveTo>
                    <a:cubicBezTo>
                      <a:pt x="17" y="0"/>
                      <a:pt x="20" y="0"/>
                      <a:pt x="23" y="1"/>
                    </a:cubicBezTo>
                    <a:cubicBezTo>
                      <a:pt x="36" y="5"/>
                      <a:pt x="34" y="28"/>
                      <a:pt x="17" y="27"/>
                    </a:cubicBezTo>
                    <a:cubicBezTo>
                      <a:pt x="2" y="26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9" name="Freeform 1831"/>
              <p:cNvSpPr>
                <a:spLocks/>
              </p:cNvSpPr>
              <p:nvPr/>
            </p:nvSpPr>
            <p:spPr bwMode="auto">
              <a:xfrm>
                <a:off x="4751" y="2885"/>
                <a:ext cx="56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24"/>
                  </a:cxn>
                  <a:cxn ang="0">
                    <a:pos x="2" y="18"/>
                  </a:cxn>
                  <a:cxn ang="0">
                    <a:pos x="15" y="1"/>
                  </a:cxn>
                </a:cxnLst>
                <a:rect l="0" t="0" r="r" b="b"/>
                <a:pathLst>
                  <a:path w="35" h="31">
                    <a:moveTo>
                      <a:pt x="15" y="1"/>
                    </a:moveTo>
                    <a:cubicBezTo>
                      <a:pt x="27" y="0"/>
                      <a:pt x="35" y="15"/>
                      <a:pt x="26" y="24"/>
                    </a:cubicBezTo>
                    <a:cubicBezTo>
                      <a:pt x="20" y="31"/>
                      <a:pt x="5" y="29"/>
                      <a:pt x="2" y="18"/>
                    </a:cubicBezTo>
                    <a:cubicBezTo>
                      <a:pt x="0" y="11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0" name="Freeform 1832"/>
              <p:cNvSpPr>
                <a:spLocks/>
              </p:cNvSpPr>
              <p:nvPr/>
            </p:nvSpPr>
            <p:spPr bwMode="auto">
              <a:xfrm>
                <a:off x="2111" y="2883"/>
                <a:ext cx="61" cy="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3" y="29"/>
                  </a:cxn>
                  <a:cxn ang="0">
                    <a:pos x="7" y="26"/>
                  </a:cxn>
                  <a:cxn ang="0">
                    <a:pos x="16" y="3"/>
                  </a:cxn>
                </a:cxnLst>
                <a:rect l="0" t="0" r="r" b="b"/>
                <a:pathLst>
                  <a:path w="38" h="31">
                    <a:moveTo>
                      <a:pt x="16" y="3"/>
                    </a:moveTo>
                    <a:cubicBezTo>
                      <a:pt x="31" y="0"/>
                      <a:pt x="38" y="24"/>
                      <a:pt x="23" y="29"/>
                    </a:cubicBezTo>
                    <a:cubicBezTo>
                      <a:pt x="19" y="31"/>
                      <a:pt x="11" y="30"/>
                      <a:pt x="7" y="26"/>
                    </a:cubicBezTo>
                    <a:cubicBezTo>
                      <a:pt x="0" y="17"/>
                      <a:pt x="5" y="5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1" name="Freeform 1833"/>
              <p:cNvSpPr>
                <a:spLocks/>
              </p:cNvSpPr>
              <p:nvPr/>
            </p:nvSpPr>
            <p:spPr bwMode="auto">
              <a:xfrm>
                <a:off x="4572" y="2886"/>
                <a:ext cx="58" cy="4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4" y="1"/>
                  </a:cxn>
                  <a:cxn ang="0">
                    <a:pos x="20" y="27"/>
                  </a:cxn>
                  <a:cxn ang="0">
                    <a:pos x="17" y="1"/>
                  </a:cxn>
                </a:cxnLst>
                <a:rect l="0" t="0" r="r" b="b"/>
                <a:pathLst>
                  <a:path w="36" h="28">
                    <a:moveTo>
                      <a:pt x="17" y="1"/>
                    </a:moveTo>
                    <a:cubicBezTo>
                      <a:pt x="20" y="0"/>
                      <a:pt x="21" y="0"/>
                      <a:pt x="24" y="1"/>
                    </a:cubicBezTo>
                    <a:cubicBezTo>
                      <a:pt x="36" y="5"/>
                      <a:pt x="35" y="26"/>
                      <a:pt x="20" y="27"/>
                    </a:cubicBezTo>
                    <a:cubicBezTo>
                      <a:pt x="5" y="28"/>
                      <a:pt x="0" y="5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2" name="Freeform 1834"/>
              <p:cNvSpPr>
                <a:spLocks/>
              </p:cNvSpPr>
              <p:nvPr/>
            </p:nvSpPr>
            <p:spPr bwMode="auto">
              <a:xfrm>
                <a:off x="1937" y="2890"/>
                <a:ext cx="55" cy="4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2" y="10"/>
                  </a:cxn>
                  <a:cxn ang="0">
                    <a:pos x="22" y="27"/>
                  </a:cxn>
                  <a:cxn ang="0">
                    <a:pos x="8" y="23"/>
                  </a:cxn>
                  <a:cxn ang="0">
                    <a:pos x="18" y="0"/>
                  </a:cxn>
                </a:cxnLst>
                <a:rect l="0" t="0" r="r" b="b"/>
                <a:pathLst>
                  <a:path w="34" h="28">
                    <a:moveTo>
                      <a:pt x="18" y="0"/>
                    </a:moveTo>
                    <a:cubicBezTo>
                      <a:pt x="23" y="0"/>
                      <a:pt x="30" y="4"/>
                      <a:pt x="32" y="10"/>
                    </a:cubicBezTo>
                    <a:cubicBezTo>
                      <a:pt x="34" y="17"/>
                      <a:pt x="29" y="25"/>
                      <a:pt x="22" y="27"/>
                    </a:cubicBezTo>
                    <a:cubicBezTo>
                      <a:pt x="16" y="28"/>
                      <a:pt x="10" y="26"/>
                      <a:pt x="8" y="23"/>
                    </a:cubicBezTo>
                    <a:cubicBezTo>
                      <a:pt x="0" y="14"/>
                      <a:pt x="6" y="0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3" name="Freeform 1835"/>
              <p:cNvSpPr>
                <a:spLocks/>
              </p:cNvSpPr>
              <p:nvPr/>
            </p:nvSpPr>
            <p:spPr bwMode="auto">
              <a:xfrm>
                <a:off x="2291" y="2886"/>
                <a:ext cx="45" cy="52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5" y="12"/>
                  </a:cxn>
                  <a:cxn ang="0">
                    <a:pos x="1" y="19"/>
                  </a:cxn>
                  <a:cxn ang="0">
                    <a:pos x="0" y="15"/>
                  </a:cxn>
                  <a:cxn ang="0">
                    <a:pos x="10" y="2"/>
                  </a:cxn>
                </a:cxnLst>
                <a:rect l="0" t="0" r="r" b="b"/>
                <a:pathLst>
                  <a:path w="28" h="32">
                    <a:moveTo>
                      <a:pt x="10" y="2"/>
                    </a:moveTo>
                    <a:cubicBezTo>
                      <a:pt x="18" y="0"/>
                      <a:pt x="24" y="5"/>
                      <a:pt x="25" y="12"/>
                    </a:cubicBezTo>
                    <a:cubicBezTo>
                      <a:pt x="28" y="26"/>
                      <a:pt x="6" y="32"/>
                      <a:pt x="1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0" y="9"/>
                      <a:pt x="2" y="3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4" name="Freeform 1836"/>
              <p:cNvSpPr>
                <a:spLocks/>
              </p:cNvSpPr>
              <p:nvPr/>
            </p:nvSpPr>
            <p:spPr bwMode="auto">
              <a:xfrm>
                <a:off x="4405" y="2890"/>
                <a:ext cx="55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23"/>
                  </a:cxn>
                  <a:cxn ang="0">
                    <a:pos x="4" y="19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27" y="0"/>
                      <a:pt x="34" y="15"/>
                      <a:pt x="25" y="23"/>
                    </a:cubicBezTo>
                    <a:cubicBezTo>
                      <a:pt x="18" y="30"/>
                      <a:pt x="7" y="24"/>
                      <a:pt x="4" y="19"/>
                    </a:cubicBezTo>
                    <a:cubicBezTo>
                      <a:pt x="0" y="10"/>
                      <a:pt x="6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5" name="Freeform 1837"/>
              <p:cNvSpPr>
                <a:spLocks/>
              </p:cNvSpPr>
              <p:nvPr/>
            </p:nvSpPr>
            <p:spPr bwMode="auto">
              <a:xfrm>
                <a:off x="4234" y="2888"/>
                <a:ext cx="48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8" y="9"/>
                  </a:cxn>
                  <a:cxn ang="0">
                    <a:pos x="28" y="10"/>
                  </a:cxn>
                  <a:cxn ang="0">
                    <a:pos x="29" y="17"/>
                  </a:cxn>
                  <a:cxn ang="0">
                    <a:pos x="2" y="18"/>
                  </a:cxn>
                  <a:cxn ang="0">
                    <a:pos x="12" y="2"/>
                  </a:cxn>
                </a:cxnLst>
                <a:rect l="0" t="0" r="r" b="b"/>
                <a:pathLst>
                  <a:path w="30" h="32">
                    <a:moveTo>
                      <a:pt x="12" y="2"/>
                    </a:moveTo>
                    <a:cubicBezTo>
                      <a:pt x="18" y="0"/>
                      <a:pt x="26" y="4"/>
                      <a:pt x="28" y="9"/>
                    </a:cubicBezTo>
                    <a:cubicBezTo>
                      <a:pt x="28" y="9"/>
                      <a:pt x="27" y="9"/>
                      <a:pt x="28" y="10"/>
                    </a:cubicBezTo>
                    <a:cubicBezTo>
                      <a:pt x="29" y="11"/>
                      <a:pt x="30" y="15"/>
                      <a:pt x="29" y="17"/>
                    </a:cubicBezTo>
                    <a:cubicBezTo>
                      <a:pt x="26" y="31"/>
                      <a:pt x="5" y="32"/>
                      <a:pt x="2" y="18"/>
                    </a:cubicBezTo>
                    <a:cubicBezTo>
                      <a:pt x="0" y="10"/>
                      <a:pt x="6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6" name="Freeform 1838"/>
              <p:cNvSpPr>
                <a:spLocks/>
              </p:cNvSpPr>
              <p:nvPr/>
            </p:nvSpPr>
            <p:spPr bwMode="auto">
              <a:xfrm>
                <a:off x="1767" y="2890"/>
                <a:ext cx="55" cy="49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0"/>
                  </a:cxn>
                  <a:cxn ang="0">
                    <a:pos x="12" y="27"/>
                  </a:cxn>
                  <a:cxn ang="0">
                    <a:pos x="14" y="1"/>
                  </a:cxn>
                </a:cxnLst>
                <a:rect l="0" t="0" r="r" b="b"/>
                <a:pathLst>
                  <a:path w="34" h="31">
                    <a:moveTo>
                      <a:pt x="14" y="1"/>
                    </a:moveTo>
                    <a:cubicBezTo>
                      <a:pt x="22" y="0"/>
                      <a:pt x="28" y="4"/>
                      <a:pt x="30" y="10"/>
                    </a:cubicBezTo>
                    <a:cubicBezTo>
                      <a:pt x="34" y="19"/>
                      <a:pt x="24" y="31"/>
                      <a:pt x="12" y="27"/>
                    </a:cubicBezTo>
                    <a:cubicBezTo>
                      <a:pt x="1" y="23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7" name="Freeform 1839"/>
              <p:cNvSpPr>
                <a:spLocks/>
              </p:cNvSpPr>
              <p:nvPr/>
            </p:nvSpPr>
            <p:spPr bwMode="auto">
              <a:xfrm>
                <a:off x="3887" y="2890"/>
                <a:ext cx="54" cy="5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1"/>
                  </a:cxn>
                  <a:cxn ang="0">
                    <a:pos x="7" y="24"/>
                  </a:cxn>
                  <a:cxn ang="0">
                    <a:pos x="16" y="2"/>
                  </a:cxn>
                </a:cxnLst>
                <a:rect l="0" t="0" r="r" b="b"/>
                <a:pathLst>
                  <a:path w="34" h="32">
                    <a:moveTo>
                      <a:pt x="16" y="2"/>
                    </a:moveTo>
                    <a:cubicBezTo>
                      <a:pt x="25" y="0"/>
                      <a:pt x="34" y="11"/>
                      <a:pt x="30" y="21"/>
                    </a:cubicBezTo>
                    <a:cubicBezTo>
                      <a:pt x="27" y="29"/>
                      <a:pt x="13" y="32"/>
                      <a:pt x="7" y="24"/>
                    </a:cubicBezTo>
                    <a:cubicBezTo>
                      <a:pt x="0" y="17"/>
                      <a:pt x="3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8" name="Freeform 1840"/>
              <p:cNvSpPr>
                <a:spLocks/>
              </p:cNvSpPr>
              <p:nvPr/>
            </p:nvSpPr>
            <p:spPr bwMode="auto">
              <a:xfrm>
                <a:off x="4059" y="2891"/>
                <a:ext cx="54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7"/>
                  </a:cxn>
                  <a:cxn ang="0">
                    <a:pos x="15" y="26"/>
                  </a:cxn>
                  <a:cxn ang="0">
                    <a:pos x="8" y="5"/>
                  </a:cxn>
                  <a:cxn ang="0">
                    <a:pos x="15" y="1"/>
                  </a:cxn>
                </a:cxnLst>
                <a:rect l="0" t="0" r="r" b="b"/>
                <a:pathLst>
                  <a:path w="34" h="28">
                    <a:moveTo>
                      <a:pt x="15" y="1"/>
                    </a:moveTo>
                    <a:cubicBezTo>
                      <a:pt x="21" y="0"/>
                      <a:pt x="27" y="3"/>
                      <a:pt x="29" y="7"/>
                    </a:cubicBezTo>
                    <a:cubicBezTo>
                      <a:pt x="34" y="15"/>
                      <a:pt x="28" y="28"/>
                      <a:pt x="15" y="26"/>
                    </a:cubicBezTo>
                    <a:cubicBezTo>
                      <a:pt x="8" y="26"/>
                      <a:pt x="0" y="13"/>
                      <a:pt x="8" y="5"/>
                    </a:cubicBezTo>
                    <a:cubicBezTo>
                      <a:pt x="9" y="3"/>
                      <a:pt x="11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9" name="Freeform 1841"/>
              <p:cNvSpPr>
                <a:spLocks/>
              </p:cNvSpPr>
              <p:nvPr/>
            </p:nvSpPr>
            <p:spPr bwMode="auto">
              <a:xfrm>
                <a:off x="1600" y="2893"/>
                <a:ext cx="48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" y="20"/>
                  </a:cxn>
                  <a:cxn ang="0">
                    <a:pos x="10" y="25"/>
                  </a:cxn>
                  <a:cxn ang="0">
                    <a:pos x="1" y="15"/>
                  </a:cxn>
                  <a:cxn ang="0">
                    <a:pos x="14" y="0"/>
                  </a:cxn>
                </a:cxnLst>
                <a:rect l="0" t="0" r="r" b="b"/>
                <a:pathLst>
                  <a:path w="30" h="26">
                    <a:moveTo>
                      <a:pt x="14" y="0"/>
                    </a:moveTo>
                    <a:cubicBezTo>
                      <a:pt x="22" y="0"/>
                      <a:pt x="30" y="10"/>
                      <a:pt x="25" y="20"/>
                    </a:cubicBezTo>
                    <a:cubicBezTo>
                      <a:pt x="22" y="24"/>
                      <a:pt x="16" y="26"/>
                      <a:pt x="10" y="25"/>
                    </a:cubicBezTo>
                    <a:cubicBezTo>
                      <a:pt x="6" y="24"/>
                      <a:pt x="2" y="19"/>
                      <a:pt x="1" y="15"/>
                    </a:cubicBezTo>
                    <a:cubicBezTo>
                      <a:pt x="0" y="7"/>
                      <a:pt x="5" y="0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0" name="Freeform 1842"/>
              <p:cNvSpPr>
                <a:spLocks/>
              </p:cNvSpPr>
              <p:nvPr/>
            </p:nvSpPr>
            <p:spPr bwMode="auto">
              <a:xfrm>
                <a:off x="3713" y="2891"/>
                <a:ext cx="60" cy="50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4"/>
                  </a:cxn>
                  <a:cxn ang="0">
                    <a:pos x="8" y="26"/>
                  </a:cxn>
                  <a:cxn ang="0">
                    <a:pos x="17" y="2"/>
                  </a:cxn>
                </a:cxnLst>
                <a:rect l="0" t="0" r="r" b="b"/>
                <a:pathLst>
                  <a:path w="37" h="31">
                    <a:moveTo>
                      <a:pt x="17" y="2"/>
                    </a:moveTo>
                    <a:cubicBezTo>
                      <a:pt x="27" y="0"/>
                      <a:pt x="37" y="14"/>
                      <a:pt x="28" y="24"/>
                    </a:cubicBezTo>
                    <a:cubicBezTo>
                      <a:pt x="23" y="30"/>
                      <a:pt x="14" y="31"/>
                      <a:pt x="8" y="26"/>
                    </a:cubicBezTo>
                    <a:cubicBezTo>
                      <a:pt x="0" y="19"/>
                      <a:pt x="2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1" name="Freeform 1843"/>
              <p:cNvSpPr>
                <a:spLocks/>
              </p:cNvSpPr>
              <p:nvPr/>
            </p:nvSpPr>
            <p:spPr bwMode="auto">
              <a:xfrm>
                <a:off x="1424" y="2891"/>
                <a:ext cx="51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20"/>
                  </a:cxn>
                  <a:cxn ang="0">
                    <a:pos x="13" y="28"/>
                  </a:cxn>
                  <a:cxn ang="0">
                    <a:pos x="4" y="10"/>
                  </a:cxn>
                  <a:cxn ang="0">
                    <a:pos x="13" y="2"/>
                  </a:cxn>
                </a:cxnLst>
                <a:rect l="0" t="0" r="r" b="b"/>
                <a:pathLst>
                  <a:path w="32" h="29">
                    <a:moveTo>
                      <a:pt x="13" y="2"/>
                    </a:moveTo>
                    <a:cubicBezTo>
                      <a:pt x="24" y="0"/>
                      <a:pt x="32" y="10"/>
                      <a:pt x="29" y="20"/>
                    </a:cubicBezTo>
                    <a:cubicBezTo>
                      <a:pt x="26" y="25"/>
                      <a:pt x="19" y="29"/>
                      <a:pt x="13" y="28"/>
                    </a:cubicBezTo>
                    <a:cubicBezTo>
                      <a:pt x="7" y="26"/>
                      <a:pt x="0" y="19"/>
                      <a:pt x="4" y="10"/>
                    </a:cubicBezTo>
                    <a:cubicBezTo>
                      <a:pt x="5" y="7"/>
                      <a:pt x="8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2" name="Freeform 1844"/>
              <p:cNvSpPr>
                <a:spLocks/>
              </p:cNvSpPr>
              <p:nvPr/>
            </p:nvSpPr>
            <p:spPr bwMode="auto">
              <a:xfrm>
                <a:off x="1252" y="2890"/>
                <a:ext cx="54" cy="4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7" y="30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4" y="11"/>
                  </a:cxn>
                  <a:cxn ang="0">
                    <a:pos x="14" y="4"/>
                  </a:cxn>
                </a:cxnLst>
                <a:rect l="0" t="0" r="r" b="b"/>
                <a:pathLst>
                  <a:path w="34" h="30">
                    <a:moveTo>
                      <a:pt x="14" y="4"/>
                    </a:moveTo>
                    <a:cubicBezTo>
                      <a:pt x="34" y="0"/>
                      <a:pt x="33" y="30"/>
                      <a:pt x="17" y="30"/>
                    </a:cubicBezTo>
                    <a:cubicBezTo>
                      <a:pt x="7" y="30"/>
                      <a:pt x="0" y="2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1"/>
                      <a:pt x="4" y="10"/>
                      <a:pt x="4" y="11"/>
                    </a:cubicBezTo>
                    <a:cubicBezTo>
                      <a:pt x="7" y="6"/>
                      <a:pt x="9" y="5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3" name="Freeform 1845"/>
              <p:cNvSpPr>
                <a:spLocks/>
              </p:cNvSpPr>
              <p:nvPr/>
            </p:nvSpPr>
            <p:spPr bwMode="auto">
              <a:xfrm>
                <a:off x="3540" y="2893"/>
                <a:ext cx="53" cy="4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2" y="13"/>
                  </a:cxn>
                  <a:cxn ang="0">
                    <a:pos x="19" y="28"/>
                  </a:cxn>
                  <a:cxn ang="0">
                    <a:pos x="16" y="2"/>
                  </a:cxn>
                </a:cxnLst>
                <a:rect l="0" t="0" r="r" b="b"/>
                <a:pathLst>
                  <a:path w="33" h="28">
                    <a:moveTo>
                      <a:pt x="16" y="2"/>
                    </a:moveTo>
                    <a:cubicBezTo>
                      <a:pt x="23" y="0"/>
                      <a:pt x="31" y="5"/>
                      <a:pt x="32" y="13"/>
                    </a:cubicBezTo>
                    <a:cubicBezTo>
                      <a:pt x="33" y="22"/>
                      <a:pt x="26" y="28"/>
                      <a:pt x="19" y="28"/>
                    </a:cubicBezTo>
                    <a:cubicBezTo>
                      <a:pt x="3" y="28"/>
                      <a:pt x="0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4" name="Freeform 1846"/>
              <p:cNvSpPr>
                <a:spLocks/>
              </p:cNvSpPr>
              <p:nvPr/>
            </p:nvSpPr>
            <p:spPr bwMode="auto">
              <a:xfrm>
                <a:off x="1070" y="2896"/>
                <a:ext cx="61" cy="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7" y="1"/>
                  </a:cxn>
                  <a:cxn ang="0">
                    <a:pos x="25" y="26"/>
                  </a:cxn>
                  <a:cxn ang="0">
                    <a:pos x="20" y="0"/>
                  </a:cxn>
                </a:cxnLst>
                <a:rect l="0" t="0" r="r" b="b"/>
                <a:pathLst>
                  <a:path w="38" h="31">
                    <a:moveTo>
                      <a:pt x="20" y="0"/>
                    </a:moveTo>
                    <a:cubicBezTo>
                      <a:pt x="21" y="0"/>
                      <a:pt x="24" y="0"/>
                      <a:pt x="27" y="1"/>
                    </a:cubicBezTo>
                    <a:cubicBezTo>
                      <a:pt x="38" y="5"/>
                      <a:pt x="37" y="23"/>
                      <a:pt x="25" y="26"/>
                    </a:cubicBezTo>
                    <a:cubicBezTo>
                      <a:pt x="9" y="31"/>
                      <a:pt x="0" y="4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5" name="Freeform 1847"/>
              <p:cNvSpPr>
                <a:spLocks/>
              </p:cNvSpPr>
              <p:nvPr/>
            </p:nvSpPr>
            <p:spPr bwMode="auto">
              <a:xfrm>
                <a:off x="3373" y="2893"/>
                <a:ext cx="55" cy="5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1" y="15"/>
                  </a:cxn>
                  <a:cxn ang="0">
                    <a:pos x="14" y="2"/>
                  </a:cxn>
                </a:cxnLst>
                <a:rect l="0" t="0" r="r" b="b"/>
                <a:pathLst>
                  <a:path w="34" h="34">
                    <a:moveTo>
                      <a:pt x="14" y="2"/>
                    </a:moveTo>
                    <a:cubicBezTo>
                      <a:pt x="25" y="0"/>
                      <a:pt x="34" y="16"/>
                      <a:pt x="25" y="25"/>
                    </a:cubicBezTo>
                    <a:cubicBezTo>
                      <a:pt x="17" y="34"/>
                      <a:pt x="0" y="28"/>
                      <a:pt x="1" y="15"/>
                    </a:cubicBezTo>
                    <a:cubicBezTo>
                      <a:pt x="2" y="8"/>
                      <a:pt x="6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6" name="Freeform 1848"/>
              <p:cNvSpPr>
                <a:spLocks/>
              </p:cNvSpPr>
              <p:nvPr/>
            </p:nvSpPr>
            <p:spPr bwMode="auto">
              <a:xfrm>
                <a:off x="3195" y="2896"/>
                <a:ext cx="56" cy="4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2" y="19"/>
                  </a:cxn>
                  <a:cxn ang="0">
                    <a:pos x="21" y="28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9" y="1"/>
                  </a:cxn>
                </a:cxnLst>
                <a:rect l="0" t="0" r="r" b="b"/>
                <a:pathLst>
                  <a:path w="35" h="30">
                    <a:moveTo>
                      <a:pt x="19" y="1"/>
                    </a:moveTo>
                    <a:cubicBezTo>
                      <a:pt x="27" y="0"/>
                      <a:pt x="35" y="10"/>
                      <a:pt x="32" y="19"/>
                    </a:cubicBezTo>
                    <a:cubicBezTo>
                      <a:pt x="31" y="22"/>
                      <a:pt x="26" y="27"/>
                      <a:pt x="21" y="28"/>
                    </a:cubicBezTo>
                    <a:cubicBezTo>
                      <a:pt x="9" y="30"/>
                      <a:pt x="0" y="13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2"/>
                      <a:pt x="14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7" name="Freeform 1849"/>
              <p:cNvSpPr>
                <a:spLocks/>
              </p:cNvSpPr>
              <p:nvPr/>
            </p:nvSpPr>
            <p:spPr bwMode="auto">
              <a:xfrm>
                <a:off x="3025" y="2898"/>
                <a:ext cx="56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5" h="31">
                    <a:moveTo>
                      <a:pt x="17" y="1"/>
                    </a:moveTo>
                    <a:cubicBezTo>
                      <a:pt x="22" y="0"/>
                      <a:pt x="28" y="4"/>
                      <a:pt x="30" y="9"/>
                    </a:cubicBezTo>
                    <a:cubicBezTo>
                      <a:pt x="35" y="20"/>
                      <a:pt x="23" y="31"/>
                      <a:pt x="12" y="27"/>
                    </a:cubicBezTo>
                    <a:cubicBezTo>
                      <a:pt x="1" y="23"/>
                      <a:pt x="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8" name="Freeform 1850"/>
              <p:cNvSpPr>
                <a:spLocks/>
              </p:cNvSpPr>
              <p:nvPr/>
            </p:nvSpPr>
            <p:spPr bwMode="auto">
              <a:xfrm>
                <a:off x="2843" y="2896"/>
                <a:ext cx="69" cy="58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8" y="29"/>
                  </a:cxn>
                  <a:cxn ang="0">
                    <a:pos x="22" y="3"/>
                  </a:cxn>
                </a:cxnLst>
                <a:rect l="0" t="0" r="r" b="b"/>
                <a:pathLst>
                  <a:path w="43" h="36">
                    <a:moveTo>
                      <a:pt x="22" y="3"/>
                    </a:moveTo>
                    <a:cubicBezTo>
                      <a:pt x="36" y="0"/>
                      <a:pt x="43" y="23"/>
                      <a:pt x="28" y="29"/>
                    </a:cubicBezTo>
                    <a:cubicBezTo>
                      <a:pt x="10" y="36"/>
                      <a:pt x="0" y="6"/>
                      <a:pt x="2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9" name="Freeform 1851"/>
              <p:cNvSpPr>
                <a:spLocks/>
              </p:cNvSpPr>
              <p:nvPr/>
            </p:nvSpPr>
            <p:spPr bwMode="auto">
              <a:xfrm>
                <a:off x="5147" y="2898"/>
                <a:ext cx="55" cy="5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6" y="24"/>
                  </a:cxn>
                  <a:cxn ang="0">
                    <a:pos x="2" y="18"/>
                  </a:cxn>
                  <a:cxn ang="0">
                    <a:pos x="15" y="2"/>
                  </a:cxn>
                </a:cxnLst>
                <a:rect l="0" t="0" r="r" b="b"/>
                <a:pathLst>
                  <a:path w="34" h="34">
                    <a:moveTo>
                      <a:pt x="15" y="2"/>
                    </a:moveTo>
                    <a:cubicBezTo>
                      <a:pt x="26" y="0"/>
                      <a:pt x="34" y="15"/>
                      <a:pt x="26" y="24"/>
                    </a:cubicBezTo>
                    <a:cubicBezTo>
                      <a:pt x="18" y="34"/>
                      <a:pt x="4" y="27"/>
                      <a:pt x="2" y="18"/>
                    </a:cubicBezTo>
                    <a:cubicBezTo>
                      <a:pt x="0" y="11"/>
                      <a:pt x="5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0" name="Freeform 1852"/>
              <p:cNvSpPr>
                <a:spLocks/>
              </p:cNvSpPr>
              <p:nvPr/>
            </p:nvSpPr>
            <p:spPr bwMode="auto">
              <a:xfrm>
                <a:off x="4971" y="2899"/>
                <a:ext cx="61" cy="55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5"/>
                  </a:cxn>
                  <a:cxn ang="0">
                    <a:pos x="5" y="10"/>
                  </a:cxn>
                  <a:cxn ang="0">
                    <a:pos x="17" y="2"/>
                  </a:cxn>
                </a:cxnLst>
                <a:rect l="0" t="0" r="r" b="b"/>
                <a:pathLst>
                  <a:path w="38" h="34">
                    <a:moveTo>
                      <a:pt x="17" y="2"/>
                    </a:moveTo>
                    <a:cubicBezTo>
                      <a:pt x="29" y="0"/>
                      <a:pt x="38" y="16"/>
                      <a:pt x="28" y="25"/>
                    </a:cubicBezTo>
                    <a:cubicBezTo>
                      <a:pt x="19" y="34"/>
                      <a:pt x="0" y="25"/>
                      <a:pt x="5" y="10"/>
                    </a:cubicBezTo>
                    <a:cubicBezTo>
                      <a:pt x="7" y="6"/>
                      <a:pt x="11" y="2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1" name="Freeform 1853"/>
              <p:cNvSpPr>
                <a:spLocks/>
              </p:cNvSpPr>
              <p:nvPr/>
            </p:nvSpPr>
            <p:spPr bwMode="auto">
              <a:xfrm>
                <a:off x="2682" y="2899"/>
                <a:ext cx="49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6"/>
                  </a:cxn>
                  <a:cxn ang="0">
                    <a:pos x="25" y="25"/>
                  </a:cxn>
                  <a:cxn ang="0">
                    <a:pos x="6" y="23"/>
                  </a:cxn>
                  <a:cxn ang="0">
                    <a:pos x="13" y="2"/>
                  </a:cxn>
                </a:cxnLst>
                <a:rect l="0" t="0" r="r" b="b"/>
                <a:pathLst>
                  <a:path w="30" h="29">
                    <a:moveTo>
                      <a:pt x="13" y="2"/>
                    </a:moveTo>
                    <a:cubicBezTo>
                      <a:pt x="22" y="0"/>
                      <a:pt x="30" y="7"/>
                      <a:pt x="29" y="16"/>
                    </a:cubicBezTo>
                    <a:cubicBezTo>
                      <a:pt x="28" y="20"/>
                      <a:pt x="27" y="23"/>
                      <a:pt x="25" y="25"/>
                    </a:cubicBezTo>
                    <a:cubicBezTo>
                      <a:pt x="20" y="29"/>
                      <a:pt x="11" y="29"/>
                      <a:pt x="6" y="23"/>
                    </a:cubicBezTo>
                    <a:cubicBezTo>
                      <a:pt x="0" y="16"/>
                      <a:pt x="2" y="5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2" name="Freeform 1854"/>
              <p:cNvSpPr>
                <a:spLocks/>
              </p:cNvSpPr>
              <p:nvPr/>
            </p:nvSpPr>
            <p:spPr bwMode="auto">
              <a:xfrm>
                <a:off x="4799" y="2903"/>
                <a:ext cx="62" cy="5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4" y="27"/>
                  </a:cxn>
                  <a:cxn ang="0">
                    <a:pos x="18" y="1"/>
                  </a:cxn>
                </a:cxnLst>
                <a:rect l="0" t="0" r="r" b="b"/>
                <a:pathLst>
                  <a:path w="39" h="33">
                    <a:moveTo>
                      <a:pt x="18" y="1"/>
                    </a:moveTo>
                    <a:cubicBezTo>
                      <a:pt x="39" y="0"/>
                      <a:pt x="34" y="33"/>
                      <a:pt x="14" y="27"/>
                    </a:cubicBezTo>
                    <a:cubicBezTo>
                      <a:pt x="0" y="24"/>
                      <a:pt x="0" y="1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3" name="Freeform 1855"/>
              <p:cNvSpPr>
                <a:spLocks/>
              </p:cNvSpPr>
              <p:nvPr/>
            </p:nvSpPr>
            <p:spPr bwMode="auto">
              <a:xfrm>
                <a:off x="2509" y="2903"/>
                <a:ext cx="48" cy="4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2"/>
                  </a:cxn>
                  <a:cxn ang="0">
                    <a:pos x="18" y="27"/>
                  </a:cxn>
                  <a:cxn ang="0">
                    <a:pos x="5" y="7"/>
                  </a:cxn>
                  <a:cxn ang="0">
                    <a:pos x="14" y="1"/>
                  </a:cxn>
                </a:cxnLst>
                <a:rect l="0" t="0" r="r" b="b"/>
                <a:pathLst>
                  <a:path w="30" h="28">
                    <a:moveTo>
                      <a:pt x="14" y="1"/>
                    </a:moveTo>
                    <a:cubicBezTo>
                      <a:pt x="21" y="0"/>
                      <a:pt x="29" y="5"/>
                      <a:pt x="29" y="12"/>
                    </a:cubicBezTo>
                    <a:cubicBezTo>
                      <a:pt x="30" y="18"/>
                      <a:pt x="26" y="25"/>
                      <a:pt x="18" y="27"/>
                    </a:cubicBezTo>
                    <a:cubicBezTo>
                      <a:pt x="8" y="28"/>
                      <a:pt x="0" y="16"/>
                      <a:pt x="5" y="7"/>
                    </a:cubicBezTo>
                    <a:cubicBezTo>
                      <a:pt x="6" y="5"/>
                      <a:pt x="9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4" name="Freeform 1856"/>
              <p:cNvSpPr>
                <a:spLocks/>
              </p:cNvSpPr>
              <p:nvPr/>
            </p:nvSpPr>
            <p:spPr bwMode="auto">
              <a:xfrm>
                <a:off x="913" y="2906"/>
                <a:ext cx="39" cy="35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13" y="7"/>
                  </a:cxn>
                  <a:cxn ang="0">
                    <a:pos x="17" y="0"/>
                  </a:cxn>
                  <a:cxn ang="0">
                    <a:pos x="23" y="11"/>
                  </a:cxn>
                  <a:cxn ang="0">
                    <a:pos x="2" y="6"/>
                  </a:cxn>
                  <a:cxn ang="0">
                    <a:pos x="5" y="1"/>
                  </a:cxn>
                </a:cxnLst>
                <a:rect l="0" t="0" r="r" b="b"/>
                <a:pathLst>
                  <a:path w="24" h="22">
                    <a:moveTo>
                      <a:pt x="5" y="1"/>
                    </a:moveTo>
                    <a:cubicBezTo>
                      <a:pt x="7" y="3"/>
                      <a:pt x="9" y="6"/>
                      <a:pt x="13" y="7"/>
                    </a:cubicBezTo>
                    <a:cubicBezTo>
                      <a:pt x="15" y="5"/>
                      <a:pt x="15" y="0"/>
                      <a:pt x="17" y="0"/>
                    </a:cubicBezTo>
                    <a:cubicBezTo>
                      <a:pt x="22" y="1"/>
                      <a:pt x="24" y="7"/>
                      <a:pt x="23" y="11"/>
                    </a:cubicBezTo>
                    <a:cubicBezTo>
                      <a:pt x="20" y="22"/>
                      <a:pt x="0" y="20"/>
                      <a:pt x="2" y="6"/>
                    </a:cubicBezTo>
                    <a:cubicBezTo>
                      <a:pt x="3" y="4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5" name="Freeform 1857"/>
              <p:cNvSpPr>
                <a:spLocks/>
              </p:cNvSpPr>
              <p:nvPr/>
            </p:nvSpPr>
            <p:spPr bwMode="auto">
              <a:xfrm>
                <a:off x="2336" y="2899"/>
                <a:ext cx="56" cy="50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6" y="29"/>
                  </a:cxn>
                  <a:cxn ang="0">
                    <a:pos x="15" y="4"/>
                  </a:cxn>
                </a:cxnLst>
                <a:rect l="0" t="0" r="r" b="b"/>
                <a:pathLst>
                  <a:path w="35" h="31">
                    <a:moveTo>
                      <a:pt x="15" y="4"/>
                    </a:moveTo>
                    <a:cubicBezTo>
                      <a:pt x="34" y="0"/>
                      <a:pt x="35" y="31"/>
                      <a:pt x="16" y="29"/>
                    </a:cubicBezTo>
                    <a:cubicBezTo>
                      <a:pt x="2" y="28"/>
                      <a:pt x="0" y="7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6" name="Freeform 1858"/>
              <p:cNvSpPr>
                <a:spLocks/>
              </p:cNvSpPr>
              <p:nvPr/>
            </p:nvSpPr>
            <p:spPr bwMode="auto">
              <a:xfrm>
                <a:off x="2167" y="2904"/>
                <a:ext cx="48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8"/>
                  </a:cxn>
                  <a:cxn ang="0">
                    <a:pos x="3" y="19"/>
                  </a:cxn>
                  <a:cxn ang="0">
                    <a:pos x="13" y="2"/>
                  </a:cxn>
                </a:cxnLst>
                <a:rect l="0" t="0" r="r" b="b"/>
                <a:pathLst>
                  <a:path w="30" h="30">
                    <a:moveTo>
                      <a:pt x="13" y="2"/>
                    </a:moveTo>
                    <a:cubicBezTo>
                      <a:pt x="24" y="0"/>
                      <a:pt x="30" y="10"/>
                      <a:pt x="27" y="18"/>
                    </a:cubicBezTo>
                    <a:cubicBezTo>
                      <a:pt x="24" y="29"/>
                      <a:pt x="7" y="30"/>
                      <a:pt x="3" y="19"/>
                    </a:cubicBezTo>
                    <a:cubicBezTo>
                      <a:pt x="0" y="12"/>
                      <a:pt x="4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7" name="Freeform 1859"/>
              <p:cNvSpPr>
                <a:spLocks/>
              </p:cNvSpPr>
              <p:nvPr/>
            </p:nvSpPr>
            <p:spPr bwMode="auto">
              <a:xfrm>
                <a:off x="4283" y="2904"/>
                <a:ext cx="55" cy="5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21"/>
                  </a:cxn>
                  <a:cxn ang="0">
                    <a:pos x="6" y="25"/>
                  </a:cxn>
                  <a:cxn ang="0">
                    <a:pos x="15" y="2"/>
                  </a:cxn>
                </a:cxnLst>
                <a:rect l="0" t="0" r="r" b="b"/>
                <a:pathLst>
                  <a:path w="34" h="33">
                    <a:moveTo>
                      <a:pt x="15" y="2"/>
                    </a:moveTo>
                    <a:cubicBezTo>
                      <a:pt x="25" y="0"/>
                      <a:pt x="34" y="11"/>
                      <a:pt x="30" y="21"/>
                    </a:cubicBezTo>
                    <a:cubicBezTo>
                      <a:pt x="27" y="29"/>
                      <a:pt x="14" y="33"/>
                      <a:pt x="6" y="25"/>
                    </a:cubicBezTo>
                    <a:cubicBezTo>
                      <a:pt x="0" y="17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8" name="Freeform 1860"/>
              <p:cNvSpPr>
                <a:spLocks/>
              </p:cNvSpPr>
              <p:nvPr/>
            </p:nvSpPr>
            <p:spPr bwMode="auto">
              <a:xfrm>
                <a:off x="4457" y="2906"/>
                <a:ext cx="54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7"/>
                  </a:cxn>
                  <a:cxn ang="0">
                    <a:pos x="10" y="25"/>
                  </a:cxn>
                  <a:cxn ang="0">
                    <a:pos x="14" y="1"/>
                  </a:cxn>
                </a:cxnLst>
                <a:rect l="0" t="0" r="r" b="b"/>
                <a:pathLst>
                  <a:path w="34" h="31">
                    <a:moveTo>
                      <a:pt x="14" y="1"/>
                    </a:moveTo>
                    <a:cubicBezTo>
                      <a:pt x="19" y="0"/>
                      <a:pt x="26" y="3"/>
                      <a:pt x="28" y="7"/>
                    </a:cubicBezTo>
                    <a:cubicBezTo>
                      <a:pt x="34" y="19"/>
                      <a:pt x="21" y="31"/>
                      <a:pt x="10" y="25"/>
                    </a:cubicBezTo>
                    <a:cubicBezTo>
                      <a:pt x="0" y="20"/>
                      <a:pt x="1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9" name="Freeform 1861"/>
              <p:cNvSpPr>
                <a:spLocks/>
              </p:cNvSpPr>
              <p:nvPr/>
            </p:nvSpPr>
            <p:spPr bwMode="auto">
              <a:xfrm>
                <a:off x="1992" y="2904"/>
                <a:ext cx="55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5" y="28"/>
                  </a:cxn>
                  <a:cxn ang="0">
                    <a:pos x="14" y="2"/>
                  </a:cxn>
                </a:cxnLst>
                <a:rect l="0" t="0" r="r" b="b"/>
                <a:pathLst>
                  <a:path w="34" h="30">
                    <a:moveTo>
                      <a:pt x="14" y="2"/>
                    </a:moveTo>
                    <a:cubicBezTo>
                      <a:pt x="34" y="0"/>
                      <a:pt x="34" y="30"/>
                      <a:pt x="15" y="28"/>
                    </a:cubicBezTo>
                    <a:cubicBezTo>
                      <a:pt x="0" y="27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0" name="Freeform 1862"/>
              <p:cNvSpPr>
                <a:spLocks/>
              </p:cNvSpPr>
              <p:nvPr/>
            </p:nvSpPr>
            <p:spPr bwMode="auto">
              <a:xfrm>
                <a:off x="4633" y="2906"/>
                <a:ext cx="45" cy="42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5" y="10"/>
                  </a:cxn>
                  <a:cxn ang="0">
                    <a:pos x="10" y="24"/>
                  </a:cxn>
                  <a:cxn ang="0">
                    <a:pos x="11" y="1"/>
                  </a:cxn>
                </a:cxnLst>
                <a:rect l="0" t="0" r="r" b="b"/>
                <a:pathLst>
                  <a:path w="28" h="26">
                    <a:moveTo>
                      <a:pt x="11" y="1"/>
                    </a:moveTo>
                    <a:cubicBezTo>
                      <a:pt x="17" y="0"/>
                      <a:pt x="24" y="4"/>
                      <a:pt x="25" y="10"/>
                    </a:cubicBezTo>
                    <a:cubicBezTo>
                      <a:pt x="28" y="20"/>
                      <a:pt x="18" y="26"/>
                      <a:pt x="10" y="24"/>
                    </a:cubicBezTo>
                    <a:cubicBezTo>
                      <a:pt x="0" y="20"/>
                      <a:pt x="0" y="4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1" name="Freeform 1863"/>
              <p:cNvSpPr>
                <a:spLocks/>
              </p:cNvSpPr>
              <p:nvPr/>
            </p:nvSpPr>
            <p:spPr bwMode="auto">
              <a:xfrm>
                <a:off x="5321" y="2907"/>
                <a:ext cx="32" cy="3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9" y="16"/>
                  </a:cxn>
                  <a:cxn ang="0">
                    <a:pos x="16" y="0"/>
                  </a:cxn>
                </a:cxnLst>
                <a:rect l="0" t="0" r="r" b="b"/>
                <a:pathLst>
                  <a:path w="20" h="23">
                    <a:moveTo>
                      <a:pt x="16" y="0"/>
                    </a:moveTo>
                    <a:cubicBezTo>
                      <a:pt x="17" y="1"/>
                      <a:pt x="18" y="3"/>
                      <a:pt x="18" y="5"/>
                    </a:cubicBezTo>
                    <a:cubicBezTo>
                      <a:pt x="18" y="5"/>
                      <a:pt x="19" y="5"/>
                      <a:pt x="19" y="4"/>
                    </a:cubicBezTo>
                    <a:cubicBezTo>
                      <a:pt x="20" y="9"/>
                      <a:pt x="19" y="11"/>
                      <a:pt x="19" y="16"/>
                    </a:cubicBezTo>
                    <a:cubicBezTo>
                      <a:pt x="7" y="23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2" name="Freeform 1864"/>
              <p:cNvSpPr>
                <a:spLocks/>
              </p:cNvSpPr>
              <p:nvPr/>
            </p:nvSpPr>
            <p:spPr bwMode="auto">
              <a:xfrm>
                <a:off x="4102" y="2904"/>
                <a:ext cx="67" cy="55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7" y="29"/>
                  </a:cxn>
                  <a:cxn ang="0">
                    <a:pos x="21" y="3"/>
                  </a:cxn>
                </a:cxnLst>
                <a:rect l="0" t="0" r="r" b="b"/>
                <a:pathLst>
                  <a:path w="42" h="34">
                    <a:moveTo>
                      <a:pt x="21" y="3"/>
                    </a:moveTo>
                    <a:cubicBezTo>
                      <a:pt x="36" y="0"/>
                      <a:pt x="42" y="24"/>
                      <a:pt x="27" y="29"/>
                    </a:cubicBezTo>
                    <a:cubicBezTo>
                      <a:pt x="11" y="34"/>
                      <a:pt x="0" y="7"/>
                      <a:pt x="2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3" name="Freeform 1865"/>
              <p:cNvSpPr>
                <a:spLocks/>
              </p:cNvSpPr>
              <p:nvPr/>
            </p:nvSpPr>
            <p:spPr bwMode="auto">
              <a:xfrm>
                <a:off x="1820" y="2907"/>
                <a:ext cx="53" cy="49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9"/>
                  </a:cxn>
                  <a:cxn ang="0">
                    <a:pos x="11" y="26"/>
                  </a:cxn>
                  <a:cxn ang="0">
                    <a:pos x="9" y="3"/>
                  </a:cxn>
                  <a:cxn ang="0">
                    <a:pos x="13" y="1"/>
                  </a:cxn>
                </a:cxnLst>
                <a:rect l="0" t="0" r="r" b="b"/>
                <a:pathLst>
                  <a:path w="33" h="30">
                    <a:moveTo>
                      <a:pt x="13" y="1"/>
                    </a:moveTo>
                    <a:cubicBezTo>
                      <a:pt x="21" y="0"/>
                      <a:pt x="27" y="4"/>
                      <a:pt x="29" y="9"/>
                    </a:cubicBezTo>
                    <a:cubicBezTo>
                      <a:pt x="33" y="21"/>
                      <a:pt x="21" y="30"/>
                      <a:pt x="11" y="26"/>
                    </a:cubicBezTo>
                    <a:cubicBezTo>
                      <a:pt x="0" y="22"/>
                      <a:pt x="2" y="8"/>
                      <a:pt x="9" y="3"/>
                    </a:cubicBezTo>
                    <a:cubicBezTo>
                      <a:pt x="10" y="2"/>
                      <a:pt x="11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4" name="Freeform 1866"/>
              <p:cNvSpPr>
                <a:spLocks/>
              </p:cNvSpPr>
              <p:nvPr/>
            </p:nvSpPr>
            <p:spPr bwMode="auto">
              <a:xfrm>
                <a:off x="3758" y="2907"/>
                <a:ext cx="66" cy="55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32" y="25"/>
                  </a:cxn>
                  <a:cxn ang="0">
                    <a:pos x="26" y="29"/>
                  </a:cxn>
                  <a:cxn ang="0">
                    <a:pos x="21" y="2"/>
                  </a:cxn>
                </a:cxnLst>
                <a:rect l="0" t="0" r="r" b="b"/>
                <a:pathLst>
                  <a:path w="41" h="34">
                    <a:moveTo>
                      <a:pt x="21" y="2"/>
                    </a:moveTo>
                    <a:cubicBezTo>
                      <a:pt x="33" y="0"/>
                      <a:pt x="41" y="15"/>
                      <a:pt x="32" y="25"/>
                    </a:cubicBezTo>
                    <a:cubicBezTo>
                      <a:pt x="31" y="26"/>
                      <a:pt x="28" y="28"/>
                      <a:pt x="26" y="29"/>
                    </a:cubicBezTo>
                    <a:cubicBezTo>
                      <a:pt x="8" y="34"/>
                      <a:pt x="0" y="5"/>
                      <a:pt x="2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5" name="Freeform 1867"/>
              <p:cNvSpPr>
                <a:spLocks/>
              </p:cNvSpPr>
              <p:nvPr/>
            </p:nvSpPr>
            <p:spPr bwMode="auto">
              <a:xfrm>
                <a:off x="1303" y="2911"/>
                <a:ext cx="50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8" y="6"/>
                  </a:cxn>
                  <a:cxn ang="0">
                    <a:pos x="30" y="17"/>
                  </a:cxn>
                  <a:cxn ang="0">
                    <a:pos x="20" y="27"/>
                  </a:cxn>
                  <a:cxn ang="0">
                    <a:pos x="3" y="10"/>
                  </a:cxn>
                  <a:cxn ang="0">
                    <a:pos x="15" y="0"/>
                  </a:cxn>
                </a:cxnLst>
                <a:rect l="0" t="0" r="r" b="b"/>
                <a:pathLst>
                  <a:path w="31" h="30">
                    <a:moveTo>
                      <a:pt x="15" y="0"/>
                    </a:moveTo>
                    <a:cubicBezTo>
                      <a:pt x="19" y="0"/>
                      <a:pt x="26" y="3"/>
                      <a:pt x="28" y="6"/>
                    </a:cubicBezTo>
                    <a:cubicBezTo>
                      <a:pt x="31" y="11"/>
                      <a:pt x="30" y="14"/>
                      <a:pt x="30" y="17"/>
                    </a:cubicBezTo>
                    <a:cubicBezTo>
                      <a:pt x="29" y="21"/>
                      <a:pt x="25" y="26"/>
                      <a:pt x="20" y="27"/>
                    </a:cubicBezTo>
                    <a:cubicBezTo>
                      <a:pt x="10" y="30"/>
                      <a:pt x="0" y="20"/>
                      <a:pt x="3" y="10"/>
                    </a:cubicBezTo>
                    <a:cubicBezTo>
                      <a:pt x="4" y="5"/>
                      <a:pt x="7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6" name="Freeform 1868"/>
              <p:cNvSpPr>
                <a:spLocks/>
              </p:cNvSpPr>
              <p:nvPr/>
            </p:nvSpPr>
            <p:spPr bwMode="auto">
              <a:xfrm>
                <a:off x="3937" y="2909"/>
                <a:ext cx="54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9"/>
                  </a:cxn>
                  <a:cxn ang="0">
                    <a:pos x="21" y="27"/>
                  </a:cxn>
                  <a:cxn ang="0">
                    <a:pos x="8" y="6"/>
                  </a:cxn>
                  <a:cxn ang="0">
                    <a:pos x="15" y="1"/>
                  </a:cxn>
                </a:cxnLst>
                <a:rect l="0" t="0" r="r" b="b"/>
                <a:pathLst>
                  <a:path w="34" h="28">
                    <a:moveTo>
                      <a:pt x="15" y="1"/>
                    </a:moveTo>
                    <a:cubicBezTo>
                      <a:pt x="22" y="0"/>
                      <a:pt x="29" y="3"/>
                      <a:pt x="31" y="9"/>
                    </a:cubicBezTo>
                    <a:cubicBezTo>
                      <a:pt x="34" y="18"/>
                      <a:pt x="28" y="26"/>
                      <a:pt x="21" y="27"/>
                    </a:cubicBezTo>
                    <a:cubicBezTo>
                      <a:pt x="10" y="28"/>
                      <a:pt x="0" y="16"/>
                      <a:pt x="8" y="6"/>
                    </a:cubicBezTo>
                    <a:cubicBezTo>
                      <a:pt x="9" y="4"/>
                      <a:pt x="12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7" name="Freeform 1869"/>
              <p:cNvSpPr>
                <a:spLocks/>
              </p:cNvSpPr>
              <p:nvPr/>
            </p:nvSpPr>
            <p:spPr bwMode="auto">
              <a:xfrm>
                <a:off x="1130" y="2909"/>
                <a:ext cx="58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1" y="29"/>
                  </a:cxn>
                  <a:cxn ang="0">
                    <a:pos x="5" y="23"/>
                  </a:cxn>
                  <a:cxn ang="0">
                    <a:pos x="15" y="2"/>
                  </a:cxn>
                </a:cxnLst>
                <a:rect l="0" t="0" r="r" b="b"/>
                <a:pathLst>
                  <a:path w="36" h="31">
                    <a:moveTo>
                      <a:pt x="15" y="2"/>
                    </a:moveTo>
                    <a:cubicBezTo>
                      <a:pt x="31" y="0"/>
                      <a:pt x="36" y="25"/>
                      <a:pt x="21" y="29"/>
                    </a:cubicBezTo>
                    <a:cubicBezTo>
                      <a:pt x="16" y="31"/>
                      <a:pt x="7" y="28"/>
                      <a:pt x="5" y="23"/>
                    </a:cubicBezTo>
                    <a:cubicBezTo>
                      <a:pt x="0" y="15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8" name="Freeform 1870"/>
              <p:cNvSpPr>
                <a:spLocks/>
              </p:cNvSpPr>
              <p:nvPr/>
            </p:nvSpPr>
            <p:spPr bwMode="auto">
              <a:xfrm>
                <a:off x="1653" y="2907"/>
                <a:ext cx="52" cy="41"/>
              </a:xfrm>
              <a:custGeom>
                <a:avLst/>
                <a:gdLst/>
                <a:ahLst/>
                <a:cxnLst>
                  <a:cxn ang="0">
                    <a:pos x="15" y="25"/>
                  </a:cxn>
                  <a:cxn ang="0">
                    <a:pos x="13" y="22"/>
                  </a:cxn>
                  <a:cxn ang="0">
                    <a:pos x="3" y="20"/>
                  </a:cxn>
                  <a:cxn ang="0">
                    <a:pos x="9" y="4"/>
                  </a:cxn>
                  <a:cxn ang="0">
                    <a:pos x="15" y="25"/>
                  </a:cxn>
                </a:cxnLst>
                <a:rect l="0" t="0" r="r" b="b"/>
                <a:pathLst>
                  <a:path w="32" h="25">
                    <a:moveTo>
                      <a:pt x="15" y="25"/>
                    </a:moveTo>
                    <a:cubicBezTo>
                      <a:pt x="13" y="25"/>
                      <a:pt x="14" y="22"/>
                      <a:pt x="13" y="22"/>
                    </a:cubicBezTo>
                    <a:cubicBezTo>
                      <a:pt x="10" y="21"/>
                      <a:pt x="6" y="20"/>
                      <a:pt x="3" y="20"/>
                    </a:cubicBezTo>
                    <a:cubicBezTo>
                      <a:pt x="0" y="14"/>
                      <a:pt x="3" y="6"/>
                      <a:pt x="9" y="4"/>
                    </a:cubicBezTo>
                    <a:cubicBezTo>
                      <a:pt x="21" y="0"/>
                      <a:pt x="32" y="19"/>
                      <a:pt x="15" y="2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9" name="Freeform 1871"/>
              <p:cNvSpPr>
                <a:spLocks/>
              </p:cNvSpPr>
              <p:nvPr/>
            </p:nvSpPr>
            <p:spPr bwMode="auto">
              <a:xfrm>
                <a:off x="3416" y="2912"/>
                <a:ext cx="60" cy="52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3" y="9"/>
                  </a:cxn>
                  <a:cxn ang="0">
                    <a:pos x="24" y="28"/>
                  </a:cxn>
                  <a:cxn ang="0">
                    <a:pos x="13" y="3"/>
                  </a:cxn>
                  <a:cxn ang="0">
                    <a:pos x="19" y="1"/>
                  </a:cxn>
                </a:cxnLst>
                <a:rect l="0" t="0" r="r" b="b"/>
                <a:pathLst>
                  <a:path w="37" h="32">
                    <a:moveTo>
                      <a:pt x="19" y="1"/>
                    </a:moveTo>
                    <a:cubicBezTo>
                      <a:pt x="24" y="0"/>
                      <a:pt x="31" y="3"/>
                      <a:pt x="33" y="9"/>
                    </a:cubicBezTo>
                    <a:cubicBezTo>
                      <a:pt x="37" y="18"/>
                      <a:pt x="31" y="26"/>
                      <a:pt x="24" y="28"/>
                    </a:cubicBezTo>
                    <a:cubicBezTo>
                      <a:pt x="9" y="32"/>
                      <a:pt x="0" y="12"/>
                      <a:pt x="13" y="3"/>
                    </a:cubicBezTo>
                    <a:cubicBezTo>
                      <a:pt x="14" y="2"/>
                      <a:pt x="15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0" name="Freeform 1872"/>
              <p:cNvSpPr>
                <a:spLocks/>
              </p:cNvSpPr>
              <p:nvPr/>
            </p:nvSpPr>
            <p:spPr bwMode="auto">
              <a:xfrm>
                <a:off x="3248" y="2912"/>
                <a:ext cx="59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2" y="28"/>
                  </a:cxn>
                  <a:cxn ang="0">
                    <a:pos x="10" y="26"/>
                  </a:cxn>
                  <a:cxn ang="0">
                    <a:pos x="17" y="1"/>
                  </a:cxn>
                </a:cxnLst>
                <a:rect l="0" t="0" r="r" b="b"/>
                <a:pathLst>
                  <a:path w="37" h="29">
                    <a:moveTo>
                      <a:pt x="17" y="1"/>
                    </a:moveTo>
                    <a:cubicBezTo>
                      <a:pt x="33" y="0"/>
                      <a:pt x="37" y="24"/>
                      <a:pt x="22" y="28"/>
                    </a:cubicBezTo>
                    <a:cubicBezTo>
                      <a:pt x="19" y="29"/>
                      <a:pt x="13" y="29"/>
                      <a:pt x="10" y="26"/>
                    </a:cubicBezTo>
                    <a:cubicBezTo>
                      <a:pt x="0" y="19"/>
                      <a:pt x="4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1" name="Freeform 1873"/>
              <p:cNvSpPr>
                <a:spLocks/>
              </p:cNvSpPr>
              <p:nvPr/>
            </p:nvSpPr>
            <p:spPr bwMode="auto">
              <a:xfrm>
                <a:off x="3601" y="2912"/>
                <a:ext cx="42" cy="50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5" y="14"/>
                  </a:cxn>
                  <a:cxn ang="0">
                    <a:pos x="0" y="13"/>
                  </a:cxn>
                  <a:cxn ang="0">
                    <a:pos x="10" y="1"/>
                  </a:cxn>
                </a:cxnLst>
                <a:rect l="0" t="0" r="r" b="b"/>
                <a:pathLst>
                  <a:path w="26" h="31">
                    <a:moveTo>
                      <a:pt x="10" y="1"/>
                    </a:moveTo>
                    <a:cubicBezTo>
                      <a:pt x="18" y="0"/>
                      <a:pt x="26" y="6"/>
                      <a:pt x="25" y="14"/>
                    </a:cubicBezTo>
                    <a:cubicBezTo>
                      <a:pt x="24" y="31"/>
                      <a:pt x="0" y="28"/>
                      <a:pt x="0" y="13"/>
                    </a:cubicBezTo>
                    <a:cubicBezTo>
                      <a:pt x="0" y="9"/>
                      <a:pt x="3" y="3"/>
                      <a:pt x="1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2" name="Freeform 1874"/>
              <p:cNvSpPr>
                <a:spLocks/>
              </p:cNvSpPr>
              <p:nvPr/>
            </p:nvSpPr>
            <p:spPr bwMode="auto">
              <a:xfrm>
                <a:off x="960" y="2914"/>
                <a:ext cx="54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26"/>
                  </a:cxn>
                  <a:cxn ang="0">
                    <a:pos x="3" y="10"/>
                  </a:cxn>
                  <a:cxn ang="0">
                    <a:pos x="5" y="6"/>
                  </a:cxn>
                  <a:cxn ang="0">
                    <a:pos x="16" y="1"/>
                  </a:cxn>
                </a:cxnLst>
                <a:rect l="0" t="0" r="r" b="b"/>
                <a:pathLst>
                  <a:path w="34" h="29">
                    <a:moveTo>
                      <a:pt x="16" y="1"/>
                    </a:moveTo>
                    <a:cubicBezTo>
                      <a:pt x="30" y="0"/>
                      <a:pt x="34" y="22"/>
                      <a:pt x="20" y="26"/>
                    </a:cubicBezTo>
                    <a:cubicBezTo>
                      <a:pt x="12" y="29"/>
                      <a:pt x="0" y="23"/>
                      <a:pt x="3" y="10"/>
                    </a:cubicBezTo>
                    <a:cubicBezTo>
                      <a:pt x="3" y="10"/>
                      <a:pt x="4" y="7"/>
                      <a:pt x="5" y="6"/>
                    </a:cubicBezTo>
                    <a:cubicBezTo>
                      <a:pt x="7" y="3"/>
                      <a:pt x="11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3" name="Freeform 1875"/>
              <p:cNvSpPr>
                <a:spLocks/>
              </p:cNvSpPr>
              <p:nvPr/>
            </p:nvSpPr>
            <p:spPr bwMode="auto">
              <a:xfrm>
                <a:off x="3076" y="2914"/>
                <a:ext cx="54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7" y="23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3" y="0"/>
                      <a:pt x="34" y="8"/>
                      <a:pt x="31" y="19"/>
                    </a:cubicBezTo>
                    <a:cubicBezTo>
                      <a:pt x="28" y="29"/>
                      <a:pt x="13" y="32"/>
                      <a:pt x="7" y="23"/>
                    </a:cubicBezTo>
                    <a:cubicBezTo>
                      <a:pt x="0" y="15"/>
                      <a:pt x="6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4" name="Freeform 1876"/>
              <p:cNvSpPr>
                <a:spLocks/>
              </p:cNvSpPr>
              <p:nvPr/>
            </p:nvSpPr>
            <p:spPr bwMode="auto">
              <a:xfrm>
                <a:off x="2904" y="2917"/>
                <a:ext cx="58" cy="5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8"/>
                  </a:cxn>
                  <a:cxn ang="0">
                    <a:pos x="7" y="23"/>
                  </a:cxn>
                  <a:cxn ang="0">
                    <a:pos x="17" y="0"/>
                  </a:cxn>
                </a:cxnLst>
                <a:rect l="0" t="0" r="r" b="b"/>
                <a:pathLst>
                  <a:path w="36" h="35">
                    <a:moveTo>
                      <a:pt x="17" y="0"/>
                    </a:moveTo>
                    <a:cubicBezTo>
                      <a:pt x="20" y="0"/>
                      <a:pt x="28" y="2"/>
                      <a:pt x="31" y="8"/>
                    </a:cubicBezTo>
                    <a:cubicBezTo>
                      <a:pt x="36" y="22"/>
                      <a:pt x="17" y="35"/>
                      <a:pt x="7" y="23"/>
                    </a:cubicBezTo>
                    <a:cubicBezTo>
                      <a:pt x="0" y="15"/>
                      <a:pt x="4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5" name="Freeform 1877"/>
              <p:cNvSpPr>
                <a:spLocks/>
              </p:cNvSpPr>
              <p:nvPr/>
            </p:nvSpPr>
            <p:spPr bwMode="auto">
              <a:xfrm>
                <a:off x="5195" y="2917"/>
                <a:ext cx="55" cy="4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2" y="10"/>
                  </a:cxn>
                  <a:cxn ang="0">
                    <a:pos x="15" y="27"/>
                  </a:cxn>
                  <a:cxn ang="0">
                    <a:pos x="18" y="0"/>
                  </a:cxn>
                </a:cxnLst>
                <a:rect l="0" t="0" r="r" b="b"/>
                <a:pathLst>
                  <a:path w="34" h="29">
                    <a:moveTo>
                      <a:pt x="18" y="0"/>
                    </a:moveTo>
                    <a:cubicBezTo>
                      <a:pt x="24" y="0"/>
                      <a:pt x="30" y="4"/>
                      <a:pt x="32" y="10"/>
                    </a:cubicBezTo>
                    <a:cubicBezTo>
                      <a:pt x="34" y="20"/>
                      <a:pt x="24" y="29"/>
                      <a:pt x="15" y="27"/>
                    </a:cubicBezTo>
                    <a:cubicBezTo>
                      <a:pt x="2" y="24"/>
                      <a:pt x="0" y="1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6" name="Freeform 1878"/>
              <p:cNvSpPr>
                <a:spLocks/>
              </p:cNvSpPr>
              <p:nvPr/>
            </p:nvSpPr>
            <p:spPr bwMode="auto">
              <a:xfrm>
                <a:off x="5024" y="2917"/>
                <a:ext cx="57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8" y="25"/>
                  </a:cxn>
                  <a:cxn ang="0">
                    <a:pos x="16" y="1"/>
                  </a:cxn>
                </a:cxnLst>
                <a:rect l="0" t="0" r="r" b="b"/>
                <a:pathLst>
                  <a:path w="36" h="34">
                    <a:moveTo>
                      <a:pt x="16" y="1"/>
                    </a:moveTo>
                    <a:cubicBezTo>
                      <a:pt x="21" y="0"/>
                      <a:pt x="28" y="3"/>
                      <a:pt x="31" y="9"/>
                    </a:cubicBezTo>
                    <a:cubicBezTo>
                      <a:pt x="36" y="23"/>
                      <a:pt x="19" y="34"/>
                      <a:pt x="8" y="25"/>
                    </a:cubicBezTo>
                    <a:cubicBezTo>
                      <a:pt x="0" y="18"/>
                      <a:pt x="3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7" name="Freeform 1879"/>
              <p:cNvSpPr>
                <a:spLocks/>
              </p:cNvSpPr>
              <p:nvPr/>
            </p:nvSpPr>
            <p:spPr bwMode="auto">
              <a:xfrm>
                <a:off x="2734" y="2919"/>
                <a:ext cx="48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15"/>
                  </a:cxn>
                  <a:cxn ang="0">
                    <a:pos x="6" y="21"/>
                  </a:cxn>
                  <a:cxn ang="0">
                    <a:pos x="16" y="1"/>
                  </a:cxn>
                </a:cxnLst>
                <a:rect l="0" t="0" r="r" b="b"/>
                <a:pathLst>
                  <a:path w="30" h="31">
                    <a:moveTo>
                      <a:pt x="16" y="1"/>
                    </a:moveTo>
                    <a:cubicBezTo>
                      <a:pt x="23" y="0"/>
                      <a:pt x="30" y="7"/>
                      <a:pt x="29" y="15"/>
                    </a:cubicBezTo>
                    <a:cubicBezTo>
                      <a:pt x="28" y="25"/>
                      <a:pt x="12" y="31"/>
                      <a:pt x="6" y="21"/>
                    </a:cubicBezTo>
                    <a:cubicBezTo>
                      <a:pt x="0" y="14"/>
                      <a:pt x="4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8" name="Freeform 1880"/>
              <p:cNvSpPr>
                <a:spLocks/>
              </p:cNvSpPr>
              <p:nvPr/>
            </p:nvSpPr>
            <p:spPr bwMode="auto">
              <a:xfrm>
                <a:off x="2559" y="2919"/>
                <a:ext cx="54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0"/>
                  </a:cxn>
                  <a:cxn ang="0">
                    <a:pos x="14" y="27"/>
                  </a:cxn>
                  <a:cxn ang="0">
                    <a:pos x="17" y="1"/>
                  </a:cxn>
                </a:cxnLst>
                <a:rect l="0" t="0" r="r" b="b"/>
                <a:pathLst>
                  <a:path w="34" h="30">
                    <a:moveTo>
                      <a:pt x="17" y="1"/>
                    </a:moveTo>
                    <a:cubicBezTo>
                      <a:pt x="21" y="0"/>
                      <a:pt x="28" y="3"/>
                      <a:pt x="31" y="10"/>
                    </a:cubicBezTo>
                    <a:cubicBezTo>
                      <a:pt x="34" y="20"/>
                      <a:pt x="23" y="30"/>
                      <a:pt x="14" y="27"/>
                    </a:cubicBezTo>
                    <a:cubicBezTo>
                      <a:pt x="2" y="23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9" name="Freeform 1881"/>
              <p:cNvSpPr>
                <a:spLocks/>
              </p:cNvSpPr>
              <p:nvPr/>
            </p:nvSpPr>
            <p:spPr bwMode="auto">
              <a:xfrm>
                <a:off x="2384" y="2920"/>
                <a:ext cx="61" cy="44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8" y="3"/>
                  </a:cxn>
                  <a:cxn ang="0">
                    <a:pos x="20" y="27"/>
                  </a:cxn>
                  <a:cxn ang="0">
                    <a:pos x="17" y="1"/>
                  </a:cxn>
                </a:cxnLst>
                <a:rect l="0" t="0" r="r" b="b"/>
                <a:pathLst>
                  <a:path w="38" h="27">
                    <a:moveTo>
                      <a:pt x="17" y="1"/>
                    </a:moveTo>
                    <a:cubicBezTo>
                      <a:pt x="20" y="0"/>
                      <a:pt x="25" y="0"/>
                      <a:pt x="28" y="3"/>
                    </a:cubicBezTo>
                    <a:cubicBezTo>
                      <a:pt x="38" y="10"/>
                      <a:pt x="32" y="27"/>
                      <a:pt x="20" y="27"/>
                    </a:cubicBezTo>
                    <a:cubicBezTo>
                      <a:pt x="5" y="27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0" name="Freeform 1882"/>
              <p:cNvSpPr>
                <a:spLocks/>
              </p:cNvSpPr>
              <p:nvPr/>
            </p:nvSpPr>
            <p:spPr bwMode="auto">
              <a:xfrm>
                <a:off x="4855" y="2919"/>
                <a:ext cx="53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9" y="28"/>
                  </a:cxn>
                  <a:cxn ang="0">
                    <a:pos x="2" y="18"/>
                  </a:cxn>
                  <a:cxn ang="0">
                    <a:pos x="14" y="2"/>
                  </a:cxn>
                </a:cxnLst>
                <a:rect l="0" t="0" r="r" b="b"/>
                <a:pathLst>
                  <a:path w="33" h="29">
                    <a:moveTo>
                      <a:pt x="14" y="2"/>
                    </a:moveTo>
                    <a:cubicBezTo>
                      <a:pt x="30" y="0"/>
                      <a:pt x="33" y="23"/>
                      <a:pt x="19" y="28"/>
                    </a:cubicBezTo>
                    <a:cubicBezTo>
                      <a:pt x="13" y="29"/>
                      <a:pt x="4" y="26"/>
                      <a:pt x="2" y="18"/>
                    </a:cubicBezTo>
                    <a:cubicBezTo>
                      <a:pt x="0" y="10"/>
                      <a:pt x="5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1" name="Freeform 1883"/>
              <p:cNvSpPr>
                <a:spLocks/>
              </p:cNvSpPr>
              <p:nvPr/>
            </p:nvSpPr>
            <p:spPr bwMode="auto">
              <a:xfrm>
                <a:off x="2217" y="2919"/>
                <a:ext cx="59" cy="56"/>
              </a:xfrm>
              <a:custGeom>
                <a:avLst/>
                <a:gdLst/>
                <a:ahLst/>
                <a:cxnLst>
                  <a:cxn ang="0">
                    <a:pos x="28" y="9"/>
                  </a:cxn>
                  <a:cxn ang="0">
                    <a:pos x="3" y="14"/>
                  </a:cxn>
                  <a:cxn ang="0">
                    <a:pos x="19" y="2"/>
                  </a:cxn>
                  <a:cxn ang="0">
                    <a:pos x="28" y="9"/>
                  </a:cxn>
                </a:cxnLst>
                <a:rect l="0" t="0" r="r" b="b"/>
                <a:pathLst>
                  <a:path w="37" h="35">
                    <a:moveTo>
                      <a:pt x="28" y="9"/>
                    </a:moveTo>
                    <a:cubicBezTo>
                      <a:pt x="37" y="33"/>
                      <a:pt x="0" y="35"/>
                      <a:pt x="3" y="14"/>
                    </a:cubicBezTo>
                    <a:cubicBezTo>
                      <a:pt x="3" y="7"/>
                      <a:pt x="11" y="0"/>
                      <a:pt x="19" y="2"/>
                    </a:cubicBezTo>
                    <a:cubicBezTo>
                      <a:pt x="24" y="3"/>
                      <a:pt x="26" y="7"/>
                      <a:pt x="28" y="9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2" name="Freeform 1884"/>
              <p:cNvSpPr>
                <a:spLocks/>
              </p:cNvSpPr>
              <p:nvPr/>
            </p:nvSpPr>
            <p:spPr bwMode="auto">
              <a:xfrm>
                <a:off x="4327" y="2922"/>
                <a:ext cx="62" cy="54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4" y="6"/>
                  </a:cxn>
                  <a:cxn ang="0">
                    <a:pos x="28" y="27"/>
                  </a:cxn>
                  <a:cxn ang="0">
                    <a:pos x="22" y="1"/>
                  </a:cxn>
                </a:cxnLst>
                <a:rect l="0" t="0" r="r" b="b"/>
                <a:pathLst>
                  <a:path w="39" h="34">
                    <a:moveTo>
                      <a:pt x="22" y="1"/>
                    </a:moveTo>
                    <a:cubicBezTo>
                      <a:pt x="26" y="0"/>
                      <a:pt x="32" y="3"/>
                      <a:pt x="34" y="6"/>
                    </a:cubicBezTo>
                    <a:cubicBezTo>
                      <a:pt x="39" y="14"/>
                      <a:pt x="35" y="25"/>
                      <a:pt x="28" y="27"/>
                    </a:cubicBezTo>
                    <a:cubicBezTo>
                      <a:pt x="9" y="34"/>
                      <a:pt x="0" y="4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3" name="Freeform 1885"/>
              <p:cNvSpPr>
                <a:spLocks/>
              </p:cNvSpPr>
              <p:nvPr/>
            </p:nvSpPr>
            <p:spPr bwMode="auto">
              <a:xfrm>
                <a:off x="4682" y="2922"/>
                <a:ext cx="54" cy="4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15" y="1"/>
                  </a:cxn>
                </a:cxnLst>
                <a:rect l="0" t="0" r="r" b="b"/>
                <a:pathLst>
                  <a:path w="34" h="26">
                    <a:moveTo>
                      <a:pt x="15" y="1"/>
                    </a:moveTo>
                    <a:cubicBezTo>
                      <a:pt x="27" y="0"/>
                      <a:pt x="34" y="17"/>
                      <a:pt x="22" y="24"/>
                    </a:cubicBezTo>
                    <a:cubicBezTo>
                      <a:pt x="18" y="26"/>
                      <a:pt x="12" y="26"/>
                      <a:pt x="7" y="22"/>
                    </a:cubicBezTo>
                    <a:cubicBezTo>
                      <a:pt x="0" y="16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4" name="Freeform 1886"/>
              <p:cNvSpPr>
                <a:spLocks/>
              </p:cNvSpPr>
              <p:nvPr/>
            </p:nvSpPr>
            <p:spPr bwMode="auto">
              <a:xfrm>
                <a:off x="1873" y="2923"/>
                <a:ext cx="48" cy="47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0"/>
                  </a:cxn>
                  <a:cxn ang="0">
                    <a:pos x="19" y="27"/>
                  </a:cxn>
                  <a:cxn ang="0">
                    <a:pos x="3" y="19"/>
                  </a:cxn>
                  <a:cxn ang="0">
                    <a:pos x="14" y="1"/>
                  </a:cxn>
                </a:cxnLst>
                <a:rect l="0" t="0" r="r" b="b"/>
                <a:pathLst>
                  <a:path w="30" h="29">
                    <a:moveTo>
                      <a:pt x="14" y="1"/>
                    </a:moveTo>
                    <a:cubicBezTo>
                      <a:pt x="18" y="0"/>
                      <a:pt x="26" y="3"/>
                      <a:pt x="28" y="10"/>
                    </a:cubicBezTo>
                    <a:cubicBezTo>
                      <a:pt x="30" y="15"/>
                      <a:pt x="27" y="25"/>
                      <a:pt x="19" y="27"/>
                    </a:cubicBezTo>
                    <a:cubicBezTo>
                      <a:pt x="13" y="29"/>
                      <a:pt x="5" y="25"/>
                      <a:pt x="3" y="19"/>
                    </a:cubicBezTo>
                    <a:cubicBezTo>
                      <a:pt x="0" y="12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5" name="Freeform 1887"/>
              <p:cNvSpPr>
                <a:spLocks/>
              </p:cNvSpPr>
              <p:nvPr/>
            </p:nvSpPr>
            <p:spPr bwMode="auto">
              <a:xfrm>
                <a:off x="2045" y="2923"/>
                <a:ext cx="55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6"/>
                  </a:cxn>
                  <a:cxn ang="0">
                    <a:pos x="13" y="26"/>
                  </a:cxn>
                  <a:cxn ang="0">
                    <a:pos x="15" y="1"/>
                  </a:cxn>
                </a:cxnLst>
                <a:rect l="0" t="0" r="r" b="b"/>
                <a:pathLst>
                  <a:path w="34" h="29">
                    <a:moveTo>
                      <a:pt x="15" y="1"/>
                    </a:moveTo>
                    <a:cubicBezTo>
                      <a:pt x="20" y="0"/>
                      <a:pt x="25" y="3"/>
                      <a:pt x="27" y="6"/>
                    </a:cubicBezTo>
                    <a:cubicBezTo>
                      <a:pt x="34" y="16"/>
                      <a:pt x="23" y="29"/>
                      <a:pt x="13" y="26"/>
                    </a:cubicBezTo>
                    <a:cubicBezTo>
                      <a:pt x="0" y="22"/>
                      <a:pt x="0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6" name="Freeform 1888"/>
              <p:cNvSpPr>
                <a:spLocks/>
              </p:cNvSpPr>
              <p:nvPr/>
            </p:nvSpPr>
            <p:spPr bwMode="auto">
              <a:xfrm>
                <a:off x="4158" y="2925"/>
                <a:ext cx="60" cy="43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30" y="4"/>
                  </a:cxn>
                  <a:cxn ang="0">
                    <a:pos x="20" y="27"/>
                  </a:cxn>
                  <a:cxn ang="0">
                    <a:pos x="19" y="1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22" y="0"/>
                      <a:pt x="27" y="1"/>
                      <a:pt x="30" y="4"/>
                    </a:cubicBezTo>
                    <a:cubicBezTo>
                      <a:pt x="37" y="11"/>
                      <a:pt x="33" y="26"/>
                      <a:pt x="20" y="27"/>
                    </a:cubicBezTo>
                    <a:cubicBezTo>
                      <a:pt x="6" y="27"/>
                      <a:pt x="0" y="4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7" name="Freeform 1889"/>
              <p:cNvSpPr>
                <a:spLocks/>
              </p:cNvSpPr>
              <p:nvPr/>
            </p:nvSpPr>
            <p:spPr bwMode="auto">
              <a:xfrm>
                <a:off x="4511" y="2920"/>
                <a:ext cx="44" cy="45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15" y="27"/>
                  </a:cxn>
                  <a:cxn ang="0">
                    <a:pos x="5" y="7"/>
                  </a:cxn>
                  <a:cxn ang="0">
                    <a:pos x="26" y="12"/>
                  </a:cxn>
                  <a:cxn ang="0">
                    <a:pos x="24" y="23"/>
                  </a:cxn>
                </a:cxnLst>
                <a:rect l="0" t="0" r="r" b="b"/>
                <a:pathLst>
                  <a:path w="27" h="28">
                    <a:moveTo>
                      <a:pt x="24" y="23"/>
                    </a:moveTo>
                    <a:cubicBezTo>
                      <a:pt x="19" y="23"/>
                      <a:pt x="19" y="26"/>
                      <a:pt x="15" y="27"/>
                    </a:cubicBezTo>
                    <a:cubicBezTo>
                      <a:pt x="4" y="28"/>
                      <a:pt x="0" y="14"/>
                      <a:pt x="5" y="7"/>
                    </a:cubicBezTo>
                    <a:cubicBezTo>
                      <a:pt x="11" y="0"/>
                      <a:pt x="24" y="3"/>
                      <a:pt x="26" y="12"/>
                    </a:cubicBezTo>
                    <a:cubicBezTo>
                      <a:pt x="27" y="16"/>
                      <a:pt x="26" y="19"/>
                      <a:pt x="24" y="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8" name="Freeform 1890"/>
              <p:cNvSpPr>
                <a:spLocks/>
              </p:cNvSpPr>
              <p:nvPr/>
            </p:nvSpPr>
            <p:spPr bwMode="auto">
              <a:xfrm>
                <a:off x="3823" y="2927"/>
                <a:ext cx="48" cy="5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18"/>
                  </a:cxn>
                  <a:cxn ang="0">
                    <a:pos x="0" y="15"/>
                  </a:cxn>
                  <a:cxn ang="0">
                    <a:pos x="8" y="2"/>
                  </a:cxn>
                  <a:cxn ang="0">
                    <a:pos x="14" y="0"/>
                  </a:cxn>
                </a:cxnLst>
                <a:rect l="0" t="0" r="r" b="b"/>
                <a:pathLst>
                  <a:path w="30" h="32">
                    <a:moveTo>
                      <a:pt x="14" y="0"/>
                    </a:moveTo>
                    <a:cubicBezTo>
                      <a:pt x="24" y="0"/>
                      <a:pt x="30" y="10"/>
                      <a:pt x="28" y="18"/>
                    </a:cubicBezTo>
                    <a:cubicBezTo>
                      <a:pt x="24" y="31"/>
                      <a:pt x="2" y="32"/>
                      <a:pt x="0" y="15"/>
                    </a:cubicBezTo>
                    <a:cubicBezTo>
                      <a:pt x="0" y="11"/>
                      <a:pt x="4" y="5"/>
                      <a:pt x="8" y="2"/>
                    </a:cubicBezTo>
                    <a:cubicBezTo>
                      <a:pt x="10" y="1"/>
                      <a:pt x="10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9" name="Freeform 1891"/>
              <p:cNvSpPr>
                <a:spLocks/>
              </p:cNvSpPr>
              <p:nvPr/>
            </p:nvSpPr>
            <p:spPr bwMode="auto">
              <a:xfrm>
                <a:off x="3985" y="2925"/>
                <a:ext cx="62" cy="4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22" y="28"/>
                  </a:cxn>
                  <a:cxn ang="0">
                    <a:pos x="19" y="1"/>
                  </a:cxn>
                </a:cxnLst>
                <a:rect l="0" t="0" r="r" b="b"/>
                <a:pathLst>
                  <a:path w="39" h="30">
                    <a:moveTo>
                      <a:pt x="19" y="1"/>
                    </a:moveTo>
                    <a:cubicBezTo>
                      <a:pt x="36" y="0"/>
                      <a:pt x="39" y="25"/>
                      <a:pt x="22" y="28"/>
                    </a:cubicBezTo>
                    <a:cubicBezTo>
                      <a:pt x="7" y="30"/>
                      <a:pt x="0" y="4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0" name="Freeform 1892"/>
              <p:cNvSpPr>
                <a:spLocks/>
              </p:cNvSpPr>
              <p:nvPr/>
            </p:nvSpPr>
            <p:spPr bwMode="auto">
              <a:xfrm>
                <a:off x="1700" y="2927"/>
                <a:ext cx="50" cy="4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14" y="25"/>
                  </a:cxn>
                  <a:cxn ang="0">
                    <a:pos x="14" y="1"/>
                  </a:cxn>
                </a:cxnLst>
                <a:rect l="0" t="0" r="r" b="b"/>
                <a:pathLst>
                  <a:path w="31" h="26">
                    <a:moveTo>
                      <a:pt x="14" y="1"/>
                    </a:moveTo>
                    <a:cubicBezTo>
                      <a:pt x="18" y="0"/>
                      <a:pt x="26" y="3"/>
                      <a:pt x="28" y="9"/>
                    </a:cubicBezTo>
                    <a:cubicBezTo>
                      <a:pt x="31" y="17"/>
                      <a:pt x="24" y="26"/>
                      <a:pt x="14" y="25"/>
                    </a:cubicBezTo>
                    <a:cubicBezTo>
                      <a:pt x="0" y="24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1" name="Freeform 1893"/>
              <p:cNvSpPr>
                <a:spLocks/>
              </p:cNvSpPr>
              <p:nvPr/>
            </p:nvSpPr>
            <p:spPr bwMode="auto">
              <a:xfrm>
                <a:off x="1351" y="2925"/>
                <a:ext cx="55" cy="47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20"/>
                  </a:cxn>
                  <a:cxn ang="0">
                    <a:pos x="18" y="29"/>
                  </a:cxn>
                  <a:cxn ang="0">
                    <a:pos x="16" y="2"/>
                  </a:cxn>
                </a:cxnLst>
                <a:rect l="0" t="0" r="r" b="b"/>
                <a:pathLst>
                  <a:path w="34" h="29">
                    <a:moveTo>
                      <a:pt x="16" y="2"/>
                    </a:moveTo>
                    <a:cubicBezTo>
                      <a:pt x="26" y="0"/>
                      <a:pt x="34" y="10"/>
                      <a:pt x="31" y="20"/>
                    </a:cubicBezTo>
                    <a:cubicBezTo>
                      <a:pt x="29" y="26"/>
                      <a:pt x="23" y="29"/>
                      <a:pt x="18" y="29"/>
                    </a:cubicBezTo>
                    <a:cubicBezTo>
                      <a:pt x="2" y="28"/>
                      <a:pt x="0" y="6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2" name="Freeform 1894"/>
              <p:cNvSpPr>
                <a:spLocks/>
              </p:cNvSpPr>
              <p:nvPr/>
            </p:nvSpPr>
            <p:spPr bwMode="auto">
              <a:xfrm>
                <a:off x="3644" y="2928"/>
                <a:ext cx="53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7"/>
                  </a:cxn>
                  <a:cxn ang="0">
                    <a:pos x="27" y="23"/>
                  </a:cxn>
                  <a:cxn ang="0">
                    <a:pos x="6" y="8"/>
                  </a:cxn>
                  <a:cxn ang="0">
                    <a:pos x="7" y="7"/>
                  </a:cxn>
                  <a:cxn ang="0">
                    <a:pos x="10" y="3"/>
                  </a:cxn>
                  <a:cxn ang="0">
                    <a:pos x="16" y="1"/>
                  </a:cxn>
                </a:cxnLst>
                <a:rect l="0" t="0" r="r" b="b"/>
                <a:pathLst>
                  <a:path w="33" h="34">
                    <a:moveTo>
                      <a:pt x="16" y="1"/>
                    </a:moveTo>
                    <a:cubicBezTo>
                      <a:pt x="23" y="0"/>
                      <a:pt x="33" y="7"/>
                      <a:pt x="31" y="17"/>
                    </a:cubicBezTo>
                    <a:cubicBezTo>
                      <a:pt x="30" y="20"/>
                      <a:pt x="28" y="23"/>
                      <a:pt x="27" y="23"/>
                    </a:cubicBezTo>
                    <a:cubicBezTo>
                      <a:pt x="17" y="34"/>
                      <a:pt x="0" y="20"/>
                      <a:pt x="6" y="8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8" y="5"/>
                      <a:pt x="8" y="5"/>
                      <a:pt x="10" y="3"/>
                    </a:cubicBezTo>
                    <a:cubicBezTo>
                      <a:pt x="12" y="2"/>
                      <a:pt x="13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3" name="Freeform 1895"/>
              <p:cNvSpPr>
                <a:spLocks/>
              </p:cNvSpPr>
              <p:nvPr/>
            </p:nvSpPr>
            <p:spPr bwMode="auto">
              <a:xfrm>
                <a:off x="1181" y="2928"/>
                <a:ext cx="50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16"/>
                  </a:cxn>
                  <a:cxn ang="0">
                    <a:pos x="16" y="27"/>
                  </a:cxn>
                  <a:cxn ang="0">
                    <a:pos x="15" y="2"/>
                  </a:cxn>
                </a:cxnLst>
                <a:rect l="0" t="0" r="r" b="b"/>
                <a:pathLst>
                  <a:path w="31" h="28">
                    <a:moveTo>
                      <a:pt x="15" y="2"/>
                    </a:moveTo>
                    <a:cubicBezTo>
                      <a:pt x="24" y="0"/>
                      <a:pt x="31" y="7"/>
                      <a:pt x="30" y="16"/>
                    </a:cubicBezTo>
                    <a:cubicBezTo>
                      <a:pt x="29" y="23"/>
                      <a:pt x="24" y="28"/>
                      <a:pt x="16" y="27"/>
                    </a:cubicBezTo>
                    <a:cubicBezTo>
                      <a:pt x="2" y="26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4" name="Freeform 1896"/>
              <p:cNvSpPr>
                <a:spLocks/>
              </p:cNvSpPr>
              <p:nvPr/>
            </p:nvSpPr>
            <p:spPr bwMode="auto">
              <a:xfrm>
                <a:off x="1530" y="2922"/>
                <a:ext cx="51" cy="45"/>
              </a:xfrm>
              <a:custGeom>
                <a:avLst/>
                <a:gdLst/>
                <a:ahLst/>
                <a:cxnLst>
                  <a:cxn ang="0">
                    <a:pos x="24" y="23"/>
                  </a:cxn>
                  <a:cxn ang="0">
                    <a:pos x="17" y="23"/>
                  </a:cxn>
                  <a:cxn ang="0">
                    <a:pos x="14" y="28"/>
                  </a:cxn>
                  <a:cxn ang="0">
                    <a:pos x="7" y="8"/>
                  </a:cxn>
                  <a:cxn ang="0">
                    <a:pos x="24" y="23"/>
                  </a:cxn>
                </a:cxnLst>
                <a:rect l="0" t="0" r="r" b="b"/>
                <a:pathLst>
                  <a:path w="32" h="28">
                    <a:moveTo>
                      <a:pt x="24" y="23"/>
                    </a:moveTo>
                    <a:cubicBezTo>
                      <a:pt x="22" y="22"/>
                      <a:pt x="21" y="23"/>
                      <a:pt x="17" y="23"/>
                    </a:cubicBezTo>
                    <a:cubicBezTo>
                      <a:pt x="15" y="24"/>
                      <a:pt x="16" y="27"/>
                      <a:pt x="14" y="28"/>
                    </a:cubicBezTo>
                    <a:cubicBezTo>
                      <a:pt x="3" y="27"/>
                      <a:pt x="0" y="14"/>
                      <a:pt x="7" y="8"/>
                    </a:cubicBezTo>
                    <a:cubicBezTo>
                      <a:pt x="16" y="0"/>
                      <a:pt x="32" y="11"/>
                      <a:pt x="24" y="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5" name="Freeform 1897"/>
              <p:cNvSpPr>
                <a:spLocks/>
              </p:cNvSpPr>
              <p:nvPr/>
            </p:nvSpPr>
            <p:spPr bwMode="auto">
              <a:xfrm>
                <a:off x="3302" y="2930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2" y="0"/>
                      <a:pt x="33" y="7"/>
                      <a:pt x="30" y="18"/>
                    </a:cubicBezTo>
                    <a:cubicBezTo>
                      <a:pt x="26" y="29"/>
                      <a:pt x="8" y="31"/>
                      <a:pt x="3" y="20"/>
                    </a:cubicBezTo>
                    <a:cubicBezTo>
                      <a:pt x="0" y="12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6" name="Freeform 1898"/>
              <p:cNvSpPr>
                <a:spLocks/>
              </p:cNvSpPr>
              <p:nvPr/>
            </p:nvSpPr>
            <p:spPr bwMode="auto">
              <a:xfrm>
                <a:off x="3474" y="2928"/>
                <a:ext cx="50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6"/>
                  </a:cxn>
                  <a:cxn ang="0">
                    <a:pos x="15" y="28"/>
                  </a:cxn>
                  <a:cxn ang="0">
                    <a:pos x="14" y="2"/>
                  </a:cxn>
                </a:cxnLst>
                <a:rect l="0" t="0" r="r" b="b"/>
                <a:pathLst>
                  <a:path w="31" h="29">
                    <a:moveTo>
                      <a:pt x="14" y="2"/>
                    </a:moveTo>
                    <a:cubicBezTo>
                      <a:pt x="22" y="0"/>
                      <a:pt x="31" y="6"/>
                      <a:pt x="30" y="16"/>
                    </a:cubicBezTo>
                    <a:cubicBezTo>
                      <a:pt x="30" y="23"/>
                      <a:pt x="23" y="29"/>
                      <a:pt x="15" y="28"/>
                    </a:cubicBezTo>
                    <a:cubicBezTo>
                      <a:pt x="0" y="26"/>
                      <a:pt x="0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7" name="Freeform 1899"/>
              <p:cNvSpPr>
                <a:spLocks/>
              </p:cNvSpPr>
              <p:nvPr/>
            </p:nvSpPr>
            <p:spPr bwMode="auto">
              <a:xfrm>
                <a:off x="1009" y="2930"/>
                <a:ext cx="49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4"/>
                  </a:cxn>
                  <a:cxn ang="0">
                    <a:pos x="8" y="24"/>
                  </a:cxn>
                  <a:cxn ang="0">
                    <a:pos x="14" y="1"/>
                  </a:cxn>
                </a:cxnLst>
                <a:rect l="0" t="0" r="r" b="b"/>
                <a:pathLst>
                  <a:path w="30" h="31">
                    <a:moveTo>
                      <a:pt x="14" y="1"/>
                    </a:moveTo>
                    <a:cubicBezTo>
                      <a:pt x="21" y="0"/>
                      <a:pt x="30" y="5"/>
                      <a:pt x="30" y="14"/>
                    </a:cubicBezTo>
                    <a:cubicBezTo>
                      <a:pt x="30" y="27"/>
                      <a:pt x="16" y="31"/>
                      <a:pt x="8" y="24"/>
                    </a:cubicBezTo>
                    <a:cubicBezTo>
                      <a:pt x="0" y="17"/>
                      <a:pt x="3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8" name="Freeform 1900"/>
              <p:cNvSpPr>
                <a:spLocks/>
              </p:cNvSpPr>
              <p:nvPr/>
            </p:nvSpPr>
            <p:spPr bwMode="auto">
              <a:xfrm>
                <a:off x="2955" y="2931"/>
                <a:ext cx="55" cy="57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4" y="12"/>
                  </a:cxn>
                  <a:cxn ang="0">
                    <a:pos x="16" y="1"/>
                  </a:cxn>
                </a:cxnLst>
                <a:rect l="0" t="0" r="r" b="b"/>
                <a:pathLst>
                  <a:path w="34" h="35">
                    <a:moveTo>
                      <a:pt x="16" y="1"/>
                    </a:moveTo>
                    <a:cubicBezTo>
                      <a:pt x="24" y="0"/>
                      <a:pt x="34" y="8"/>
                      <a:pt x="31" y="19"/>
                    </a:cubicBezTo>
                    <a:cubicBezTo>
                      <a:pt x="26" y="35"/>
                      <a:pt x="0" y="29"/>
                      <a:pt x="4" y="12"/>
                    </a:cubicBezTo>
                    <a:cubicBezTo>
                      <a:pt x="6" y="5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9" name="Freeform 1901"/>
              <p:cNvSpPr>
                <a:spLocks/>
              </p:cNvSpPr>
              <p:nvPr/>
            </p:nvSpPr>
            <p:spPr bwMode="auto">
              <a:xfrm>
                <a:off x="3129" y="2931"/>
                <a:ext cx="53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13" y="27"/>
                  </a:cxn>
                  <a:cxn ang="0">
                    <a:pos x="15" y="1"/>
                  </a:cxn>
                </a:cxnLst>
                <a:rect l="0" t="0" r="r" b="b"/>
                <a:pathLst>
                  <a:path w="33" h="29">
                    <a:moveTo>
                      <a:pt x="15" y="1"/>
                    </a:moveTo>
                    <a:cubicBezTo>
                      <a:pt x="24" y="0"/>
                      <a:pt x="33" y="10"/>
                      <a:pt x="29" y="20"/>
                    </a:cubicBezTo>
                    <a:cubicBezTo>
                      <a:pt x="27" y="25"/>
                      <a:pt x="20" y="29"/>
                      <a:pt x="13" y="27"/>
                    </a:cubicBezTo>
                    <a:cubicBezTo>
                      <a:pt x="0" y="23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0" name="Freeform 1902"/>
              <p:cNvSpPr>
                <a:spLocks/>
              </p:cNvSpPr>
              <p:nvPr/>
            </p:nvSpPr>
            <p:spPr bwMode="auto">
              <a:xfrm>
                <a:off x="2785" y="2936"/>
                <a:ext cx="56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"/>
                  </a:cxn>
                  <a:cxn ang="0">
                    <a:pos x="12" y="26"/>
                  </a:cxn>
                  <a:cxn ang="0">
                    <a:pos x="15" y="0"/>
                  </a:cxn>
                </a:cxnLst>
                <a:rect l="0" t="0" r="r" b="b"/>
                <a:pathLst>
                  <a:path w="35" h="30">
                    <a:moveTo>
                      <a:pt x="15" y="0"/>
                    </a:moveTo>
                    <a:cubicBezTo>
                      <a:pt x="16" y="0"/>
                      <a:pt x="20" y="0"/>
                      <a:pt x="22" y="1"/>
                    </a:cubicBezTo>
                    <a:cubicBezTo>
                      <a:pt x="35" y="7"/>
                      <a:pt x="29" y="30"/>
                      <a:pt x="12" y="26"/>
                    </a:cubicBezTo>
                    <a:cubicBezTo>
                      <a:pt x="0" y="22"/>
                      <a:pt x="0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1" name="Freeform 1903"/>
              <p:cNvSpPr>
                <a:spLocks/>
              </p:cNvSpPr>
              <p:nvPr/>
            </p:nvSpPr>
            <p:spPr bwMode="auto">
              <a:xfrm>
                <a:off x="2613" y="2935"/>
                <a:ext cx="57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4"/>
                  </a:cxn>
                  <a:cxn ang="0">
                    <a:pos x="3" y="20"/>
                  </a:cxn>
                  <a:cxn ang="0">
                    <a:pos x="15" y="1"/>
                  </a:cxn>
                </a:cxnLst>
                <a:rect l="0" t="0" r="r" b="b"/>
                <a:pathLst>
                  <a:path w="35" h="31">
                    <a:moveTo>
                      <a:pt x="15" y="1"/>
                    </a:moveTo>
                    <a:cubicBezTo>
                      <a:pt x="26" y="0"/>
                      <a:pt x="35" y="14"/>
                      <a:pt x="27" y="24"/>
                    </a:cubicBezTo>
                    <a:cubicBezTo>
                      <a:pt x="20" y="31"/>
                      <a:pt x="7" y="29"/>
                      <a:pt x="3" y="20"/>
                    </a:cubicBezTo>
                    <a:cubicBezTo>
                      <a:pt x="0" y="12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2" name="Freeform 1904"/>
              <p:cNvSpPr>
                <a:spLocks/>
              </p:cNvSpPr>
              <p:nvPr/>
            </p:nvSpPr>
            <p:spPr bwMode="auto">
              <a:xfrm>
                <a:off x="5072" y="2931"/>
                <a:ext cx="61" cy="52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22" y="30"/>
                  </a:cxn>
                  <a:cxn ang="0">
                    <a:pos x="17" y="3"/>
                  </a:cxn>
                </a:cxnLst>
                <a:rect l="0" t="0" r="r" b="b"/>
                <a:pathLst>
                  <a:path w="38" h="32">
                    <a:moveTo>
                      <a:pt x="17" y="3"/>
                    </a:moveTo>
                    <a:cubicBezTo>
                      <a:pt x="36" y="0"/>
                      <a:pt x="38" y="27"/>
                      <a:pt x="22" y="30"/>
                    </a:cubicBezTo>
                    <a:cubicBezTo>
                      <a:pt x="5" y="32"/>
                      <a:pt x="0" y="6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3" name="Freeform 1905"/>
              <p:cNvSpPr>
                <a:spLocks/>
              </p:cNvSpPr>
              <p:nvPr/>
            </p:nvSpPr>
            <p:spPr bwMode="auto">
              <a:xfrm>
                <a:off x="5255" y="2933"/>
                <a:ext cx="45" cy="4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6" y="17"/>
                  </a:cxn>
                  <a:cxn ang="0">
                    <a:pos x="1" y="17"/>
                  </a:cxn>
                  <a:cxn ang="0">
                    <a:pos x="2" y="8"/>
                  </a:cxn>
                  <a:cxn ang="0">
                    <a:pos x="3" y="7"/>
                  </a:cxn>
                  <a:cxn ang="0">
                    <a:pos x="10" y="2"/>
                  </a:cxn>
                </a:cxnLst>
                <a:rect l="0" t="0" r="r" b="b"/>
                <a:pathLst>
                  <a:path w="28" h="30">
                    <a:moveTo>
                      <a:pt x="10" y="2"/>
                    </a:moveTo>
                    <a:cubicBezTo>
                      <a:pt x="18" y="0"/>
                      <a:pt x="28" y="5"/>
                      <a:pt x="26" y="17"/>
                    </a:cubicBezTo>
                    <a:cubicBezTo>
                      <a:pt x="23" y="30"/>
                      <a:pt x="3" y="30"/>
                      <a:pt x="1" y="17"/>
                    </a:cubicBezTo>
                    <a:cubicBezTo>
                      <a:pt x="0" y="13"/>
                      <a:pt x="1" y="9"/>
                      <a:pt x="2" y="8"/>
                    </a:cubicBezTo>
                    <a:cubicBezTo>
                      <a:pt x="2" y="7"/>
                      <a:pt x="3" y="8"/>
                      <a:pt x="3" y="7"/>
                    </a:cubicBezTo>
                    <a:cubicBezTo>
                      <a:pt x="4" y="5"/>
                      <a:pt x="7" y="3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4" name="Freeform 1906"/>
              <p:cNvSpPr>
                <a:spLocks/>
              </p:cNvSpPr>
              <p:nvPr/>
            </p:nvSpPr>
            <p:spPr bwMode="auto">
              <a:xfrm>
                <a:off x="2437" y="2935"/>
                <a:ext cx="56" cy="4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20"/>
                  </a:cxn>
                  <a:cxn ang="0">
                    <a:pos x="15" y="29"/>
                  </a:cxn>
                  <a:cxn ang="0">
                    <a:pos x="17" y="2"/>
                  </a:cxn>
                </a:cxnLst>
                <a:rect l="0" t="0" r="r" b="b"/>
                <a:pathLst>
                  <a:path w="35" h="30">
                    <a:moveTo>
                      <a:pt x="17" y="2"/>
                    </a:moveTo>
                    <a:cubicBezTo>
                      <a:pt x="28" y="0"/>
                      <a:pt x="35" y="12"/>
                      <a:pt x="32" y="20"/>
                    </a:cubicBezTo>
                    <a:cubicBezTo>
                      <a:pt x="29" y="27"/>
                      <a:pt x="21" y="30"/>
                      <a:pt x="15" y="29"/>
                    </a:cubicBezTo>
                    <a:cubicBezTo>
                      <a:pt x="3" y="25"/>
                      <a:pt x="0" y="4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5" name="Freeform 1907"/>
              <p:cNvSpPr>
                <a:spLocks/>
              </p:cNvSpPr>
              <p:nvPr/>
            </p:nvSpPr>
            <p:spPr bwMode="auto">
              <a:xfrm>
                <a:off x="4906" y="2935"/>
                <a:ext cx="53" cy="46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4" y="24"/>
                  </a:cxn>
                  <a:cxn ang="0">
                    <a:pos x="5" y="22"/>
                  </a:cxn>
                  <a:cxn ang="0">
                    <a:pos x="14" y="2"/>
                  </a:cxn>
                </a:cxnLst>
                <a:rect l="0" t="0" r="r" b="b"/>
                <a:pathLst>
                  <a:path w="33" h="29">
                    <a:moveTo>
                      <a:pt x="14" y="2"/>
                    </a:moveTo>
                    <a:cubicBezTo>
                      <a:pt x="26" y="0"/>
                      <a:pt x="33" y="15"/>
                      <a:pt x="24" y="24"/>
                    </a:cubicBezTo>
                    <a:cubicBezTo>
                      <a:pt x="20" y="28"/>
                      <a:pt x="10" y="29"/>
                      <a:pt x="5" y="22"/>
                    </a:cubicBezTo>
                    <a:cubicBezTo>
                      <a:pt x="0" y="15"/>
                      <a:pt x="3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6" name="Freeform 1908"/>
              <p:cNvSpPr>
                <a:spLocks/>
              </p:cNvSpPr>
              <p:nvPr/>
            </p:nvSpPr>
            <p:spPr bwMode="auto">
              <a:xfrm>
                <a:off x="2267" y="2938"/>
                <a:ext cx="54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13" y="28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22" y="0"/>
                      <a:pt x="28" y="4"/>
                      <a:pt x="30" y="9"/>
                    </a:cubicBezTo>
                    <a:cubicBezTo>
                      <a:pt x="34" y="19"/>
                      <a:pt x="24" y="31"/>
                      <a:pt x="13" y="28"/>
                    </a:cubicBezTo>
                    <a:cubicBezTo>
                      <a:pt x="0" y="24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7" name="Freeform 1909"/>
              <p:cNvSpPr>
                <a:spLocks/>
              </p:cNvSpPr>
              <p:nvPr/>
            </p:nvSpPr>
            <p:spPr bwMode="auto">
              <a:xfrm>
                <a:off x="4733" y="2936"/>
                <a:ext cx="48" cy="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6"/>
                  </a:cxn>
                  <a:cxn ang="0">
                    <a:pos x="5" y="23"/>
                  </a:cxn>
                  <a:cxn ang="0">
                    <a:pos x="14" y="2"/>
                  </a:cxn>
                </a:cxnLst>
                <a:rect l="0" t="0" r="r" b="b"/>
                <a:pathLst>
                  <a:path w="30" h="31">
                    <a:moveTo>
                      <a:pt x="14" y="2"/>
                    </a:moveTo>
                    <a:cubicBezTo>
                      <a:pt x="25" y="0"/>
                      <a:pt x="30" y="8"/>
                      <a:pt x="30" y="16"/>
                    </a:cubicBezTo>
                    <a:cubicBezTo>
                      <a:pt x="28" y="29"/>
                      <a:pt x="11" y="31"/>
                      <a:pt x="5" y="23"/>
                    </a:cubicBezTo>
                    <a:cubicBezTo>
                      <a:pt x="0" y="16"/>
                      <a:pt x="3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8" name="Freeform 1910"/>
              <p:cNvSpPr>
                <a:spLocks/>
              </p:cNvSpPr>
              <p:nvPr/>
            </p:nvSpPr>
            <p:spPr bwMode="auto">
              <a:xfrm>
                <a:off x="2095" y="2939"/>
                <a:ext cx="56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0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5" h="32">
                    <a:moveTo>
                      <a:pt x="16" y="1"/>
                    </a:moveTo>
                    <a:cubicBezTo>
                      <a:pt x="23" y="0"/>
                      <a:pt x="29" y="5"/>
                      <a:pt x="31" y="10"/>
                    </a:cubicBezTo>
                    <a:cubicBezTo>
                      <a:pt x="35" y="26"/>
                      <a:pt x="15" y="32"/>
                      <a:pt x="7" y="24"/>
                    </a:cubicBezTo>
                    <a:cubicBezTo>
                      <a:pt x="0" y="16"/>
                      <a:pt x="4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9" name="Freeform 1911"/>
              <p:cNvSpPr>
                <a:spLocks/>
              </p:cNvSpPr>
              <p:nvPr/>
            </p:nvSpPr>
            <p:spPr bwMode="auto">
              <a:xfrm>
                <a:off x="4389" y="2938"/>
                <a:ext cx="53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20"/>
                  </a:cxn>
                  <a:cxn ang="0">
                    <a:pos x="3" y="21"/>
                  </a:cxn>
                  <a:cxn ang="0">
                    <a:pos x="14" y="2"/>
                  </a:cxn>
                </a:cxnLst>
                <a:rect l="0" t="0" r="r" b="b"/>
                <a:pathLst>
                  <a:path w="33" h="32">
                    <a:moveTo>
                      <a:pt x="14" y="2"/>
                    </a:moveTo>
                    <a:cubicBezTo>
                      <a:pt x="23" y="0"/>
                      <a:pt x="33" y="10"/>
                      <a:pt x="29" y="20"/>
                    </a:cubicBezTo>
                    <a:cubicBezTo>
                      <a:pt x="25" y="30"/>
                      <a:pt x="8" y="32"/>
                      <a:pt x="3" y="21"/>
                    </a:cubicBezTo>
                    <a:cubicBezTo>
                      <a:pt x="0" y="14"/>
                      <a:pt x="3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0" name="Freeform 1912"/>
              <p:cNvSpPr>
                <a:spLocks/>
              </p:cNvSpPr>
              <p:nvPr/>
            </p:nvSpPr>
            <p:spPr bwMode="auto">
              <a:xfrm>
                <a:off x="1920" y="2938"/>
                <a:ext cx="61" cy="56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5"/>
                  </a:cxn>
                  <a:cxn ang="0">
                    <a:pos x="6" y="10"/>
                  </a:cxn>
                  <a:cxn ang="0">
                    <a:pos x="17" y="2"/>
                  </a:cxn>
                </a:cxnLst>
                <a:rect l="0" t="0" r="r" b="b"/>
                <a:pathLst>
                  <a:path w="38" h="35">
                    <a:moveTo>
                      <a:pt x="17" y="2"/>
                    </a:moveTo>
                    <a:cubicBezTo>
                      <a:pt x="28" y="0"/>
                      <a:pt x="38" y="15"/>
                      <a:pt x="29" y="25"/>
                    </a:cubicBezTo>
                    <a:cubicBezTo>
                      <a:pt x="20" y="35"/>
                      <a:pt x="0" y="25"/>
                      <a:pt x="6" y="10"/>
                    </a:cubicBezTo>
                    <a:cubicBezTo>
                      <a:pt x="7" y="6"/>
                      <a:pt x="11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1" name="Freeform 1913"/>
              <p:cNvSpPr>
                <a:spLocks/>
              </p:cNvSpPr>
              <p:nvPr/>
            </p:nvSpPr>
            <p:spPr bwMode="auto">
              <a:xfrm>
                <a:off x="1750" y="2941"/>
                <a:ext cx="53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8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3" h="30">
                    <a:moveTo>
                      <a:pt x="17" y="1"/>
                    </a:moveTo>
                    <a:cubicBezTo>
                      <a:pt x="26" y="0"/>
                      <a:pt x="33" y="8"/>
                      <a:pt x="31" y="18"/>
                    </a:cubicBezTo>
                    <a:cubicBezTo>
                      <a:pt x="29" y="24"/>
                      <a:pt x="22" y="30"/>
                      <a:pt x="14" y="28"/>
                    </a:cubicBezTo>
                    <a:cubicBezTo>
                      <a:pt x="1" y="25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2" name="Freeform 1914"/>
              <p:cNvSpPr>
                <a:spLocks/>
              </p:cNvSpPr>
              <p:nvPr/>
            </p:nvSpPr>
            <p:spPr bwMode="auto">
              <a:xfrm>
                <a:off x="4043" y="2941"/>
                <a:ext cx="54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1"/>
                  </a:cxn>
                  <a:cxn ang="0">
                    <a:pos x="5" y="22"/>
                  </a:cxn>
                  <a:cxn ang="0">
                    <a:pos x="16" y="2"/>
                  </a:cxn>
                </a:cxnLst>
                <a:rect l="0" t="0" r="r" b="b"/>
                <a:pathLst>
                  <a:path w="34" h="31">
                    <a:moveTo>
                      <a:pt x="16" y="2"/>
                    </a:moveTo>
                    <a:cubicBezTo>
                      <a:pt x="26" y="0"/>
                      <a:pt x="34" y="12"/>
                      <a:pt x="30" y="21"/>
                    </a:cubicBezTo>
                    <a:cubicBezTo>
                      <a:pt x="25" y="31"/>
                      <a:pt x="10" y="31"/>
                      <a:pt x="5" y="22"/>
                    </a:cubicBezTo>
                    <a:cubicBezTo>
                      <a:pt x="0" y="13"/>
                      <a:pt x="5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3" name="Freeform 1915"/>
              <p:cNvSpPr>
                <a:spLocks/>
              </p:cNvSpPr>
              <p:nvPr/>
            </p:nvSpPr>
            <p:spPr bwMode="auto">
              <a:xfrm>
                <a:off x="4214" y="2938"/>
                <a:ext cx="55" cy="46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7" y="29"/>
                  </a:cxn>
                  <a:cxn ang="0">
                    <a:pos x="15" y="4"/>
                  </a:cxn>
                </a:cxnLst>
                <a:rect l="0" t="0" r="r" b="b"/>
                <a:pathLst>
                  <a:path w="34" h="29">
                    <a:moveTo>
                      <a:pt x="15" y="4"/>
                    </a:moveTo>
                    <a:cubicBezTo>
                      <a:pt x="34" y="0"/>
                      <a:pt x="34" y="29"/>
                      <a:pt x="17" y="29"/>
                    </a:cubicBezTo>
                    <a:cubicBezTo>
                      <a:pt x="2" y="29"/>
                      <a:pt x="0" y="6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4" name="Freeform 1916"/>
              <p:cNvSpPr>
                <a:spLocks/>
              </p:cNvSpPr>
              <p:nvPr/>
            </p:nvSpPr>
            <p:spPr bwMode="auto">
              <a:xfrm>
                <a:off x="3869" y="2943"/>
                <a:ext cx="56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12" y="27"/>
                  </a:cxn>
                  <a:cxn ang="0">
                    <a:pos x="16" y="1"/>
                  </a:cxn>
                </a:cxnLst>
                <a:rect l="0" t="0" r="r" b="b"/>
                <a:pathLst>
                  <a:path w="35" h="32">
                    <a:moveTo>
                      <a:pt x="16" y="1"/>
                    </a:moveTo>
                    <a:cubicBezTo>
                      <a:pt x="22" y="0"/>
                      <a:pt x="28" y="4"/>
                      <a:pt x="31" y="9"/>
                    </a:cubicBezTo>
                    <a:cubicBezTo>
                      <a:pt x="35" y="19"/>
                      <a:pt x="24" y="32"/>
                      <a:pt x="12" y="27"/>
                    </a:cubicBezTo>
                    <a:cubicBezTo>
                      <a:pt x="0" y="23"/>
                      <a:pt x="1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5" name="Freeform 1917"/>
              <p:cNvSpPr>
                <a:spLocks/>
              </p:cNvSpPr>
              <p:nvPr/>
            </p:nvSpPr>
            <p:spPr bwMode="auto">
              <a:xfrm>
                <a:off x="3696" y="2946"/>
                <a:ext cx="61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"/>
                  </a:cxn>
                  <a:cxn ang="0">
                    <a:pos x="14" y="27"/>
                  </a:cxn>
                  <a:cxn ang="0">
                    <a:pos x="9" y="3"/>
                  </a:cxn>
                  <a:cxn ang="0">
                    <a:pos x="17" y="0"/>
                  </a:cxn>
                </a:cxnLst>
                <a:rect l="0" t="0" r="r" b="b"/>
                <a:pathLst>
                  <a:path w="38" h="31">
                    <a:moveTo>
                      <a:pt x="17" y="0"/>
                    </a:moveTo>
                    <a:cubicBezTo>
                      <a:pt x="18" y="0"/>
                      <a:pt x="24" y="0"/>
                      <a:pt x="27" y="2"/>
                    </a:cubicBezTo>
                    <a:cubicBezTo>
                      <a:pt x="38" y="11"/>
                      <a:pt x="29" y="31"/>
                      <a:pt x="14" y="27"/>
                    </a:cubicBezTo>
                    <a:cubicBezTo>
                      <a:pt x="6" y="25"/>
                      <a:pt x="0" y="11"/>
                      <a:pt x="9" y="3"/>
                    </a:cubicBezTo>
                    <a:cubicBezTo>
                      <a:pt x="10" y="1"/>
                      <a:pt x="13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6" name="Freeform 1918"/>
              <p:cNvSpPr>
                <a:spLocks/>
              </p:cNvSpPr>
              <p:nvPr/>
            </p:nvSpPr>
            <p:spPr bwMode="auto">
              <a:xfrm>
                <a:off x="3352" y="2948"/>
                <a:ext cx="56" cy="5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0"/>
                  </a:cxn>
                  <a:cxn ang="0">
                    <a:pos x="9" y="25"/>
                  </a:cxn>
                  <a:cxn ang="0">
                    <a:pos x="17" y="0"/>
                  </a:cxn>
                </a:cxnLst>
                <a:rect l="0" t="0" r="r" b="b"/>
                <a:pathLst>
                  <a:path w="35" h="33">
                    <a:moveTo>
                      <a:pt x="17" y="0"/>
                    </a:moveTo>
                    <a:cubicBezTo>
                      <a:pt x="24" y="0"/>
                      <a:pt x="29" y="4"/>
                      <a:pt x="31" y="10"/>
                    </a:cubicBezTo>
                    <a:cubicBezTo>
                      <a:pt x="35" y="22"/>
                      <a:pt x="20" y="33"/>
                      <a:pt x="9" y="25"/>
                    </a:cubicBezTo>
                    <a:cubicBezTo>
                      <a:pt x="0" y="18"/>
                      <a:pt x="3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7" name="Freeform 1919"/>
              <p:cNvSpPr>
                <a:spLocks/>
              </p:cNvSpPr>
              <p:nvPr/>
            </p:nvSpPr>
            <p:spPr bwMode="auto">
              <a:xfrm>
                <a:off x="3527" y="2948"/>
                <a:ext cx="51" cy="4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"/>
                  </a:cxn>
                  <a:cxn ang="0">
                    <a:pos x="21" y="25"/>
                  </a:cxn>
                  <a:cxn ang="0">
                    <a:pos x="4" y="9"/>
                  </a:cxn>
                  <a:cxn ang="0">
                    <a:pos x="15" y="0"/>
                  </a:cxn>
                </a:cxnLst>
                <a:rect l="0" t="0" r="r" b="b"/>
                <a:pathLst>
                  <a:path w="32" h="29">
                    <a:moveTo>
                      <a:pt x="15" y="0"/>
                    </a:moveTo>
                    <a:cubicBezTo>
                      <a:pt x="16" y="0"/>
                      <a:pt x="19" y="0"/>
                      <a:pt x="22" y="1"/>
                    </a:cubicBezTo>
                    <a:cubicBezTo>
                      <a:pt x="32" y="6"/>
                      <a:pt x="31" y="21"/>
                      <a:pt x="21" y="25"/>
                    </a:cubicBezTo>
                    <a:cubicBezTo>
                      <a:pt x="12" y="29"/>
                      <a:pt x="0" y="20"/>
                      <a:pt x="4" y="9"/>
                    </a:cubicBezTo>
                    <a:cubicBezTo>
                      <a:pt x="5" y="4"/>
                      <a:pt x="8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8" name="Freeform 1920"/>
              <p:cNvSpPr>
                <a:spLocks/>
              </p:cNvSpPr>
              <p:nvPr/>
            </p:nvSpPr>
            <p:spPr bwMode="auto">
              <a:xfrm>
                <a:off x="1064" y="2946"/>
                <a:ext cx="51" cy="5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6" y="22"/>
                  </a:cxn>
                  <a:cxn ang="0">
                    <a:pos x="2" y="12"/>
                  </a:cxn>
                  <a:cxn ang="0">
                    <a:pos x="13" y="2"/>
                  </a:cxn>
                </a:cxnLst>
                <a:rect l="0" t="0" r="r" b="b"/>
                <a:pathLst>
                  <a:path w="32" h="34">
                    <a:moveTo>
                      <a:pt x="13" y="2"/>
                    </a:moveTo>
                    <a:cubicBezTo>
                      <a:pt x="25" y="0"/>
                      <a:pt x="32" y="13"/>
                      <a:pt x="26" y="22"/>
                    </a:cubicBezTo>
                    <a:cubicBezTo>
                      <a:pt x="18" y="34"/>
                      <a:pt x="0" y="24"/>
                      <a:pt x="2" y="12"/>
                    </a:cubicBezTo>
                    <a:cubicBezTo>
                      <a:pt x="3" y="8"/>
                      <a:pt x="6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9" name="Freeform 1921"/>
              <p:cNvSpPr>
                <a:spLocks/>
              </p:cNvSpPr>
              <p:nvPr/>
            </p:nvSpPr>
            <p:spPr bwMode="auto">
              <a:xfrm>
                <a:off x="1234" y="2944"/>
                <a:ext cx="55" cy="47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5" y="27"/>
                  </a:cxn>
                  <a:cxn ang="0">
                    <a:pos x="14" y="3"/>
                  </a:cxn>
                </a:cxnLst>
                <a:rect l="0" t="0" r="r" b="b"/>
                <a:pathLst>
                  <a:path w="34" h="29">
                    <a:moveTo>
                      <a:pt x="14" y="3"/>
                    </a:moveTo>
                    <a:cubicBezTo>
                      <a:pt x="33" y="0"/>
                      <a:pt x="34" y="29"/>
                      <a:pt x="15" y="27"/>
                    </a:cubicBezTo>
                    <a:cubicBezTo>
                      <a:pt x="2" y="26"/>
                      <a:pt x="0" y="6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0" name="Freeform 1922"/>
              <p:cNvSpPr>
                <a:spLocks/>
              </p:cNvSpPr>
              <p:nvPr/>
            </p:nvSpPr>
            <p:spPr bwMode="auto">
              <a:xfrm>
                <a:off x="1408" y="2946"/>
                <a:ext cx="43" cy="45"/>
              </a:xfrm>
              <a:custGeom>
                <a:avLst/>
                <a:gdLst/>
                <a:ahLst/>
                <a:cxnLst>
                  <a:cxn ang="0">
                    <a:pos x="20" y="23"/>
                  </a:cxn>
                  <a:cxn ang="0">
                    <a:pos x="7" y="5"/>
                  </a:cxn>
                  <a:cxn ang="0">
                    <a:pos x="23" y="4"/>
                  </a:cxn>
                  <a:cxn ang="0">
                    <a:pos x="27" y="13"/>
                  </a:cxn>
                  <a:cxn ang="0">
                    <a:pos x="20" y="23"/>
                  </a:cxn>
                </a:cxnLst>
                <a:rect l="0" t="0" r="r" b="b"/>
                <a:pathLst>
                  <a:path w="27" h="28">
                    <a:moveTo>
                      <a:pt x="20" y="23"/>
                    </a:moveTo>
                    <a:cubicBezTo>
                      <a:pt x="9" y="28"/>
                      <a:pt x="0" y="14"/>
                      <a:pt x="7" y="5"/>
                    </a:cubicBezTo>
                    <a:cubicBezTo>
                      <a:pt x="10" y="2"/>
                      <a:pt x="18" y="0"/>
                      <a:pt x="23" y="4"/>
                    </a:cubicBezTo>
                    <a:cubicBezTo>
                      <a:pt x="24" y="5"/>
                      <a:pt x="27" y="10"/>
                      <a:pt x="27" y="13"/>
                    </a:cubicBezTo>
                    <a:cubicBezTo>
                      <a:pt x="26" y="18"/>
                      <a:pt x="21" y="17"/>
                      <a:pt x="20" y="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1" name="Freeform 1923"/>
              <p:cNvSpPr>
                <a:spLocks/>
              </p:cNvSpPr>
              <p:nvPr/>
            </p:nvSpPr>
            <p:spPr bwMode="auto">
              <a:xfrm>
                <a:off x="3007" y="2949"/>
                <a:ext cx="54" cy="5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22" y="28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2" y="0"/>
                      <a:pt x="28" y="3"/>
                      <a:pt x="31" y="9"/>
                    </a:cubicBezTo>
                    <a:cubicBezTo>
                      <a:pt x="34" y="17"/>
                      <a:pt x="29" y="26"/>
                      <a:pt x="22" y="28"/>
                    </a:cubicBezTo>
                    <a:cubicBezTo>
                      <a:pt x="8" y="32"/>
                      <a:pt x="0" y="14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1" y="2"/>
                      <a:pt x="13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2" name="Freeform 1924"/>
              <p:cNvSpPr>
                <a:spLocks/>
              </p:cNvSpPr>
              <p:nvPr/>
            </p:nvSpPr>
            <p:spPr bwMode="auto">
              <a:xfrm>
                <a:off x="3182" y="2949"/>
                <a:ext cx="53" cy="4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1"/>
                  </a:cxn>
                  <a:cxn ang="0">
                    <a:pos x="16" y="27"/>
                  </a:cxn>
                  <a:cxn ang="0">
                    <a:pos x="5" y="8"/>
                  </a:cxn>
                  <a:cxn ang="0">
                    <a:pos x="15" y="1"/>
                  </a:cxn>
                </a:cxnLst>
                <a:rect l="0" t="0" r="r" b="b"/>
                <a:pathLst>
                  <a:path w="33" h="27">
                    <a:moveTo>
                      <a:pt x="15" y="1"/>
                    </a:moveTo>
                    <a:cubicBezTo>
                      <a:pt x="26" y="0"/>
                      <a:pt x="33" y="13"/>
                      <a:pt x="27" y="21"/>
                    </a:cubicBezTo>
                    <a:cubicBezTo>
                      <a:pt x="25" y="24"/>
                      <a:pt x="20" y="27"/>
                      <a:pt x="16" y="27"/>
                    </a:cubicBezTo>
                    <a:cubicBezTo>
                      <a:pt x="7" y="27"/>
                      <a:pt x="0" y="16"/>
                      <a:pt x="5" y="8"/>
                    </a:cubicBezTo>
                    <a:cubicBezTo>
                      <a:pt x="7" y="4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3" name="Freeform 1925"/>
              <p:cNvSpPr>
                <a:spLocks/>
              </p:cNvSpPr>
              <p:nvPr/>
            </p:nvSpPr>
            <p:spPr bwMode="auto">
              <a:xfrm>
                <a:off x="902" y="2943"/>
                <a:ext cx="38" cy="51"/>
              </a:xfrm>
              <a:custGeom>
                <a:avLst/>
                <a:gdLst/>
                <a:ahLst/>
                <a:cxnLst>
                  <a:cxn ang="0">
                    <a:pos x="1" y="25"/>
                  </a:cxn>
                  <a:cxn ang="0">
                    <a:pos x="0" y="11"/>
                  </a:cxn>
                  <a:cxn ang="0">
                    <a:pos x="20" y="21"/>
                  </a:cxn>
                  <a:cxn ang="0">
                    <a:pos x="1" y="25"/>
                  </a:cxn>
                </a:cxnLst>
                <a:rect l="0" t="0" r="r" b="b"/>
                <a:pathLst>
                  <a:path w="24" h="32">
                    <a:moveTo>
                      <a:pt x="1" y="25"/>
                    </a:moveTo>
                    <a:cubicBezTo>
                      <a:pt x="2" y="19"/>
                      <a:pt x="4" y="15"/>
                      <a:pt x="0" y="11"/>
                    </a:cubicBezTo>
                    <a:cubicBezTo>
                      <a:pt x="7" y="0"/>
                      <a:pt x="24" y="9"/>
                      <a:pt x="20" y="21"/>
                    </a:cubicBezTo>
                    <a:cubicBezTo>
                      <a:pt x="18" y="28"/>
                      <a:pt x="8" y="32"/>
                      <a:pt x="1" y="2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4" name="Freeform 1926"/>
              <p:cNvSpPr>
                <a:spLocks/>
              </p:cNvSpPr>
              <p:nvPr/>
            </p:nvSpPr>
            <p:spPr bwMode="auto">
              <a:xfrm>
                <a:off x="2841" y="2952"/>
                <a:ext cx="47" cy="5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9" y="1"/>
                  </a:cxn>
                  <a:cxn ang="0">
                    <a:pos x="24" y="21"/>
                  </a:cxn>
                  <a:cxn ang="0">
                    <a:pos x="0" y="13"/>
                  </a:cxn>
                  <a:cxn ang="0">
                    <a:pos x="11" y="0"/>
                  </a:cxn>
                </a:cxnLst>
                <a:rect l="0" t="0" r="r" b="b"/>
                <a:pathLst>
                  <a:path w="29" h="32">
                    <a:moveTo>
                      <a:pt x="11" y="0"/>
                    </a:moveTo>
                    <a:cubicBezTo>
                      <a:pt x="14" y="0"/>
                      <a:pt x="16" y="0"/>
                      <a:pt x="19" y="1"/>
                    </a:cubicBezTo>
                    <a:cubicBezTo>
                      <a:pt x="26" y="4"/>
                      <a:pt x="29" y="15"/>
                      <a:pt x="24" y="21"/>
                    </a:cubicBezTo>
                    <a:cubicBezTo>
                      <a:pt x="17" y="32"/>
                      <a:pt x="0" y="26"/>
                      <a:pt x="0" y="13"/>
                    </a:cubicBezTo>
                    <a:cubicBezTo>
                      <a:pt x="0" y="5"/>
                      <a:pt x="4" y="2"/>
                      <a:pt x="1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5" name="Freeform 1927"/>
              <p:cNvSpPr>
                <a:spLocks/>
              </p:cNvSpPr>
              <p:nvPr/>
            </p:nvSpPr>
            <p:spPr bwMode="auto">
              <a:xfrm>
                <a:off x="2665" y="2952"/>
                <a:ext cx="54" cy="5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30" y="11"/>
                  </a:cxn>
                  <a:cxn ang="0">
                    <a:pos x="3" y="12"/>
                  </a:cxn>
                  <a:cxn ang="0">
                    <a:pos x="13" y="1"/>
                  </a:cxn>
                </a:cxnLst>
                <a:rect l="0" t="0" r="r" b="b"/>
                <a:pathLst>
                  <a:path w="34" h="33">
                    <a:moveTo>
                      <a:pt x="13" y="1"/>
                    </a:moveTo>
                    <a:cubicBezTo>
                      <a:pt x="20" y="0"/>
                      <a:pt x="28" y="4"/>
                      <a:pt x="30" y="11"/>
                    </a:cubicBezTo>
                    <a:cubicBezTo>
                      <a:pt x="34" y="33"/>
                      <a:pt x="0" y="33"/>
                      <a:pt x="3" y="12"/>
                    </a:cubicBezTo>
                    <a:cubicBezTo>
                      <a:pt x="4" y="7"/>
                      <a:pt x="6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6" name="Freeform 1928"/>
              <p:cNvSpPr>
                <a:spLocks/>
              </p:cNvSpPr>
              <p:nvPr/>
            </p:nvSpPr>
            <p:spPr bwMode="auto">
              <a:xfrm>
                <a:off x="2493" y="2954"/>
                <a:ext cx="48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5"/>
                  </a:cxn>
                  <a:cxn ang="0">
                    <a:pos x="11" y="26"/>
                  </a:cxn>
                  <a:cxn ang="0">
                    <a:pos x="7" y="4"/>
                  </a:cxn>
                  <a:cxn ang="0">
                    <a:pos x="15" y="1"/>
                  </a:cxn>
                </a:cxnLst>
                <a:rect l="0" t="0" r="r" b="b"/>
                <a:pathLst>
                  <a:path w="30" h="30">
                    <a:moveTo>
                      <a:pt x="15" y="1"/>
                    </a:moveTo>
                    <a:cubicBezTo>
                      <a:pt x="23" y="0"/>
                      <a:pt x="30" y="8"/>
                      <a:pt x="29" y="15"/>
                    </a:cubicBezTo>
                    <a:cubicBezTo>
                      <a:pt x="29" y="22"/>
                      <a:pt x="20" y="30"/>
                      <a:pt x="11" y="26"/>
                    </a:cubicBezTo>
                    <a:cubicBezTo>
                      <a:pt x="3" y="23"/>
                      <a:pt x="0" y="11"/>
                      <a:pt x="7" y="4"/>
                    </a:cubicBezTo>
                    <a:cubicBezTo>
                      <a:pt x="9" y="2"/>
                      <a:pt x="11" y="1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7" name="Freeform 1929"/>
              <p:cNvSpPr>
                <a:spLocks/>
              </p:cNvSpPr>
              <p:nvPr/>
            </p:nvSpPr>
            <p:spPr bwMode="auto">
              <a:xfrm>
                <a:off x="4784" y="2952"/>
                <a:ext cx="60" cy="52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3" y="20"/>
                  </a:cxn>
                  <a:cxn ang="0">
                    <a:pos x="15" y="2"/>
                  </a:cxn>
                </a:cxnLst>
                <a:rect l="0" t="0" r="r" b="b"/>
                <a:pathLst>
                  <a:path w="37" h="32">
                    <a:moveTo>
                      <a:pt x="15" y="2"/>
                    </a:moveTo>
                    <a:cubicBezTo>
                      <a:pt x="23" y="0"/>
                      <a:pt x="37" y="12"/>
                      <a:pt x="27" y="24"/>
                    </a:cubicBezTo>
                    <a:cubicBezTo>
                      <a:pt x="20" y="32"/>
                      <a:pt x="7" y="29"/>
                      <a:pt x="3" y="20"/>
                    </a:cubicBezTo>
                    <a:cubicBezTo>
                      <a:pt x="0" y="11"/>
                      <a:pt x="7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8" name="Freeform 1930"/>
              <p:cNvSpPr>
                <a:spLocks/>
              </p:cNvSpPr>
              <p:nvPr/>
            </p:nvSpPr>
            <p:spPr bwMode="auto">
              <a:xfrm>
                <a:off x="4958" y="2951"/>
                <a:ext cx="54" cy="4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4" y="25"/>
                  </a:cxn>
                  <a:cxn ang="0">
                    <a:pos x="11" y="28"/>
                  </a:cxn>
                  <a:cxn ang="0">
                    <a:pos x="13" y="3"/>
                  </a:cxn>
                </a:cxnLst>
                <a:rect l="0" t="0" r="r" b="b"/>
                <a:pathLst>
                  <a:path w="34" h="30">
                    <a:moveTo>
                      <a:pt x="13" y="3"/>
                    </a:moveTo>
                    <a:cubicBezTo>
                      <a:pt x="28" y="0"/>
                      <a:pt x="34" y="18"/>
                      <a:pt x="24" y="25"/>
                    </a:cubicBezTo>
                    <a:cubicBezTo>
                      <a:pt x="21" y="27"/>
                      <a:pt x="18" y="30"/>
                      <a:pt x="11" y="28"/>
                    </a:cubicBezTo>
                    <a:cubicBezTo>
                      <a:pt x="0" y="24"/>
                      <a:pt x="0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9" name="Freeform 1931"/>
              <p:cNvSpPr>
                <a:spLocks/>
              </p:cNvSpPr>
              <p:nvPr/>
            </p:nvSpPr>
            <p:spPr bwMode="auto">
              <a:xfrm>
                <a:off x="5128" y="2954"/>
                <a:ext cx="53" cy="4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6" y="3"/>
                  </a:cxn>
                  <a:cxn ang="0">
                    <a:pos x="15" y="25"/>
                  </a:cxn>
                  <a:cxn ang="0">
                    <a:pos x="15" y="1"/>
                  </a:cxn>
                </a:cxnLst>
                <a:rect l="0" t="0" r="r" b="b"/>
                <a:pathLst>
                  <a:path w="33" h="27">
                    <a:moveTo>
                      <a:pt x="15" y="1"/>
                    </a:moveTo>
                    <a:cubicBezTo>
                      <a:pt x="20" y="0"/>
                      <a:pt x="24" y="1"/>
                      <a:pt x="26" y="3"/>
                    </a:cubicBezTo>
                    <a:cubicBezTo>
                      <a:pt x="33" y="9"/>
                      <a:pt x="30" y="27"/>
                      <a:pt x="15" y="25"/>
                    </a:cubicBezTo>
                    <a:cubicBezTo>
                      <a:pt x="4" y="24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0" name="Freeform 1932"/>
              <p:cNvSpPr>
                <a:spLocks/>
              </p:cNvSpPr>
              <p:nvPr/>
            </p:nvSpPr>
            <p:spPr bwMode="auto">
              <a:xfrm>
                <a:off x="5300" y="2951"/>
                <a:ext cx="53" cy="4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2"/>
                  </a:cxn>
                  <a:cxn ang="0">
                    <a:pos x="20" y="25"/>
                  </a:cxn>
                  <a:cxn ang="0">
                    <a:pos x="15" y="3"/>
                  </a:cxn>
                </a:cxnLst>
                <a:rect l="0" t="0" r="r" b="b"/>
                <a:pathLst>
                  <a:path w="33" h="28">
                    <a:moveTo>
                      <a:pt x="15" y="3"/>
                    </a:moveTo>
                    <a:cubicBezTo>
                      <a:pt x="15" y="3"/>
                      <a:pt x="15" y="2"/>
                      <a:pt x="15" y="2"/>
                    </a:cubicBezTo>
                    <a:cubicBezTo>
                      <a:pt x="32" y="0"/>
                      <a:pt x="33" y="23"/>
                      <a:pt x="20" y="25"/>
                    </a:cubicBezTo>
                    <a:cubicBezTo>
                      <a:pt x="6" y="28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1" name="Freeform 1933"/>
              <p:cNvSpPr>
                <a:spLocks/>
              </p:cNvSpPr>
              <p:nvPr/>
            </p:nvSpPr>
            <p:spPr bwMode="auto">
              <a:xfrm>
                <a:off x="2316" y="2952"/>
                <a:ext cx="60" cy="47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9" y="29"/>
                  </a:cxn>
                  <a:cxn ang="0">
                    <a:pos x="17" y="3"/>
                  </a:cxn>
                </a:cxnLst>
                <a:rect l="0" t="0" r="r" b="b"/>
                <a:pathLst>
                  <a:path w="37" h="29">
                    <a:moveTo>
                      <a:pt x="17" y="3"/>
                    </a:moveTo>
                    <a:cubicBezTo>
                      <a:pt x="35" y="0"/>
                      <a:pt x="37" y="29"/>
                      <a:pt x="19" y="29"/>
                    </a:cubicBezTo>
                    <a:cubicBezTo>
                      <a:pt x="3" y="29"/>
                      <a:pt x="0" y="5"/>
                      <a:pt x="17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2" name="Freeform 1934"/>
              <p:cNvSpPr>
                <a:spLocks/>
              </p:cNvSpPr>
              <p:nvPr/>
            </p:nvSpPr>
            <p:spPr bwMode="auto">
              <a:xfrm>
                <a:off x="1976" y="2957"/>
                <a:ext cx="50" cy="5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3"/>
                  </a:cxn>
                  <a:cxn ang="0">
                    <a:pos x="3" y="19"/>
                  </a:cxn>
                  <a:cxn ang="0">
                    <a:pos x="14" y="1"/>
                  </a:cxn>
                </a:cxnLst>
                <a:rect l="0" t="0" r="r" b="b"/>
                <a:pathLst>
                  <a:path w="31" h="34">
                    <a:moveTo>
                      <a:pt x="14" y="1"/>
                    </a:moveTo>
                    <a:cubicBezTo>
                      <a:pt x="21" y="0"/>
                      <a:pt x="28" y="5"/>
                      <a:pt x="29" y="13"/>
                    </a:cubicBezTo>
                    <a:cubicBezTo>
                      <a:pt x="31" y="27"/>
                      <a:pt x="9" y="34"/>
                      <a:pt x="3" y="19"/>
                    </a:cubicBezTo>
                    <a:cubicBezTo>
                      <a:pt x="0" y="12"/>
                      <a:pt x="4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3" name="Freeform 1935"/>
              <p:cNvSpPr>
                <a:spLocks/>
              </p:cNvSpPr>
              <p:nvPr/>
            </p:nvSpPr>
            <p:spPr bwMode="auto">
              <a:xfrm>
                <a:off x="2149" y="2957"/>
                <a:ext cx="52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5" y="21"/>
                  </a:cxn>
                  <a:cxn ang="0">
                    <a:pos x="21" y="25"/>
                  </a:cxn>
                  <a:cxn ang="0">
                    <a:pos x="3" y="10"/>
                  </a:cxn>
                  <a:cxn ang="0">
                    <a:pos x="13" y="2"/>
                  </a:cxn>
                </a:cxnLst>
                <a:rect l="0" t="0" r="r" b="b"/>
                <a:pathLst>
                  <a:path w="32" h="29">
                    <a:moveTo>
                      <a:pt x="13" y="2"/>
                    </a:moveTo>
                    <a:cubicBezTo>
                      <a:pt x="24" y="0"/>
                      <a:pt x="32" y="13"/>
                      <a:pt x="25" y="21"/>
                    </a:cubicBezTo>
                    <a:cubicBezTo>
                      <a:pt x="24" y="22"/>
                      <a:pt x="22" y="25"/>
                      <a:pt x="21" y="25"/>
                    </a:cubicBezTo>
                    <a:cubicBezTo>
                      <a:pt x="12" y="29"/>
                      <a:pt x="0" y="20"/>
                      <a:pt x="3" y="10"/>
                    </a:cubicBezTo>
                    <a:cubicBezTo>
                      <a:pt x="5" y="6"/>
                      <a:pt x="8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4" name="Freeform 1936"/>
              <p:cNvSpPr>
                <a:spLocks/>
              </p:cNvSpPr>
              <p:nvPr/>
            </p:nvSpPr>
            <p:spPr bwMode="auto">
              <a:xfrm>
                <a:off x="4092" y="2957"/>
                <a:ext cx="55" cy="52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16"/>
                  </a:cxn>
                  <a:cxn ang="0">
                    <a:pos x="22" y="28"/>
                  </a:cxn>
                  <a:cxn ang="0">
                    <a:pos x="6" y="8"/>
                  </a:cxn>
                  <a:cxn ang="0">
                    <a:pos x="17" y="2"/>
                  </a:cxn>
                </a:cxnLst>
                <a:rect l="0" t="0" r="r" b="b"/>
                <a:pathLst>
                  <a:path w="34" h="32">
                    <a:moveTo>
                      <a:pt x="17" y="2"/>
                    </a:moveTo>
                    <a:cubicBezTo>
                      <a:pt x="24" y="0"/>
                      <a:pt x="34" y="7"/>
                      <a:pt x="32" y="16"/>
                    </a:cubicBezTo>
                    <a:cubicBezTo>
                      <a:pt x="31" y="22"/>
                      <a:pt x="27" y="27"/>
                      <a:pt x="22" y="28"/>
                    </a:cubicBezTo>
                    <a:cubicBezTo>
                      <a:pt x="11" y="32"/>
                      <a:pt x="0" y="18"/>
                      <a:pt x="6" y="8"/>
                    </a:cubicBezTo>
                    <a:cubicBezTo>
                      <a:pt x="8" y="5"/>
                      <a:pt x="11" y="2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5" name="Freeform 1937"/>
              <p:cNvSpPr>
                <a:spLocks/>
              </p:cNvSpPr>
              <p:nvPr/>
            </p:nvSpPr>
            <p:spPr bwMode="auto">
              <a:xfrm>
                <a:off x="4442" y="2960"/>
                <a:ext cx="47" cy="4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1"/>
                  </a:cxn>
                  <a:cxn ang="0">
                    <a:pos x="23" y="21"/>
                  </a:cxn>
                  <a:cxn ang="0">
                    <a:pos x="3" y="8"/>
                  </a:cxn>
                  <a:cxn ang="0">
                    <a:pos x="15" y="0"/>
                  </a:cxn>
                </a:cxnLst>
                <a:rect l="0" t="0" r="r" b="b"/>
                <a:pathLst>
                  <a:path w="29" h="28">
                    <a:moveTo>
                      <a:pt x="15" y="0"/>
                    </a:moveTo>
                    <a:cubicBezTo>
                      <a:pt x="17" y="0"/>
                      <a:pt x="19" y="0"/>
                      <a:pt x="22" y="1"/>
                    </a:cubicBezTo>
                    <a:cubicBezTo>
                      <a:pt x="28" y="5"/>
                      <a:pt x="29" y="16"/>
                      <a:pt x="23" y="21"/>
                    </a:cubicBezTo>
                    <a:cubicBezTo>
                      <a:pt x="15" y="28"/>
                      <a:pt x="0" y="20"/>
                      <a:pt x="3" y="8"/>
                    </a:cubicBezTo>
                    <a:cubicBezTo>
                      <a:pt x="4" y="4"/>
                      <a:pt x="8" y="0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6" name="Freeform 1938"/>
              <p:cNvSpPr>
                <a:spLocks/>
              </p:cNvSpPr>
              <p:nvPr/>
            </p:nvSpPr>
            <p:spPr bwMode="auto">
              <a:xfrm>
                <a:off x="1806" y="2957"/>
                <a:ext cx="50" cy="5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8" y="18"/>
                  </a:cxn>
                  <a:cxn ang="0">
                    <a:pos x="4" y="24"/>
                  </a:cxn>
                  <a:cxn ang="0">
                    <a:pos x="1" y="12"/>
                  </a:cxn>
                  <a:cxn ang="0">
                    <a:pos x="11" y="2"/>
                  </a:cxn>
                </a:cxnLst>
                <a:rect l="0" t="0" r="r" b="b"/>
                <a:pathLst>
                  <a:path w="31" h="33">
                    <a:moveTo>
                      <a:pt x="11" y="2"/>
                    </a:moveTo>
                    <a:cubicBezTo>
                      <a:pt x="21" y="0"/>
                      <a:pt x="31" y="8"/>
                      <a:pt x="28" y="18"/>
                    </a:cubicBezTo>
                    <a:cubicBezTo>
                      <a:pt x="26" y="27"/>
                      <a:pt x="12" y="33"/>
                      <a:pt x="4" y="24"/>
                    </a:cubicBezTo>
                    <a:cubicBezTo>
                      <a:pt x="2" y="22"/>
                      <a:pt x="0" y="18"/>
                      <a:pt x="1" y="12"/>
                    </a:cubicBezTo>
                    <a:cubicBezTo>
                      <a:pt x="2" y="8"/>
                      <a:pt x="6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7" name="Freeform 1939"/>
              <p:cNvSpPr>
                <a:spLocks/>
              </p:cNvSpPr>
              <p:nvPr/>
            </p:nvSpPr>
            <p:spPr bwMode="auto">
              <a:xfrm>
                <a:off x="4271" y="2956"/>
                <a:ext cx="54" cy="48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0" y="28"/>
                  </a:cxn>
                  <a:cxn ang="0">
                    <a:pos x="2" y="19"/>
                  </a:cxn>
                  <a:cxn ang="0">
                    <a:pos x="12" y="3"/>
                  </a:cxn>
                </a:cxnLst>
                <a:rect l="0" t="0" r="r" b="b"/>
                <a:pathLst>
                  <a:path w="34" h="30">
                    <a:moveTo>
                      <a:pt x="12" y="3"/>
                    </a:moveTo>
                    <a:cubicBezTo>
                      <a:pt x="28" y="0"/>
                      <a:pt x="34" y="23"/>
                      <a:pt x="20" y="28"/>
                    </a:cubicBezTo>
                    <a:cubicBezTo>
                      <a:pt x="13" y="30"/>
                      <a:pt x="4" y="27"/>
                      <a:pt x="2" y="19"/>
                    </a:cubicBezTo>
                    <a:cubicBezTo>
                      <a:pt x="0" y="11"/>
                      <a:pt x="5" y="5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8" name="Freeform 1940"/>
              <p:cNvSpPr>
                <a:spLocks/>
              </p:cNvSpPr>
              <p:nvPr/>
            </p:nvSpPr>
            <p:spPr bwMode="auto">
              <a:xfrm>
                <a:off x="3741" y="2959"/>
                <a:ext cx="67" cy="54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6" y="29"/>
                  </a:cxn>
                  <a:cxn ang="0">
                    <a:pos x="22" y="3"/>
                  </a:cxn>
                </a:cxnLst>
                <a:rect l="0" t="0" r="r" b="b"/>
                <a:pathLst>
                  <a:path w="42" h="34">
                    <a:moveTo>
                      <a:pt x="22" y="3"/>
                    </a:moveTo>
                    <a:cubicBezTo>
                      <a:pt x="37" y="0"/>
                      <a:pt x="42" y="25"/>
                      <a:pt x="26" y="29"/>
                    </a:cubicBezTo>
                    <a:cubicBezTo>
                      <a:pt x="10" y="34"/>
                      <a:pt x="0" y="6"/>
                      <a:pt x="2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9" name="Freeform 1941"/>
              <p:cNvSpPr>
                <a:spLocks/>
              </p:cNvSpPr>
              <p:nvPr/>
            </p:nvSpPr>
            <p:spPr bwMode="auto">
              <a:xfrm>
                <a:off x="3925" y="2962"/>
                <a:ext cx="52" cy="4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9" y="1"/>
                  </a:cxn>
                  <a:cxn ang="0">
                    <a:pos x="19" y="25"/>
                  </a:cxn>
                  <a:cxn ang="0">
                    <a:pos x="4" y="21"/>
                  </a:cxn>
                  <a:cxn ang="0">
                    <a:pos x="4" y="19"/>
                  </a:cxn>
                  <a:cxn ang="0">
                    <a:pos x="7" y="2"/>
                  </a:cxn>
                  <a:cxn ang="0">
                    <a:pos x="14" y="1"/>
                  </a:cxn>
                </a:cxnLst>
                <a:rect l="0" t="0" r="r" b="b"/>
                <a:pathLst>
                  <a:path w="32" h="27">
                    <a:moveTo>
                      <a:pt x="14" y="1"/>
                    </a:moveTo>
                    <a:cubicBezTo>
                      <a:pt x="15" y="0"/>
                      <a:pt x="16" y="0"/>
                      <a:pt x="19" y="1"/>
                    </a:cubicBezTo>
                    <a:cubicBezTo>
                      <a:pt x="29" y="4"/>
                      <a:pt x="32" y="21"/>
                      <a:pt x="19" y="25"/>
                    </a:cubicBezTo>
                    <a:cubicBezTo>
                      <a:pt x="14" y="27"/>
                      <a:pt x="7" y="25"/>
                      <a:pt x="4" y="21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0" y="15"/>
                      <a:pt x="2" y="6"/>
                      <a:pt x="7" y="2"/>
                    </a:cubicBezTo>
                    <a:cubicBezTo>
                      <a:pt x="9" y="1"/>
                      <a:pt x="11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0" name="Freeform 1942"/>
              <p:cNvSpPr>
                <a:spLocks/>
              </p:cNvSpPr>
              <p:nvPr/>
            </p:nvSpPr>
            <p:spPr bwMode="auto">
              <a:xfrm>
                <a:off x="1289" y="2965"/>
                <a:ext cx="46" cy="4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7" y="10"/>
                  </a:cxn>
                  <a:cxn ang="0">
                    <a:pos x="10" y="24"/>
                  </a:cxn>
                  <a:cxn ang="0">
                    <a:pos x="3" y="8"/>
                  </a:cxn>
                  <a:cxn ang="0">
                    <a:pos x="15" y="0"/>
                  </a:cxn>
                </a:cxnLst>
                <a:rect l="0" t="0" r="r" b="b"/>
                <a:pathLst>
                  <a:path w="29" h="28">
                    <a:moveTo>
                      <a:pt x="15" y="0"/>
                    </a:moveTo>
                    <a:cubicBezTo>
                      <a:pt x="20" y="0"/>
                      <a:pt x="26" y="4"/>
                      <a:pt x="27" y="10"/>
                    </a:cubicBezTo>
                    <a:cubicBezTo>
                      <a:pt x="29" y="20"/>
                      <a:pt x="19" y="28"/>
                      <a:pt x="10" y="24"/>
                    </a:cubicBezTo>
                    <a:cubicBezTo>
                      <a:pt x="4" y="23"/>
                      <a:pt x="0" y="14"/>
                      <a:pt x="3" y="8"/>
                    </a:cubicBezTo>
                    <a:cubicBezTo>
                      <a:pt x="3" y="5"/>
                      <a:pt x="7" y="0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1" name="Freeform 1943"/>
              <p:cNvSpPr>
                <a:spLocks/>
              </p:cNvSpPr>
              <p:nvPr/>
            </p:nvSpPr>
            <p:spPr bwMode="auto">
              <a:xfrm>
                <a:off x="3408" y="2962"/>
                <a:ext cx="50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19"/>
                  </a:cxn>
                  <a:cxn ang="0">
                    <a:pos x="10" y="28"/>
                  </a:cxn>
                  <a:cxn ang="0">
                    <a:pos x="2" y="12"/>
                  </a:cxn>
                  <a:cxn ang="0">
                    <a:pos x="14" y="2"/>
                  </a:cxn>
                </a:cxnLst>
                <a:rect l="0" t="0" r="r" b="b"/>
                <a:pathLst>
                  <a:path w="31" h="32">
                    <a:moveTo>
                      <a:pt x="14" y="2"/>
                    </a:moveTo>
                    <a:cubicBezTo>
                      <a:pt x="23" y="0"/>
                      <a:pt x="31" y="10"/>
                      <a:pt x="29" y="19"/>
                    </a:cubicBezTo>
                    <a:cubicBezTo>
                      <a:pt x="27" y="26"/>
                      <a:pt x="19" y="32"/>
                      <a:pt x="10" y="28"/>
                    </a:cubicBezTo>
                    <a:cubicBezTo>
                      <a:pt x="4" y="26"/>
                      <a:pt x="0" y="18"/>
                      <a:pt x="2" y="12"/>
                    </a:cubicBezTo>
                    <a:cubicBezTo>
                      <a:pt x="3" y="7"/>
                      <a:pt x="7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2" name="Freeform 1944"/>
              <p:cNvSpPr>
                <a:spLocks/>
              </p:cNvSpPr>
              <p:nvPr/>
            </p:nvSpPr>
            <p:spPr bwMode="auto">
              <a:xfrm>
                <a:off x="3577" y="2959"/>
                <a:ext cx="58" cy="51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1" y="29"/>
                  </a:cxn>
                  <a:cxn ang="0">
                    <a:pos x="5" y="12"/>
                  </a:cxn>
                  <a:cxn ang="0">
                    <a:pos x="14" y="4"/>
                  </a:cxn>
                </a:cxnLst>
                <a:rect l="0" t="0" r="r" b="b"/>
                <a:pathLst>
                  <a:path w="36" h="32">
                    <a:moveTo>
                      <a:pt x="14" y="4"/>
                    </a:moveTo>
                    <a:cubicBezTo>
                      <a:pt x="31" y="0"/>
                      <a:pt x="36" y="24"/>
                      <a:pt x="21" y="29"/>
                    </a:cubicBezTo>
                    <a:cubicBezTo>
                      <a:pt x="12" y="32"/>
                      <a:pt x="0" y="23"/>
                      <a:pt x="5" y="12"/>
                    </a:cubicBezTo>
                    <a:cubicBezTo>
                      <a:pt x="6" y="9"/>
                      <a:pt x="8" y="5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3" name="Freeform 1945"/>
              <p:cNvSpPr>
                <a:spLocks/>
              </p:cNvSpPr>
              <p:nvPr/>
            </p:nvSpPr>
            <p:spPr bwMode="auto">
              <a:xfrm>
                <a:off x="1119" y="2964"/>
                <a:ext cx="44" cy="51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2"/>
                  </a:cxn>
                  <a:cxn ang="0">
                    <a:pos x="0" y="13"/>
                  </a:cxn>
                  <a:cxn ang="0">
                    <a:pos x="11" y="1"/>
                  </a:cxn>
                </a:cxnLst>
                <a:rect l="0" t="0" r="r" b="b"/>
                <a:pathLst>
                  <a:path w="28" h="32">
                    <a:moveTo>
                      <a:pt x="11" y="1"/>
                    </a:moveTo>
                    <a:cubicBezTo>
                      <a:pt x="18" y="0"/>
                      <a:pt x="25" y="5"/>
                      <a:pt x="26" y="12"/>
                    </a:cubicBezTo>
                    <a:cubicBezTo>
                      <a:pt x="28" y="31"/>
                      <a:pt x="0" y="32"/>
                      <a:pt x="0" y="13"/>
                    </a:cubicBezTo>
                    <a:cubicBezTo>
                      <a:pt x="0" y="6"/>
                      <a:pt x="4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4" name="Freeform 1946"/>
              <p:cNvSpPr>
                <a:spLocks/>
              </p:cNvSpPr>
              <p:nvPr/>
            </p:nvSpPr>
            <p:spPr bwMode="auto">
              <a:xfrm>
                <a:off x="3235" y="2965"/>
                <a:ext cx="50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17"/>
                  </a:cxn>
                  <a:cxn ang="0">
                    <a:pos x="2" y="18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4" y="0"/>
                      <a:pt x="31" y="9"/>
                      <a:pt x="29" y="17"/>
                    </a:cubicBezTo>
                    <a:cubicBezTo>
                      <a:pt x="25" y="31"/>
                      <a:pt x="5" y="31"/>
                      <a:pt x="2" y="18"/>
                    </a:cubicBezTo>
                    <a:cubicBezTo>
                      <a:pt x="0" y="9"/>
                      <a:pt x="6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5" name="Freeform 1947"/>
              <p:cNvSpPr>
                <a:spLocks/>
              </p:cNvSpPr>
              <p:nvPr/>
            </p:nvSpPr>
            <p:spPr bwMode="auto">
              <a:xfrm>
                <a:off x="3057" y="2967"/>
                <a:ext cx="62" cy="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1"/>
                  </a:cxn>
                  <a:cxn ang="0">
                    <a:pos x="16" y="27"/>
                  </a:cxn>
                  <a:cxn ang="0">
                    <a:pos x="18" y="0"/>
                  </a:cxn>
                </a:cxnLst>
                <a:rect l="0" t="0" r="r" b="b"/>
                <a:pathLst>
                  <a:path w="39" h="31">
                    <a:moveTo>
                      <a:pt x="18" y="0"/>
                    </a:moveTo>
                    <a:cubicBezTo>
                      <a:pt x="18" y="0"/>
                      <a:pt x="22" y="0"/>
                      <a:pt x="24" y="1"/>
                    </a:cubicBezTo>
                    <a:cubicBezTo>
                      <a:pt x="39" y="6"/>
                      <a:pt x="32" y="31"/>
                      <a:pt x="16" y="27"/>
                    </a:cubicBezTo>
                    <a:cubicBezTo>
                      <a:pt x="2" y="24"/>
                      <a:pt x="0" y="3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6" name="Freeform 1948"/>
              <p:cNvSpPr>
                <a:spLocks/>
              </p:cNvSpPr>
              <p:nvPr/>
            </p:nvSpPr>
            <p:spPr bwMode="auto">
              <a:xfrm>
                <a:off x="942" y="2965"/>
                <a:ext cx="48" cy="5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6"/>
                  </a:cxn>
                  <a:cxn ang="0">
                    <a:pos x="4" y="11"/>
                  </a:cxn>
                  <a:cxn ang="0">
                    <a:pos x="13" y="2"/>
                  </a:cxn>
                </a:cxnLst>
                <a:rect l="0" t="0" r="r" b="b"/>
                <a:pathLst>
                  <a:path w="30" h="32">
                    <a:moveTo>
                      <a:pt x="13" y="2"/>
                    </a:moveTo>
                    <a:cubicBezTo>
                      <a:pt x="21" y="0"/>
                      <a:pt x="30" y="6"/>
                      <a:pt x="29" y="16"/>
                    </a:cubicBezTo>
                    <a:cubicBezTo>
                      <a:pt x="26" y="32"/>
                      <a:pt x="0" y="28"/>
                      <a:pt x="4" y="11"/>
                    </a:cubicBezTo>
                    <a:cubicBezTo>
                      <a:pt x="4" y="7"/>
                      <a:pt x="8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7" name="Freeform 1949"/>
              <p:cNvSpPr>
                <a:spLocks/>
              </p:cNvSpPr>
              <p:nvPr/>
            </p:nvSpPr>
            <p:spPr bwMode="auto">
              <a:xfrm>
                <a:off x="2890" y="2967"/>
                <a:ext cx="54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3"/>
                  </a:cxn>
                  <a:cxn ang="0">
                    <a:pos x="21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4" h="32">
                    <a:moveTo>
                      <a:pt x="15" y="1"/>
                    </a:moveTo>
                    <a:cubicBezTo>
                      <a:pt x="26" y="0"/>
                      <a:pt x="34" y="14"/>
                      <a:pt x="27" y="23"/>
                    </a:cubicBezTo>
                    <a:cubicBezTo>
                      <a:pt x="26" y="25"/>
                      <a:pt x="23" y="27"/>
                      <a:pt x="21" y="28"/>
                    </a:cubicBezTo>
                    <a:cubicBezTo>
                      <a:pt x="11" y="32"/>
                      <a:pt x="0" y="21"/>
                      <a:pt x="3" y="11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8" name="Freeform 1950"/>
              <p:cNvSpPr>
                <a:spLocks/>
              </p:cNvSpPr>
              <p:nvPr/>
            </p:nvSpPr>
            <p:spPr bwMode="auto">
              <a:xfrm>
                <a:off x="5176" y="2964"/>
                <a:ext cx="61" cy="5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3" y="31"/>
                  </a:cxn>
                  <a:cxn ang="0">
                    <a:pos x="16" y="4"/>
                  </a:cxn>
                </a:cxnLst>
                <a:rect l="0" t="0" r="r" b="b"/>
                <a:pathLst>
                  <a:path w="38" h="34">
                    <a:moveTo>
                      <a:pt x="16" y="4"/>
                    </a:moveTo>
                    <a:cubicBezTo>
                      <a:pt x="36" y="0"/>
                      <a:pt x="38" y="28"/>
                      <a:pt x="23" y="31"/>
                    </a:cubicBezTo>
                    <a:cubicBezTo>
                      <a:pt x="5" y="34"/>
                      <a:pt x="0" y="8"/>
                      <a:pt x="16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9" name="Freeform 1951"/>
              <p:cNvSpPr>
                <a:spLocks/>
              </p:cNvSpPr>
              <p:nvPr/>
            </p:nvSpPr>
            <p:spPr bwMode="auto">
              <a:xfrm>
                <a:off x="2716" y="2968"/>
                <a:ext cx="56" cy="47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2"/>
                  </a:cxn>
                  <a:cxn ang="0">
                    <a:pos x="6" y="22"/>
                  </a:cxn>
                  <a:cxn ang="0">
                    <a:pos x="15" y="2"/>
                  </a:cxn>
                </a:cxnLst>
                <a:rect l="0" t="0" r="r" b="b"/>
                <a:pathLst>
                  <a:path w="35" h="29">
                    <a:moveTo>
                      <a:pt x="15" y="2"/>
                    </a:moveTo>
                    <a:cubicBezTo>
                      <a:pt x="22" y="0"/>
                      <a:pt x="35" y="11"/>
                      <a:pt x="27" y="22"/>
                    </a:cubicBezTo>
                    <a:cubicBezTo>
                      <a:pt x="23" y="28"/>
                      <a:pt x="11" y="29"/>
                      <a:pt x="6" y="22"/>
                    </a:cubicBezTo>
                    <a:cubicBezTo>
                      <a:pt x="0" y="13"/>
                      <a:pt x="6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0" name="Freeform 1952"/>
              <p:cNvSpPr>
                <a:spLocks/>
              </p:cNvSpPr>
              <p:nvPr/>
            </p:nvSpPr>
            <p:spPr bwMode="auto">
              <a:xfrm>
                <a:off x="2544" y="2970"/>
                <a:ext cx="50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2"/>
                  </a:cxn>
                  <a:cxn ang="0">
                    <a:pos x="12" y="27"/>
                  </a:cxn>
                  <a:cxn ang="0">
                    <a:pos x="14" y="1"/>
                  </a:cxn>
                </a:cxnLst>
                <a:rect l="0" t="0" r="r" b="b"/>
                <a:pathLst>
                  <a:path w="31" h="31">
                    <a:moveTo>
                      <a:pt x="14" y="1"/>
                    </a:moveTo>
                    <a:cubicBezTo>
                      <a:pt x="22" y="0"/>
                      <a:pt x="29" y="4"/>
                      <a:pt x="30" y="12"/>
                    </a:cubicBezTo>
                    <a:cubicBezTo>
                      <a:pt x="31" y="21"/>
                      <a:pt x="23" y="31"/>
                      <a:pt x="12" y="27"/>
                    </a:cubicBezTo>
                    <a:cubicBezTo>
                      <a:pt x="1" y="24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1" name="Freeform 1953"/>
              <p:cNvSpPr>
                <a:spLocks/>
              </p:cNvSpPr>
              <p:nvPr/>
            </p:nvSpPr>
            <p:spPr bwMode="auto">
              <a:xfrm>
                <a:off x="4831" y="2970"/>
                <a:ext cx="59" cy="5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3" y="20"/>
                  </a:cxn>
                  <a:cxn ang="0">
                    <a:pos x="24" y="28"/>
                  </a:cxn>
                  <a:cxn ang="0">
                    <a:pos x="11" y="4"/>
                  </a:cxn>
                  <a:cxn ang="0">
                    <a:pos x="18" y="1"/>
                  </a:cxn>
                </a:cxnLst>
                <a:rect l="0" t="0" r="r" b="b"/>
                <a:pathLst>
                  <a:path w="37" h="33">
                    <a:moveTo>
                      <a:pt x="18" y="1"/>
                    </a:moveTo>
                    <a:cubicBezTo>
                      <a:pt x="27" y="0"/>
                      <a:pt x="37" y="9"/>
                      <a:pt x="33" y="20"/>
                    </a:cubicBezTo>
                    <a:cubicBezTo>
                      <a:pt x="32" y="23"/>
                      <a:pt x="28" y="27"/>
                      <a:pt x="24" y="28"/>
                    </a:cubicBezTo>
                    <a:cubicBezTo>
                      <a:pt x="9" y="33"/>
                      <a:pt x="0" y="12"/>
                      <a:pt x="11" y="4"/>
                    </a:cubicBezTo>
                    <a:cubicBezTo>
                      <a:pt x="13" y="2"/>
                      <a:pt x="15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2" name="Freeform 1954"/>
              <p:cNvSpPr>
                <a:spLocks/>
              </p:cNvSpPr>
              <p:nvPr/>
            </p:nvSpPr>
            <p:spPr bwMode="auto">
              <a:xfrm>
                <a:off x="5012" y="2970"/>
                <a:ext cx="52" cy="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4" y="22"/>
                  </a:cxn>
                  <a:cxn ang="0">
                    <a:pos x="1" y="12"/>
                  </a:cxn>
                  <a:cxn ang="0">
                    <a:pos x="12" y="1"/>
                  </a:cxn>
                </a:cxnLst>
                <a:rect l="0" t="0" r="r" b="b"/>
                <a:pathLst>
                  <a:path w="32" h="31">
                    <a:moveTo>
                      <a:pt x="12" y="1"/>
                    </a:moveTo>
                    <a:cubicBezTo>
                      <a:pt x="24" y="0"/>
                      <a:pt x="32" y="14"/>
                      <a:pt x="24" y="22"/>
                    </a:cubicBezTo>
                    <a:cubicBezTo>
                      <a:pt x="16" y="31"/>
                      <a:pt x="0" y="25"/>
                      <a:pt x="1" y="12"/>
                    </a:cubicBezTo>
                    <a:cubicBezTo>
                      <a:pt x="2" y="7"/>
                      <a:pt x="4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3" name="Freeform 1955"/>
              <p:cNvSpPr>
                <a:spLocks/>
              </p:cNvSpPr>
              <p:nvPr/>
            </p:nvSpPr>
            <p:spPr bwMode="auto">
              <a:xfrm>
                <a:off x="2373" y="2972"/>
                <a:ext cx="49" cy="4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19"/>
                  </a:cxn>
                  <a:cxn ang="0">
                    <a:pos x="14" y="27"/>
                  </a:cxn>
                  <a:cxn ang="0">
                    <a:pos x="14" y="2"/>
                  </a:cxn>
                </a:cxnLst>
                <a:rect l="0" t="0" r="r" b="b"/>
                <a:pathLst>
                  <a:path w="31" h="27">
                    <a:moveTo>
                      <a:pt x="14" y="2"/>
                    </a:moveTo>
                    <a:cubicBezTo>
                      <a:pt x="22" y="0"/>
                      <a:pt x="31" y="9"/>
                      <a:pt x="28" y="19"/>
                    </a:cubicBezTo>
                    <a:cubicBezTo>
                      <a:pt x="26" y="24"/>
                      <a:pt x="20" y="27"/>
                      <a:pt x="14" y="27"/>
                    </a:cubicBezTo>
                    <a:cubicBezTo>
                      <a:pt x="1" y="25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4" name="Freeform 1956"/>
              <p:cNvSpPr>
                <a:spLocks/>
              </p:cNvSpPr>
              <p:nvPr/>
            </p:nvSpPr>
            <p:spPr bwMode="auto">
              <a:xfrm>
                <a:off x="4319" y="2973"/>
                <a:ext cx="58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6" y="24"/>
                  </a:cxn>
                  <a:cxn ang="0">
                    <a:pos x="15" y="2"/>
                  </a:cxn>
                </a:cxnLst>
                <a:rect l="0" t="0" r="r" b="b"/>
                <a:pathLst>
                  <a:path w="36" h="30">
                    <a:moveTo>
                      <a:pt x="15" y="2"/>
                    </a:moveTo>
                    <a:cubicBezTo>
                      <a:pt x="26" y="0"/>
                      <a:pt x="36" y="14"/>
                      <a:pt x="27" y="24"/>
                    </a:cubicBezTo>
                    <a:cubicBezTo>
                      <a:pt x="22" y="30"/>
                      <a:pt x="11" y="30"/>
                      <a:pt x="6" y="24"/>
                    </a:cubicBezTo>
                    <a:cubicBezTo>
                      <a:pt x="0" y="16"/>
                      <a:pt x="4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5" name="Freeform 1957"/>
              <p:cNvSpPr>
                <a:spLocks/>
              </p:cNvSpPr>
              <p:nvPr/>
            </p:nvSpPr>
            <p:spPr bwMode="auto">
              <a:xfrm>
                <a:off x="2026" y="2975"/>
                <a:ext cx="51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1"/>
                  </a:cxn>
                  <a:cxn ang="0">
                    <a:pos x="15" y="27"/>
                  </a:cxn>
                  <a:cxn ang="0">
                    <a:pos x="15" y="1"/>
                  </a:cxn>
                </a:cxnLst>
                <a:rect l="0" t="0" r="r" b="b"/>
                <a:pathLst>
                  <a:path w="32" h="28">
                    <a:moveTo>
                      <a:pt x="15" y="1"/>
                    </a:moveTo>
                    <a:cubicBezTo>
                      <a:pt x="21" y="0"/>
                      <a:pt x="29" y="3"/>
                      <a:pt x="30" y="11"/>
                    </a:cubicBezTo>
                    <a:cubicBezTo>
                      <a:pt x="32" y="20"/>
                      <a:pt x="25" y="28"/>
                      <a:pt x="15" y="27"/>
                    </a:cubicBezTo>
                    <a:cubicBezTo>
                      <a:pt x="3" y="25"/>
                      <a:pt x="0" y="5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6" name="Freeform 1958"/>
              <p:cNvSpPr>
                <a:spLocks/>
              </p:cNvSpPr>
              <p:nvPr/>
            </p:nvSpPr>
            <p:spPr bwMode="auto">
              <a:xfrm>
                <a:off x="2201" y="2973"/>
                <a:ext cx="43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4"/>
                  </a:cxn>
                  <a:cxn ang="0">
                    <a:pos x="7" y="23"/>
                  </a:cxn>
                  <a:cxn ang="0">
                    <a:pos x="13" y="2"/>
                  </a:cxn>
                </a:cxnLst>
                <a:rect l="0" t="0" r="r" b="b"/>
                <a:pathLst>
                  <a:path w="27" h="30">
                    <a:moveTo>
                      <a:pt x="13" y="2"/>
                    </a:moveTo>
                    <a:cubicBezTo>
                      <a:pt x="22" y="0"/>
                      <a:pt x="27" y="7"/>
                      <a:pt x="27" y="14"/>
                    </a:cubicBezTo>
                    <a:cubicBezTo>
                      <a:pt x="27" y="23"/>
                      <a:pt x="15" y="30"/>
                      <a:pt x="7" y="23"/>
                    </a:cubicBezTo>
                    <a:cubicBezTo>
                      <a:pt x="0" y="16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7" name="Freeform 1959"/>
              <p:cNvSpPr>
                <a:spLocks/>
              </p:cNvSpPr>
              <p:nvPr/>
            </p:nvSpPr>
            <p:spPr bwMode="auto">
              <a:xfrm>
                <a:off x="4145" y="2975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3" y="2"/>
                  </a:cxn>
                  <a:cxn ang="0">
                    <a:pos x="23" y="28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18" y="1"/>
                      <a:pt x="19" y="0"/>
                      <a:pt x="23" y="2"/>
                    </a:cubicBezTo>
                    <a:cubicBezTo>
                      <a:pt x="33" y="6"/>
                      <a:pt x="35" y="23"/>
                      <a:pt x="23" y="28"/>
                    </a:cubicBezTo>
                    <a:cubicBezTo>
                      <a:pt x="18" y="30"/>
                      <a:pt x="10" y="28"/>
                      <a:pt x="6" y="23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8" name="Freeform 1960"/>
              <p:cNvSpPr>
                <a:spLocks/>
              </p:cNvSpPr>
              <p:nvPr/>
            </p:nvSpPr>
            <p:spPr bwMode="auto">
              <a:xfrm>
                <a:off x="1856" y="2978"/>
                <a:ext cx="51" cy="4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8" y="8"/>
                  </a:cxn>
                  <a:cxn ang="0">
                    <a:pos x="13" y="25"/>
                  </a:cxn>
                  <a:cxn ang="0">
                    <a:pos x="15" y="0"/>
                  </a:cxn>
                </a:cxnLst>
                <a:rect l="0" t="0" r="r" b="b"/>
                <a:pathLst>
                  <a:path w="32" h="28">
                    <a:moveTo>
                      <a:pt x="15" y="0"/>
                    </a:moveTo>
                    <a:cubicBezTo>
                      <a:pt x="19" y="0"/>
                      <a:pt x="26" y="3"/>
                      <a:pt x="28" y="8"/>
                    </a:cubicBezTo>
                    <a:cubicBezTo>
                      <a:pt x="32" y="17"/>
                      <a:pt x="22" y="28"/>
                      <a:pt x="13" y="25"/>
                    </a:cubicBezTo>
                    <a:cubicBezTo>
                      <a:pt x="0" y="21"/>
                      <a:pt x="0" y="2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9" name="Freeform 1961"/>
              <p:cNvSpPr>
                <a:spLocks/>
              </p:cNvSpPr>
              <p:nvPr/>
            </p:nvSpPr>
            <p:spPr bwMode="auto">
              <a:xfrm>
                <a:off x="3977" y="2975"/>
                <a:ext cx="48" cy="5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9" y="17"/>
                  </a:cxn>
                  <a:cxn ang="0">
                    <a:pos x="2" y="14"/>
                  </a:cxn>
                  <a:cxn ang="0">
                    <a:pos x="12" y="3"/>
                  </a:cxn>
                </a:cxnLst>
                <a:rect l="0" t="0" r="r" b="b"/>
                <a:pathLst>
                  <a:path w="30" h="33">
                    <a:moveTo>
                      <a:pt x="12" y="3"/>
                    </a:moveTo>
                    <a:cubicBezTo>
                      <a:pt x="21" y="0"/>
                      <a:pt x="30" y="8"/>
                      <a:pt x="29" y="17"/>
                    </a:cubicBezTo>
                    <a:cubicBezTo>
                      <a:pt x="27" y="33"/>
                      <a:pt x="0" y="33"/>
                      <a:pt x="2" y="14"/>
                    </a:cubicBezTo>
                    <a:cubicBezTo>
                      <a:pt x="3" y="8"/>
                      <a:pt x="6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0" name="Freeform 1962"/>
              <p:cNvSpPr>
                <a:spLocks/>
              </p:cNvSpPr>
              <p:nvPr/>
            </p:nvSpPr>
            <p:spPr bwMode="auto">
              <a:xfrm>
                <a:off x="3794" y="2976"/>
                <a:ext cx="65" cy="6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1" y="26"/>
                  </a:cxn>
                  <a:cxn ang="0">
                    <a:pos x="12" y="5"/>
                  </a:cxn>
                  <a:cxn ang="0">
                    <a:pos x="20" y="2"/>
                  </a:cxn>
                </a:cxnLst>
                <a:rect l="0" t="0" r="r" b="b"/>
                <a:pathLst>
                  <a:path w="41" h="38">
                    <a:moveTo>
                      <a:pt x="20" y="2"/>
                    </a:moveTo>
                    <a:cubicBezTo>
                      <a:pt x="32" y="0"/>
                      <a:pt x="41" y="16"/>
                      <a:pt x="31" y="26"/>
                    </a:cubicBezTo>
                    <a:cubicBezTo>
                      <a:pt x="18" y="38"/>
                      <a:pt x="0" y="18"/>
                      <a:pt x="12" y="5"/>
                    </a:cubicBezTo>
                    <a:cubicBezTo>
                      <a:pt x="14" y="3"/>
                      <a:pt x="15" y="3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1" name="Freeform 1963"/>
              <p:cNvSpPr>
                <a:spLocks/>
              </p:cNvSpPr>
              <p:nvPr/>
            </p:nvSpPr>
            <p:spPr bwMode="auto">
              <a:xfrm>
                <a:off x="3630" y="2976"/>
                <a:ext cx="50" cy="55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30" y="18"/>
                  </a:cxn>
                  <a:cxn ang="0">
                    <a:pos x="4" y="22"/>
                  </a:cxn>
                  <a:cxn ang="0">
                    <a:pos x="13" y="3"/>
                  </a:cxn>
                </a:cxnLst>
                <a:rect l="0" t="0" r="r" b="b"/>
                <a:pathLst>
                  <a:path w="31" h="34">
                    <a:moveTo>
                      <a:pt x="13" y="3"/>
                    </a:moveTo>
                    <a:cubicBezTo>
                      <a:pt x="23" y="0"/>
                      <a:pt x="31" y="9"/>
                      <a:pt x="30" y="18"/>
                    </a:cubicBezTo>
                    <a:cubicBezTo>
                      <a:pt x="28" y="30"/>
                      <a:pt x="9" y="34"/>
                      <a:pt x="4" y="22"/>
                    </a:cubicBezTo>
                    <a:cubicBezTo>
                      <a:pt x="0" y="13"/>
                      <a:pt x="5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2" name="Freeform 1964"/>
              <p:cNvSpPr>
                <a:spLocks/>
              </p:cNvSpPr>
              <p:nvPr/>
            </p:nvSpPr>
            <p:spPr bwMode="auto">
              <a:xfrm>
                <a:off x="1165" y="2981"/>
                <a:ext cx="53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8"/>
                  </a:cxn>
                  <a:cxn ang="0">
                    <a:pos x="11" y="26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1" y="0"/>
                      <a:pt x="27" y="4"/>
                      <a:pt x="29" y="8"/>
                    </a:cubicBezTo>
                    <a:cubicBezTo>
                      <a:pt x="33" y="18"/>
                      <a:pt x="23" y="30"/>
                      <a:pt x="11" y="26"/>
                    </a:cubicBezTo>
                    <a:cubicBezTo>
                      <a:pt x="0" y="21"/>
                      <a:pt x="1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3" name="Freeform 1965"/>
              <p:cNvSpPr>
                <a:spLocks/>
              </p:cNvSpPr>
              <p:nvPr/>
            </p:nvSpPr>
            <p:spPr bwMode="auto">
              <a:xfrm>
                <a:off x="3450" y="2981"/>
                <a:ext cx="64" cy="52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5" y="27"/>
                  </a:cxn>
                  <a:cxn ang="0">
                    <a:pos x="21" y="1"/>
                  </a:cxn>
                </a:cxnLst>
                <a:rect l="0" t="0" r="r" b="b"/>
                <a:pathLst>
                  <a:path w="40" h="32">
                    <a:moveTo>
                      <a:pt x="21" y="1"/>
                    </a:moveTo>
                    <a:cubicBezTo>
                      <a:pt x="38" y="0"/>
                      <a:pt x="40" y="24"/>
                      <a:pt x="25" y="27"/>
                    </a:cubicBezTo>
                    <a:cubicBezTo>
                      <a:pt x="7" y="32"/>
                      <a:pt x="0" y="2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4" name="Freeform 1966"/>
              <p:cNvSpPr>
                <a:spLocks/>
              </p:cNvSpPr>
              <p:nvPr/>
            </p:nvSpPr>
            <p:spPr bwMode="auto">
              <a:xfrm>
                <a:off x="3285" y="2981"/>
                <a:ext cx="54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8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4" h="32">
                    <a:moveTo>
                      <a:pt x="15" y="1"/>
                    </a:moveTo>
                    <a:cubicBezTo>
                      <a:pt x="22" y="0"/>
                      <a:pt x="34" y="7"/>
                      <a:pt x="30" y="18"/>
                    </a:cubicBezTo>
                    <a:cubicBezTo>
                      <a:pt x="27" y="28"/>
                      <a:pt x="13" y="32"/>
                      <a:pt x="6" y="23"/>
                    </a:cubicBezTo>
                    <a:cubicBezTo>
                      <a:pt x="0" y="16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5" name="Freeform 1967"/>
              <p:cNvSpPr>
                <a:spLocks/>
              </p:cNvSpPr>
              <p:nvPr/>
            </p:nvSpPr>
            <p:spPr bwMode="auto">
              <a:xfrm>
                <a:off x="1335" y="2981"/>
                <a:ext cx="50" cy="4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2"/>
                  </a:cxn>
                  <a:cxn ang="0">
                    <a:pos x="19" y="25"/>
                  </a:cxn>
                  <a:cxn ang="0">
                    <a:pos x="15" y="1"/>
                  </a:cxn>
                </a:cxnLst>
                <a:rect l="0" t="0" r="r" b="b"/>
                <a:pathLst>
                  <a:path w="31" h="26">
                    <a:moveTo>
                      <a:pt x="15" y="1"/>
                    </a:moveTo>
                    <a:cubicBezTo>
                      <a:pt x="22" y="0"/>
                      <a:pt x="29" y="4"/>
                      <a:pt x="30" y="12"/>
                    </a:cubicBezTo>
                    <a:cubicBezTo>
                      <a:pt x="31" y="20"/>
                      <a:pt x="24" y="25"/>
                      <a:pt x="19" y="25"/>
                    </a:cubicBezTo>
                    <a:cubicBezTo>
                      <a:pt x="5" y="26"/>
                      <a:pt x="0" y="5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6" name="Freeform 1968"/>
              <p:cNvSpPr>
                <a:spLocks/>
              </p:cNvSpPr>
              <p:nvPr/>
            </p:nvSpPr>
            <p:spPr bwMode="auto">
              <a:xfrm>
                <a:off x="3110" y="2981"/>
                <a:ext cx="56" cy="53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18"/>
                  </a:cxn>
                  <a:cxn ang="0">
                    <a:pos x="22" y="29"/>
                  </a:cxn>
                  <a:cxn ang="0">
                    <a:pos x="9" y="6"/>
                  </a:cxn>
                  <a:cxn ang="0">
                    <a:pos x="17" y="2"/>
                  </a:cxn>
                </a:cxnLst>
                <a:rect l="0" t="0" r="r" b="b"/>
                <a:pathLst>
                  <a:path w="35" h="33">
                    <a:moveTo>
                      <a:pt x="17" y="2"/>
                    </a:moveTo>
                    <a:cubicBezTo>
                      <a:pt x="24" y="0"/>
                      <a:pt x="35" y="8"/>
                      <a:pt x="32" y="18"/>
                    </a:cubicBezTo>
                    <a:cubicBezTo>
                      <a:pt x="31" y="23"/>
                      <a:pt x="27" y="28"/>
                      <a:pt x="22" y="29"/>
                    </a:cubicBezTo>
                    <a:cubicBezTo>
                      <a:pt x="8" y="33"/>
                      <a:pt x="0" y="15"/>
                      <a:pt x="9" y="6"/>
                    </a:cubicBezTo>
                    <a:cubicBezTo>
                      <a:pt x="11" y="4"/>
                      <a:pt x="13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7" name="Freeform 1969"/>
              <p:cNvSpPr>
                <a:spLocks/>
              </p:cNvSpPr>
              <p:nvPr/>
            </p:nvSpPr>
            <p:spPr bwMode="auto">
              <a:xfrm>
                <a:off x="996" y="2984"/>
                <a:ext cx="50" cy="4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0"/>
                  </a:cxn>
                  <a:cxn ang="0">
                    <a:pos x="20" y="24"/>
                  </a:cxn>
                  <a:cxn ang="0">
                    <a:pos x="2" y="17"/>
                  </a:cxn>
                  <a:cxn ang="0">
                    <a:pos x="11" y="0"/>
                  </a:cxn>
                </a:cxnLst>
                <a:rect l="0" t="0" r="r" b="b"/>
                <a:pathLst>
                  <a:path w="31" h="27">
                    <a:moveTo>
                      <a:pt x="11" y="0"/>
                    </a:moveTo>
                    <a:cubicBezTo>
                      <a:pt x="13" y="0"/>
                      <a:pt x="15" y="0"/>
                      <a:pt x="17" y="0"/>
                    </a:cubicBezTo>
                    <a:cubicBezTo>
                      <a:pt x="27" y="2"/>
                      <a:pt x="31" y="19"/>
                      <a:pt x="20" y="24"/>
                    </a:cubicBezTo>
                    <a:cubicBezTo>
                      <a:pt x="14" y="27"/>
                      <a:pt x="4" y="23"/>
                      <a:pt x="2" y="17"/>
                    </a:cubicBezTo>
                    <a:cubicBezTo>
                      <a:pt x="0" y="10"/>
                      <a:pt x="3" y="2"/>
                      <a:pt x="1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8" name="Freeform 1970"/>
              <p:cNvSpPr>
                <a:spLocks/>
              </p:cNvSpPr>
              <p:nvPr/>
            </p:nvSpPr>
            <p:spPr bwMode="auto">
              <a:xfrm>
                <a:off x="2943" y="2984"/>
                <a:ext cx="51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8"/>
                  </a:cxn>
                  <a:cxn ang="0">
                    <a:pos x="1" y="16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2" y="0"/>
                      <a:pt x="32" y="9"/>
                      <a:pt x="29" y="18"/>
                    </a:cubicBezTo>
                    <a:cubicBezTo>
                      <a:pt x="25" y="31"/>
                      <a:pt x="4" y="31"/>
                      <a:pt x="1" y="16"/>
                    </a:cubicBezTo>
                    <a:cubicBezTo>
                      <a:pt x="0" y="10"/>
                      <a:pt x="6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9" name="Freeform 1971"/>
              <p:cNvSpPr>
                <a:spLocks/>
              </p:cNvSpPr>
              <p:nvPr/>
            </p:nvSpPr>
            <p:spPr bwMode="auto">
              <a:xfrm>
                <a:off x="2768" y="2988"/>
                <a:ext cx="51" cy="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16"/>
                  </a:cxn>
                  <a:cxn ang="0">
                    <a:pos x="21" y="25"/>
                  </a:cxn>
                  <a:cxn ang="0">
                    <a:pos x="4" y="8"/>
                  </a:cxn>
                  <a:cxn ang="0">
                    <a:pos x="16" y="0"/>
                  </a:cxn>
                </a:cxnLst>
                <a:rect l="0" t="0" r="r" b="b"/>
                <a:pathLst>
                  <a:path w="32" h="29">
                    <a:moveTo>
                      <a:pt x="16" y="0"/>
                    </a:moveTo>
                    <a:cubicBezTo>
                      <a:pt x="24" y="0"/>
                      <a:pt x="32" y="6"/>
                      <a:pt x="30" y="16"/>
                    </a:cubicBezTo>
                    <a:cubicBezTo>
                      <a:pt x="29" y="19"/>
                      <a:pt x="26" y="24"/>
                      <a:pt x="21" y="25"/>
                    </a:cubicBezTo>
                    <a:cubicBezTo>
                      <a:pt x="10" y="29"/>
                      <a:pt x="0" y="18"/>
                      <a:pt x="4" y="8"/>
                    </a:cubicBezTo>
                    <a:cubicBezTo>
                      <a:pt x="6" y="4"/>
                      <a:pt x="10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0" name="Freeform 1972"/>
              <p:cNvSpPr>
                <a:spLocks/>
              </p:cNvSpPr>
              <p:nvPr/>
            </p:nvSpPr>
            <p:spPr bwMode="auto">
              <a:xfrm>
                <a:off x="5234" y="2984"/>
                <a:ext cx="47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9" y="15"/>
                  </a:cxn>
                  <a:cxn ang="0">
                    <a:pos x="6" y="23"/>
                  </a:cxn>
                  <a:cxn ang="0">
                    <a:pos x="13" y="2"/>
                  </a:cxn>
                </a:cxnLst>
                <a:rect l="0" t="0" r="r" b="b"/>
                <a:pathLst>
                  <a:path w="29" h="33">
                    <a:moveTo>
                      <a:pt x="13" y="2"/>
                    </a:moveTo>
                    <a:cubicBezTo>
                      <a:pt x="21" y="0"/>
                      <a:pt x="29" y="6"/>
                      <a:pt x="29" y="15"/>
                    </a:cubicBezTo>
                    <a:cubicBezTo>
                      <a:pt x="28" y="25"/>
                      <a:pt x="14" y="33"/>
                      <a:pt x="6" y="23"/>
                    </a:cubicBezTo>
                    <a:cubicBezTo>
                      <a:pt x="0" y="16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1" name="Freeform 1973"/>
              <p:cNvSpPr>
                <a:spLocks/>
              </p:cNvSpPr>
              <p:nvPr/>
            </p:nvSpPr>
            <p:spPr bwMode="auto">
              <a:xfrm>
                <a:off x="2596" y="2988"/>
                <a:ext cx="51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7"/>
                  </a:cxn>
                  <a:cxn ang="0">
                    <a:pos x="9" y="26"/>
                  </a:cxn>
                  <a:cxn ang="0">
                    <a:pos x="9" y="2"/>
                  </a:cxn>
                  <a:cxn ang="0">
                    <a:pos x="17" y="0"/>
                  </a:cxn>
                </a:cxnLst>
                <a:rect l="0" t="0" r="r" b="b"/>
                <a:pathLst>
                  <a:path w="32" h="31">
                    <a:moveTo>
                      <a:pt x="17" y="0"/>
                    </a:moveTo>
                    <a:cubicBezTo>
                      <a:pt x="25" y="0"/>
                      <a:pt x="32" y="9"/>
                      <a:pt x="30" y="17"/>
                    </a:cubicBezTo>
                    <a:cubicBezTo>
                      <a:pt x="28" y="25"/>
                      <a:pt x="18" y="31"/>
                      <a:pt x="9" y="26"/>
                    </a:cubicBezTo>
                    <a:cubicBezTo>
                      <a:pt x="0" y="21"/>
                      <a:pt x="1" y="7"/>
                      <a:pt x="9" y="2"/>
                    </a:cubicBezTo>
                    <a:cubicBezTo>
                      <a:pt x="11" y="1"/>
                      <a:pt x="13" y="0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2" name="Freeform 1974"/>
              <p:cNvSpPr>
                <a:spLocks/>
              </p:cNvSpPr>
              <p:nvPr/>
            </p:nvSpPr>
            <p:spPr bwMode="auto">
              <a:xfrm>
                <a:off x="5065" y="2989"/>
                <a:ext cx="50" cy="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8"/>
                  </a:cxn>
                  <a:cxn ang="0">
                    <a:pos x="3" y="20"/>
                  </a:cxn>
                  <a:cxn ang="0">
                    <a:pos x="1" y="9"/>
                  </a:cxn>
                  <a:cxn ang="0">
                    <a:pos x="5" y="3"/>
                  </a:cxn>
                  <a:cxn ang="0">
                    <a:pos x="13" y="0"/>
                  </a:cxn>
                </a:cxnLst>
                <a:rect l="0" t="0" r="r" b="b"/>
                <a:pathLst>
                  <a:path w="31" h="31">
                    <a:moveTo>
                      <a:pt x="13" y="0"/>
                    </a:moveTo>
                    <a:cubicBezTo>
                      <a:pt x="18" y="0"/>
                      <a:pt x="24" y="3"/>
                      <a:pt x="25" y="8"/>
                    </a:cubicBezTo>
                    <a:cubicBezTo>
                      <a:pt x="31" y="22"/>
                      <a:pt x="11" y="31"/>
                      <a:pt x="3" y="20"/>
                    </a:cubicBezTo>
                    <a:cubicBezTo>
                      <a:pt x="2" y="18"/>
                      <a:pt x="0" y="14"/>
                      <a:pt x="1" y="9"/>
                    </a:cubicBezTo>
                    <a:cubicBezTo>
                      <a:pt x="1" y="8"/>
                      <a:pt x="2" y="5"/>
                      <a:pt x="5" y="3"/>
                    </a:cubicBezTo>
                    <a:cubicBezTo>
                      <a:pt x="6" y="1"/>
                      <a:pt x="9" y="0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3" name="Freeform 1975"/>
              <p:cNvSpPr>
                <a:spLocks/>
              </p:cNvSpPr>
              <p:nvPr/>
            </p:nvSpPr>
            <p:spPr bwMode="auto">
              <a:xfrm>
                <a:off x="4881" y="2988"/>
                <a:ext cx="59" cy="51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4" y="8"/>
                  </a:cxn>
                  <a:cxn ang="0">
                    <a:pos x="25" y="28"/>
                  </a:cxn>
                  <a:cxn ang="0">
                    <a:pos x="18" y="1"/>
                  </a:cxn>
                </a:cxnLst>
                <a:rect l="0" t="0" r="r" b="b"/>
                <a:pathLst>
                  <a:path w="37" h="32">
                    <a:moveTo>
                      <a:pt x="18" y="1"/>
                    </a:moveTo>
                    <a:cubicBezTo>
                      <a:pt x="25" y="0"/>
                      <a:pt x="31" y="3"/>
                      <a:pt x="34" y="8"/>
                    </a:cubicBezTo>
                    <a:cubicBezTo>
                      <a:pt x="37" y="15"/>
                      <a:pt x="33" y="25"/>
                      <a:pt x="25" y="28"/>
                    </a:cubicBezTo>
                    <a:cubicBezTo>
                      <a:pt x="8" y="32"/>
                      <a:pt x="0" y="5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4" name="Freeform 1976"/>
              <p:cNvSpPr>
                <a:spLocks/>
              </p:cNvSpPr>
              <p:nvPr/>
            </p:nvSpPr>
            <p:spPr bwMode="auto">
              <a:xfrm>
                <a:off x="4368" y="2991"/>
                <a:ext cx="57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0"/>
                  </a:cxn>
                  <a:cxn ang="0">
                    <a:pos x="13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30">
                    <a:moveTo>
                      <a:pt x="17" y="1"/>
                    </a:moveTo>
                    <a:cubicBezTo>
                      <a:pt x="27" y="0"/>
                      <a:pt x="35" y="11"/>
                      <a:pt x="31" y="20"/>
                    </a:cubicBezTo>
                    <a:cubicBezTo>
                      <a:pt x="28" y="27"/>
                      <a:pt x="19" y="30"/>
                      <a:pt x="13" y="28"/>
                    </a:cubicBezTo>
                    <a:cubicBezTo>
                      <a:pt x="0" y="23"/>
                      <a:pt x="2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5" name="Freeform 1977"/>
              <p:cNvSpPr>
                <a:spLocks/>
              </p:cNvSpPr>
              <p:nvPr/>
            </p:nvSpPr>
            <p:spPr bwMode="auto">
              <a:xfrm>
                <a:off x="1902" y="2994"/>
                <a:ext cx="60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1"/>
                  </a:cxn>
                  <a:cxn ang="0">
                    <a:pos x="18" y="27"/>
                  </a:cxn>
                  <a:cxn ang="0">
                    <a:pos x="16" y="0"/>
                  </a:cxn>
                </a:cxnLst>
                <a:rect l="0" t="0" r="r" b="b"/>
                <a:pathLst>
                  <a:path w="37" h="28">
                    <a:moveTo>
                      <a:pt x="16" y="0"/>
                    </a:moveTo>
                    <a:cubicBezTo>
                      <a:pt x="18" y="0"/>
                      <a:pt x="22" y="0"/>
                      <a:pt x="25" y="1"/>
                    </a:cubicBezTo>
                    <a:cubicBezTo>
                      <a:pt x="37" y="6"/>
                      <a:pt x="33" y="28"/>
                      <a:pt x="18" y="27"/>
                    </a:cubicBezTo>
                    <a:cubicBezTo>
                      <a:pt x="4" y="25"/>
                      <a:pt x="0" y="4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6" name="Freeform 1978"/>
              <p:cNvSpPr>
                <a:spLocks/>
              </p:cNvSpPr>
              <p:nvPr/>
            </p:nvSpPr>
            <p:spPr bwMode="auto">
              <a:xfrm>
                <a:off x="2430" y="2989"/>
                <a:ext cx="39" cy="40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4" y="6"/>
                  </a:cxn>
                  <a:cxn ang="0">
                    <a:pos x="23" y="13"/>
                  </a:cxn>
                  <a:cxn ang="0">
                    <a:pos x="12" y="25"/>
                  </a:cxn>
                  <a:cxn ang="0">
                    <a:pos x="3" y="21"/>
                  </a:cxn>
                </a:cxnLst>
                <a:rect l="0" t="0" r="r" b="b"/>
                <a:pathLst>
                  <a:path w="24" h="25">
                    <a:moveTo>
                      <a:pt x="3" y="21"/>
                    </a:moveTo>
                    <a:cubicBezTo>
                      <a:pt x="0" y="15"/>
                      <a:pt x="1" y="9"/>
                      <a:pt x="4" y="6"/>
                    </a:cubicBezTo>
                    <a:cubicBezTo>
                      <a:pt x="11" y="0"/>
                      <a:pt x="23" y="4"/>
                      <a:pt x="23" y="13"/>
                    </a:cubicBezTo>
                    <a:cubicBezTo>
                      <a:pt x="24" y="19"/>
                      <a:pt x="18" y="25"/>
                      <a:pt x="12" y="25"/>
                    </a:cubicBezTo>
                    <a:cubicBezTo>
                      <a:pt x="8" y="25"/>
                      <a:pt x="7" y="21"/>
                      <a:pt x="3" y="2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7" name="Freeform 1979"/>
              <p:cNvSpPr>
                <a:spLocks/>
              </p:cNvSpPr>
              <p:nvPr/>
            </p:nvSpPr>
            <p:spPr bwMode="auto">
              <a:xfrm>
                <a:off x="4201" y="2994"/>
                <a:ext cx="58" cy="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4" y="3"/>
                  </a:cxn>
                  <a:cxn ang="0">
                    <a:pos x="6" y="24"/>
                  </a:cxn>
                  <a:cxn ang="0">
                    <a:pos x="4" y="5"/>
                  </a:cxn>
                  <a:cxn ang="0">
                    <a:pos x="5" y="4"/>
                  </a:cxn>
                  <a:cxn ang="0">
                    <a:pos x="13" y="0"/>
                  </a:cxn>
                </a:cxnLst>
                <a:rect l="0" t="0" r="r" b="b"/>
                <a:pathLst>
                  <a:path w="36" h="35">
                    <a:moveTo>
                      <a:pt x="13" y="0"/>
                    </a:moveTo>
                    <a:cubicBezTo>
                      <a:pt x="15" y="0"/>
                      <a:pt x="20" y="0"/>
                      <a:pt x="24" y="3"/>
                    </a:cubicBezTo>
                    <a:cubicBezTo>
                      <a:pt x="36" y="14"/>
                      <a:pt x="20" y="35"/>
                      <a:pt x="6" y="24"/>
                    </a:cubicBezTo>
                    <a:cubicBezTo>
                      <a:pt x="1" y="20"/>
                      <a:pt x="0" y="10"/>
                      <a:pt x="4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8" y="2"/>
                      <a:pt x="9" y="1"/>
                      <a:pt x="13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8" name="Freeform 1980"/>
              <p:cNvSpPr>
                <a:spLocks/>
              </p:cNvSpPr>
              <p:nvPr/>
            </p:nvSpPr>
            <p:spPr bwMode="auto">
              <a:xfrm>
                <a:off x="2255" y="2992"/>
                <a:ext cx="44" cy="41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5" y="15"/>
                  </a:cxn>
                  <a:cxn ang="0">
                    <a:pos x="10" y="23"/>
                  </a:cxn>
                  <a:cxn ang="0">
                    <a:pos x="11" y="2"/>
                  </a:cxn>
                </a:cxnLst>
                <a:rect l="0" t="0" r="r" b="b"/>
                <a:pathLst>
                  <a:path w="27" h="25">
                    <a:moveTo>
                      <a:pt x="11" y="2"/>
                    </a:moveTo>
                    <a:cubicBezTo>
                      <a:pt x="20" y="0"/>
                      <a:pt x="27" y="6"/>
                      <a:pt x="25" y="15"/>
                    </a:cubicBezTo>
                    <a:cubicBezTo>
                      <a:pt x="24" y="22"/>
                      <a:pt x="16" y="25"/>
                      <a:pt x="10" y="23"/>
                    </a:cubicBezTo>
                    <a:cubicBezTo>
                      <a:pt x="0" y="19"/>
                      <a:pt x="1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9" name="Freeform 1981"/>
              <p:cNvSpPr>
                <a:spLocks/>
              </p:cNvSpPr>
              <p:nvPr/>
            </p:nvSpPr>
            <p:spPr bwMode="auto">
              <a:xfrm>
                <a:off x="4025" y="2992"/>
                <a:ext cx="56" cy="50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1"/>
                  </a:cxn>
                  <a:cxn ang="0">
                    <a:pos x="14" y="29"/>
                  </a:cxn>
                  <a:cxn ang="0">
                    <a:pos x="16" y="2"/>
                  </a:cxn>
                </a:cxnLst>
                <a:rect l="0" t="0" r="r" b="b"/>
                <a:pathLst>
                  <a:path w="35" h="31">
                    <a:moveTo>
                      <a:pt x="16" y="2"/>
                    </a:moveTo>
                    <a:cubicBezTo>
                      <a:pt x="26" y="0"/>
                      <a:pt x="35" y="12"/>
                      <a:pt x="30" y="21"/>
                    </a:cubicBezTo>
                    <a:cubicBezTo>
                      <a:pt x="27" y="27"/>
                      <a:pt x="20" y="31"/>
                      <a:pt x="14" y="29"/>
                    </a:cubicBezTo>
                    <a:cubicBezTo>
                      <a:pt x="0" y="24"/>
                      <a:pt x="1" y="5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0" name="Freeform 1982"/>
              <p:cNvSpPr>
                <a:spLocks/>
              </p:cNvSpPr>
              <p:nvPr/>
            </p:nvSpPr>
            <p:spPr bwMode="auto">
              <a:xfrm>
                <a:off x="2077" y="2983"/>
                <a:ext cx="43" cy="51"/>
              </a:xfrm>
              <a:custGeom>
                <a:avLst/>
                <a:gdLst/>
                <a:ahLst/>
                <a:cxnLst>
                  <a:cxn ang="0">
                    <a:pos x="27" y="13"/>
                  </a:cxn>
                  <a:cxn ang="0">
                    <a:pos x="23" y="22"/>
                  </a:cxn>
                  <a:cxn ang="0">
                    <a:pos x="25" y="28"/>
                  </a:cxn>
                  <a:cxn ang="0">
                    <a:pos x="8" y="26"/>
                  </a:cxn>
                  <a:cxn ang="0">
                    <a:pos x="27" y="13"/>
                  </a:cxn>
                </a:cxnLst>
                <a:rect l="0" t="0" r="r" b="b"/>
                <a:pathLst>
                  <a:path w="27" h="32">
                    <a:moveTo>
                      <a:pt x="27" y="13"/>
                    </a:moveTo>
                    <a:cubicBezTo>
                      <a:pt x="25" y="14"/>
                      <a:pt x="24" y="19"/>
                      <a:pt x="23" y="22"/>
                    </a:cubicBezTo>
                    <a:cubicBezTo>
                      <a:pt x="24" y="24"/>
                      <a:pt x="25" y="26"/>
                      <a:pt x="25" y="28"/>
                    </a:cubicBezTo>
                    <a:cubicBezTo>
                      <a:pt x="19" y="32"/>
                      <a:pt x="12" y="32"/>
                      <a:pt x="8" y="26"/>
                    </a:cubicBezTo>
                    <a:cubicBezTo>
                      <a:pt x="0" y="15"/>
                      <a:pt x="17" y="0"/>
                      <a:pt x="27" y="1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1" name="Freeform 1983"/>
              <p:cNvSpPr>
                <a:spLocks/>
              </p:cNvSpPr>
              <p:nvPr/>
            </p:nvSpPr>
            <p:spPr bwMode="auto">
              <a:xfrm>
                <a:off x="3853" y="2992"/>
                <a:ext cx="58" cy="5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5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6" h="36">
                    <a:moveTo>
                      <a:pt x="16" y="2"/>
                    </a:moveTo>
                    <a:cubicBezTo>
                      <a:pt x="26" y="0"/>
                      <a:pt x="36" y="15"/>
                      <a:pt x="28" y="25"/>
                    </a:cubicBezTo>
                    <a:cubicBezTo>
                      <a:pt x="18" y="36"/>
                      <a:pt x="0" y="25"/>
                      <a:pt x="4" y="12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2" name="Freeform 1984"/>
              <p:cNvSpPr>
                <a:spLocks/>
              </p:cNvSpPr>
              <p:nvPr/>
            </p:nvSpPr>
            <p:spPr bwMode="auto">
              <a:xfrm>
                <a:off x="3684" y="2996"/>
                <a:ext cx="49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7"/>
                  </a:cxn>
                  <a:cxn ang="0">
                    <a:pos x="2" y="18"/>
                  </a:cxn>
                  <a:cxn ang="0">
                    <a:pos x="5" y="5"/>
                  </a:cxn>
                  <a:cxn ang="0">
                    <a:pos x="14" y="1"/>
                  </a:cxn>
                </a:cxnLst>
                <a:rect l="0" t="0" r="r" b="b"/>
                <a:pathLst>
                  <a:path w="30" h="33">
                    <a:moveTo>
                      <a:pt x="14" y="1"/>
                    </a:moveTo>
                    <a:cubicBezTo>
                      <a:pt x="24" y="0"/>
                      <a:pt x="30" y="10"/>
                      <a:pt x="28" y="17"/>
                    </a:cubicBezTo>
                    <a:cubicBezTo>
                      <a:pt x="25" y="30"/>
                      <a:pt x="6" y="33"/>
                      <a:pt x="2" y="18"/>
                    </a:cubicBezTo>
                    <a:cubicBezTo>
                      <a:pt x="0" y="14"/>
                      <a:pt x="2" y="9"/>
                      <a:pt x="5" y="5"/>
                    </a:cubicBezTo>
                    <a:cubicBezTo>
                      <a:pt x="7" y="3"/>
                      <a:pt x="9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3" name="Freeform 1985"/>
              <p:cNvSpPr>
                <a:spLocks/>
              </p:cNvSpPr>
              <p:nvPr/>
            </p:nvSpPr>
            <p:spPr bwMode="auto">
              <a:xfrm>
                <a:off x="4736" y="2992"/>
                <a:ext cx="24" cy="26"/>
              </a:xfrm>
              <a:custGeom>
                <a:avLst/>
                <a:gdLst/>
                <a:ahLst/>
                <a:cxnLst>
                  <a:cxn ang="0">
                    <a:pos x="11" y="16"/>
                  </a:cxn>
                  <a:cxn ang="0">
                    <a:pos x="0" y="5"/>
                  </a:cxn>
                  <a:cxn ang="0">
                    <a:pos x="11" y="16"/>
                  </a:cxn>
                </a:cxnLst>
                <a:rect l="0" t="0" r="r" b="b"/>
                <a:pathLst>
                  <a:path w="15" h="16">
                    <a:moveTo>
                      <a:pt x="11" y="16"/>
                    </a:moveTo>
                    <a:cubicBezTo>
                      <a:pt x="9" y="11"/>
                      <a:pt x="4" y="8"/>
                      <a:pt x="0" y="5"/>
                    </a:cubicBezTo>
                    <a:cubicBezTo>
                      <a:pt x="5" y="0"/>
                      <a:pt x="15" y="9"/>
                      <a:pt x="11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4" name="Freeform 1986"/>
              <p:cNvSpPr>
                <a:spLocks/>
              </p:cNvSpPr>
              <p:nvPr/>
            </p:nvSpPr>
            <p:spPr bwMode="auto">
              <a:xfrm>
                <a:off x="1750" y="2996"/>
                <a:ext cx="30" cy="37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4" y="11"/>
                  </a:cxn>
                  <a:cxn ang="0">
                    <a:pos x="0" y="5"/>
                  </a:cxn>
                  <a:cxn ang="0">
                    <a:pos x="17" y="10"/>
                  </a:cxn>
                  <a:cxn ang="0">
                    <a:pos x="6" y="23"/>
                  </a:cxn>
                </a:cxnLst>
                <a:rect l="0" t="0" r="r" b="b"/>
                <a:pathLst>
                  <a:path w="19" h="23">
                    <a:moveTo>
                      <a:pt x="6" y="23"/>
                    </a:moveTo>
                    <a:cubicBezTo>
                      <a:pt x="5" y="19"/>
                      <a:pt x="5" y="15"/>
                      <a:pt x="4" y="11"/>
                    </a:cubicBezTo>
                    <a:cubicBezTo>
                      <a:pt x="3" y="9"/>
                      <a:pt x="0" y="8"/>
                      <a:pt x="0" y="5"/>
                    </a:cubicBezTo>
                    <a:cubicBezTo>
                      <a:pt x="7" y="0"/>
                      <a:pt x="15" y="3"/>
                      <a:pt x="17" y="10"/>
                    </a:cubicBezTo>
                    <a:cubicBezTo>
                      <a:pt x="19" y="16"/>
                      <a:pt x="14" y="23"/>
                      <a:pt x="6" y="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5" name="Freeform 1987"/>
              <p:cNvSpPr>
                <a:spLocks/>
              </p:cNvSpPr>
              <p:nvPr/>
            </p:nvSpPr>
            <p:spPr bwMode="auto">
              <a:xfrm>
                <a:off x="3336" y="2999"/>
                <a:ext cx="58" cy="5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6" h="34">
                    <a:moveTo>
                      <a:pt x="16" y="1"/>
                    </a:moveTo>
                    <a:cubicBezTo>
                      <a:pt x="20" y="0"/>
                      <a:pt x="27" y="3"/>
                      <a:pt x="30" y="9"/>
                    </a:cubicBezTo>
                    <a:cubicBezTo>
                      <a:pt x="36" y="24"/>
                      <a:pt x="15" y="34"/>
                      <a:pt x="6" y="23"/>
                    </a:cubicBezTo>
                    <a:cubicBezTo>
                      <a:pt x="0" y="15"/>
                      <a:pt x="3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6" name="Freeform 1988"/>
              <p:cNvSpPr>
                <a:spLocks/>
              </p:cNvSpPr>
              <p:nvPr/>
            </p:nvSpPr>
            <p:spPr bwMode="auto">
              <a:xfrm>
                <a:off x="1220" y="2999"/>
                <a:ext cx="45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14"/>
                  </a:cxn>
                  <a:cxn ang="0">
                    <a:pos x="5" y="21"/>
                  </a:cxn>
                  <a:cxn ang="0">
                    <a:pos x="14" y="1"/>
                  </a:cxn>
                </a:cxnLst>
                <a:rect l="0" t="0" r="r" b="b"/>
                <a:pathLst>
                  <a:path w="28" h="29">
                    <a:moveTo>
                      <a:pt x="14" y="1"/>
                    </a:moveTo>
                    <a:cubicBezTo>
                      <a:pt x="20" y="0"/>
                      <a:pt x="28" y="7"/>
                      <a:pt x="27" y="14"/>
                    </a:cubicBezTo>
                    <a:cubicBezTo>
                      <a:pt x="26" y="25"/>
                      <a:pt x="12" y="29"/>
                      <a:pt x="5" y="21"/>
                    </a:cubicBezTo>
                    <a:cubicBezTo>
                      <a:pt x="0" y="15"/>
                      <a:pt x="3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7" name="Freeform 1989"/>
              <p:cNvSpPr>
                <a:spLocks/>
              </p:cNvSpPr>
              <p:nvPr/>
            </p:nvSpPr>
            <p:spPr bwMode="auto">
              <a:xfrm>
                <a:off x="3509" y="2999"/>
                <a:ext cx="52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9"/>
                  </a:cxn>
                  <a:cxn ang="0">
                    <a:pos x="13" y="26"/>
                  </a:cxn>
                  <a:cxn ang="0">
                    <a:pos x="14" y="1"/>
                  </a:cxn>
                </a:cxnLst>
                <a:rect l="0" t="0" r="r" b="b"/>
                <a:pathLst>
                  <a:path w="32" h="29">
                    <a:moveTo>
                      <a:pt x="14" y="1"/>
                    </a:moveTo>
                    <a:cubicBezTo>
                      <a:pt x="21" y="0"/>
                      <a:pt x="27" y="3"/>
                      <a:pt x="29" y="9"/>
                    </a:cubicBezTo>
                    <a:cubicBezTo>
                      <a:pt x="32" y="17"/>
                      <a:pt x="25" y="29"/>
                      <a:pt x="13" y="26"/>
                    </a:cubicBezTo>
                    <a:cubicBezTo>
                      <a:pt x="1" y="24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8" name="Freeform 1990"/>
              <p:cNvSpPr>
                <a:spLocks/>
              </p:cNvSpPr>
              <p:nvPr/>
            </p:nvSpPr>
            <p:spPr bwMode="auto">
              <a:xfrm>
                <a:off x="1048" y="2999"/>
                <a:ext cx="45" cy="50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6"/>
                  </a:cxn>
                  <a:cxn ang="0">
                    <a:pos x="2" y="12"/>
                  </a:cxn>
                  <a:cxn ang="0">
                    <a:pos x="12" y="2"/>
                  </a:cxn>
                </a:cxnLst>
                <a:rect l="0" t="0" r="r" b="b"/>
                <a:pathLst>
                  <a:path w="28" h="31">
                    <a:moveTo>
                      <a:pt x="12" y="2"/>
                    </a:moveTo>
                    <a:cubicBezTo>
                      <a:pt x="21" y="0"/>
                      <a:pt x="28" y="7"/>
                      <a:pt x="27" y="16"/>
                    </a:cubicBezTo>
                    <a:cubicBezTo>
                      <a:pt x="25" y="31"/>
                      <a:pt x="0" y="29"/>
                      <a:pt x="2" y="12"/>
                    </a:cubicBezTo>
                    <a:cubicBezTo>
                      <a:pt x="2" y="8"/>
                      <a:pt x="5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9" name="Freeform 1991"/>
              <p:cNvSpPr>
                <a:spLocks/>
              </p:cNvSpPr>
              <p:nvPr/>
            </p:nvSpPr>
            <p:spPr bwMode="auto">
              <a:xfrm>
                <a:off x="3166" y="3002"/>
                <a:ext cx="51" cy="4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8" y="18"/>
                  </a:cxn>
                  <a:cxn ang="0">
                    <a:pos x="3" y="11"/>
                  </a:cxn>
                  <a:cxn ang="0">
                    <a:pos x="15" y="0"/>
                  </a:cxn>
                </a:cxnLst>
                <a:rect l="0" t="0" r="r" b="b"/>
                <a:pathLst>
                  <a:path w="32" h="30">
                    <a:moveTo>
                      <a:pt x="15" y="0"/>
                    </a:moveTo>
                    <a:cubicBezTo>
                      <a:pt x="22" y="0"/>
                      <a:pt x="32" y="7"/>
                      <a:pt x="28" y="18"/>
                    </a:cubicBezTo>
                    <a:cubicBezTo>
                      <a:pt x="23" y="30"/>
                      <a:pt x="0" y="28"/>
                      <a:pt x="3" y="11"/>
                    </a:cubicBezTo>
                    <a:cubicBezTo>
                      <a:pt x="4" y="6"/>
                      <a:pt x="8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0" name="Freeform 1992"/>
              <p:cNvSpPr>
                <a:spLocks/>
              </p:cNvSpPr>
              <p:nvPr/>
            </p:nvSpPr>
            <p:spPr bwMode="auto">
              <a:xfrm>
                <a:off x="2991" y="2997"/>
                <a:ext cx="59" cy="55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5" y="30"/>
                  </a:cxn>
                  <a:cxn ang="0">
                    <a:pos x="14" y="4"/>
                  </a:cxn>
                </a:cxnLst>
                <a:rect l="0" t="0" r="r" b="b"/>
                <a:pathLst>
                  <a:path w="37" h="34">
                    <a:moveTo>
                      <a:pt x="14" y="4"/>
                    </a:moveTo>
                    <a:cubicBezTo>
                      <a:pt x="37" y="0"/>
                      <a:pt x="35" y="34"/>
                      <a:pt x="15" y="30"/>
                    </a:cubicBezTo>
                    <a:cubicBezTo>
                      <a:pt x="1" y="28"/>
                      <a:pt x="0" y="7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1" name="Freeform 1993"/>
              <p:cNvSpPr>
                <a:spLocks/>
              </p:cNvSpPr>
              <p:nvPr/>
            </p:nvSpPr>
            <p:spPr bwMode="auto">
              <a:xfrm>
                <a:off x="5289" y="3002"/>
                <a:ext cx="46" cy="48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6" y="9"/>
                  </a:cxn>
                  <a:cxn ang="0">
                    <a:pos x="26" y="10"/>
                  </a:cxn>
                  <a:cxn ang="0">
                    <a:pos x="27" y="10"/>
                  </a:cxn>
                  <a:cxn ang="0">
                    <a:pos x="11" y="27"/>
                  </a:cxn>
                  <a:cxn ang="0">
                    <a:pos x="1" y="18"/>
                  </a:cxn>
                  <a:cxn ang="0">
                    <a:pos x="4" y="4"/>
                  </a:cxn>
                  <a:cxn ang="0">
                    <a:pos x="12" y="1"/>
                  </a:cxn>
                </a:cxnLst>
                <a:rect l="0" t="0" r="r" b="b"/>
                <a:pathLst>
                  <a:path w="29" h="30">
                    <a:moveTo>
                      <a:pt x="12" y="1"/>
                    </a:moveTo>
                    <a:cubicBezTo>
                      <a:pt x="17" y="0"/>
                      <a:pt x="24" y="2"/>
                      <a:pt x="26" y="9"/>
                    </a:cubicBezTo>
                    <a:cubicBezTo>
                      <a:pt x="26" y="9"/>
                      <a:pt x="26" y="9"/>
                      <a:pt x="26" y="10"/>
                    </a:cubicBezTo>
                    <a:cubicBezTo>
                      <a:pt x="26" y="10"/>
                      <a:pt x="27" y="10"/>
                      <a:pt x="27" y="10"/>
                    </a:cubicBezTo>
                    <a:cubicBezTo>
                      <a:pt x="29" y="19"/>
                      <a:pt x="21" y="30"/>
                      <a:pt x="11" y="27"/>
                    </a:cubicBezTo>
                    <a:cubicBezTo>
                      <a:pt x="6" y="26"/>
                      <a:pt x="2" y="22"/>
                      <a:pt x="1" y="18"/>
                    </a:cubicBezTo>
                    <a:cubicBezTo>
                      <a:pt x="0" y="15"/>
                      <a:pt x="0" y="9"/>
                      <a:pt x="4" y="4"/>
                    </a:cubicBezTo>
                    <a:cubicBezTo>
                      <a:pt x="6" y="2"/>
                      <a:pt x="9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2" name="Freeform 1994"/>
              <p:cNvSpPr>
                <a:spLocks/>
              </p:cNvSpPr>
              <p:nvPr/>
            </p:nvSpPr>
            <p:spPr bwMode="auto">
              <a:xfrm>
                <a:off x="2814" y="3004"/>
                <a:ext cx="58" cy="46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3" y="9"/>
                  </a:cxn>
                  <a:cxn ang="0">
                    <a:pos x="23" y="26"/>
                  </a:cxn>
                  <a:cxn ang="0">
                    <a:pos x="17" y="1"/>
                  </a:cxn>
                </a:cxnLst>
                <a:rect l="0" t="0" r="r" b="b"/>
                <a:pathLst>
                  <a:path w="36" h="29">
                    <a:moveTo>
                      <a:pt x="17" y="1"/>
                    </a:moveTo>
                    <a:cubicBezTo>
                      <a:pt x="24" y="0"/>
                      <a:pt x="31" y="3"/>
                      <a:pt x="33" y="9"/>
                    </a:cubicBezTo>
                    <a:cubicBezTo>
                      <a:pt x="36" y="18"/>
                      <a:pt x="29" y="25"/>
                      <a:pt x="23" y="26"/>
                    </a:cubicBezTo>
                    <a:cubicBezTo>
                      <a:pt x="7" y="29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3" name="Freeform 1995"/>
              <p:cNvSpPr>
                <a:spLocks/>
              </p:cNvSpPr>
              <p:nvPr/>
            </p:nvSpPr>
            <p:spPr bwMode="auto">
              <a:xfrm>
                <a:off x="2646" y="3004"/>
                <a:ext cx="51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2"/>
                  </a:cxn>
                  <a:cxn ang="0">
                    <a:pos x="17" y="28"/>
                  </a:cxn>
                  <a:cxn ang="0">
                    <a:pos x="16" y="1"/>
                  </a:cxn>
                </a:cxnLst>
                <a:rect l="0" t="0" r="r" b="b"/>
                <a:pathLst>
                  <a:path w="32" h="28">
                    <a:moveTo>
                      <a:pt x="16" y="1"/>
                    </a:moveTo>
                    <a:cubicBezTo>
                      <a:pt x="24" y="0"/>
                      <a:pt x="30" y="5"/>
                      <a:pt x="31" y="12"/>
                    </a:cubicBezTo>
                    <a:cubicBezTo>
                      <a:pt x="32" y="21"/>
                      <a:pt x="25" y="28"/>
                      <a:pt x="17" y="28"/>
                    </a:cubicBezTo>
                    <a:cubicBezTo>
                      <a:pt x="1" y="27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4" name="Freeform 1996"/>
              <p:cNvSpPr>
                <a:spLocks/>
              </p:cNvSpPr>
              <p:nvPr/>
            </p:nvSpPr>
            <p:spPr bwMode="auto">
              <a:xfrm>
                <a:off x="4945" y="3005"/>
                <a:ext cx="43" cy="49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6" y="15"/>
                  </a:cxn>
                  <a:cxn ang="0">
                    <a:pos x="0" y="15"/>
                  </a:cxn>
                  <a:cxn ang="0">
                    <a:pos x="11" y="1"/>
                  </a:cxn>
                </a:cxnLst>
                <a:rect l="0" t="0" r="r" b="b"/>
                <a:pathLst>
                  <a:path w="27" h="30">
                    <a:moveTo>
                      <a:pt x="11" y="1"/>
                    </a:moveTo>
                    <a:cubicBezTo>
                      <a:pt x="19" y="0"/>
                      <a:pt x="27" y="5"/>
                      <a:pt x="26" y="15"/>
                    </a:cubicBezTo>
                    <a:cubicBezTo>
                      <a:pt x="25" y="30"/>
                      <a:pt x="2" y="30"/>
                      <a:pt x="0" y="15"/>
                    </a:cubicBezTo>
                    <a:cubicBezTo>
                      <a:pt x="0" y="9"/>
                      <a:pt x="3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5" name="Freeform 1997"/>
              <p:cNvSpPr>
                <a:spLocks/>
              </p:cNvSpPr>
              <p:nvPr/>
            </p:nvSpPr>
            <p:spPr bwMode="auto">
              <a:xfrm>
                <a:off x="2479" y="3007"/>
                <a:ext cx="48" cy="42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3" y="20"/>
                  </a:cxn>
                  <a:cxn ang="0">
                    <a:pos x="6" y="21"/>
                  </a:cxn>
                  <a:cxn ang="0">
                    <a:pos x="13" y="2"/>
                  </a:cxn>
                </a:cxnLst>
                <a:rect l="0" t="0" r="r" b="b"/>
                <a:pathLst>
                  <a:path w="30" h="26">
                    <a:moveTo>
                      <a:pt x="13" y="2"/>
                    </a:moveTo>
                    <a:cubicBezTo>
                      <a:pt x="22" y="0"/>
                      <a:pt x="30" y="13"/>
                      <a:pt x="23" y="20"/>
                    </a:cubicBezTo>
                    <a:cubicBezTo>
                      <a:pt x="20" y="25"/>
                      <a:pt x="11" y="26"/>
                      <a:pt x="6" y="21"/>
                    </a:cubicBezTo>
                    <a:cubicBezTo>
                      <a:pt x="0" y="15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6" name="Freeform 1998"/>
              <p:cNvSpPr>
                <a:spLocks/>
              </p:cNvSpPr>
              <p:nvPr/>
            </p:nvSpPr>
            <p:spPr bwMode="auto">
              <a:xfrm>
                <a:off x="4770" y="3001"/>
                <a:ext cx="43" cy="4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26" y="15"/>
                  </a:cxn>
                  <a:cxn ang="0">
                    <a:pos x="20" y="28"/>
                  </a:cxn>
                  <a:cxn ang="0">
                    <a:pos x="9" y="24"/>
                  </a:cxn>
                  <a:cxn ang="0">
                    <a:pos x="4" y="20"/>
                  </a:cxn>
                </a:cxnLst>
                <a:rect l="0" t="0" r="r" b="b"/>
                <a:pathLst>
                  <a:path w="27" h="30">
                    <a:moveTo>
                      <a:pt x="4" y="20"/>
                    </a:moveTo>
                    <a:cubicBezTo>
                      <a:pt x="0" y="6"/>
                      <a:pt x="23" y="0"/>
                      <a:pt x="26" y="15"/>
                    </a:cubicBezTo>
                    <a:cubicBezTo>
                      <a:pt x="27" y="19"/>
                      <a:pt x="24" y="26"/>
                      <a:pt x="20" y="28"/>
                    </a:cubicBezTo>
                    <a:cubicBezTo>
                      <a:pt x="14" y="30"/>
                      <a:pt x="13" y="28"/>
                      <a:pt x="9" y="24"/>
                    </a:cubicBezTo>
                    <a:cubicBezTo>
                      <a:pt x="7" y="23"/>
                      <a:pt x="6" y="22"/>
                      <a:pt x="4" y="2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7" name="Freeform 1999"/>
              <p:cNvSpPr>
                <a:spLocks/>
              </p:cNvSpPr>
              <p:nvPr/>
            </p:nvSpPr>
            <p:spPr bwMode="auto">
              <a:xfrm>
                <a:off x="1785" y="3010"/>
                <a:ext cx="54" cy="5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0"/>
                  </a:cxn>
                  <a:cxn ang="0">
                    <a:pos x="8" y="25"/>
                  </a:cxn>
                  <a:cxn ang="0">
                    <a:pos x="16" y="1"/>
                  </a:cxn>
                </a:cxnLst>
                <a:rect l="0" t="0" r="r" b="b"/>
                <a:pathLst>
                  <a:path w="34" h="33">
                    <a:moveTo>
                      <a:pt x="16" y="1"/>
                    </a:moveTo>
                    <a:cubicBezTo>
                      <a:pt x="22" y="0"/>
                      <a:pt x="29" y="4"/>
                      <a:pt x="31" y="10"/>
                    </a:cubicBezTo>
                    <a:cubicBezTo>
                      <a:pt x="34" y="23"/>
                      <a:pt x="18" y="33"/>
                      <a:pt x="8" y="25"/>
                    </a:cubicBezTo>
                    <a:cubicBezTo>
                      <a:pt x="0" y="18"/>
                      <a:pt x="2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8" name="Freeform 2000"/>
              <p:cNvSpPr>
                <a:spLocks/>
              </p:cNvSpPr>
              <p:nvPr/>
            </p:nvSpPr>
            <p:spPr bwMode="auto">
              <a:xfrm>
                <a:off x="1953" y="3012"/>
                <a:ext cx="55" cy="4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3"/>
                  </a:cxn>
                  <a:cxn ang="0">
                    <a:pos x="23" y="25"/>
                  </a:cxn>
                  <a:cxn ang="0">
                    <a:pos x="19" y="0"/>
                  </a:cxn>
                </a:cxnLst>
                <a:rect l="0" t="0" r="r" b="b"/>
                <a:pathLst>
                  <a:path w="34" h="29">
                    <a:moveTo>
                      <a:pt x="19" y="0"/>
                    </a:moveTo>
                    <a:cubicBezTo>
                      <a:pt x="22" y="0"/>
                      <a:pt x="26" y="1"/>
                      <a:pt x="28" y="3"/>
                    </a:cubicBezTo>
                    <a:cubicBezTo>
                      <a:pt x="34" y="8"/>
                      <a:pt x="34" y="22"/>
                      <a:pt x="23" y="25"/>
                    </a:cubicBezTo>
                    <a:cubicBezTo>
                      <a:pt x="6" y="29"/>
                      <a:pt x="0" y="1"/>
                      <a:pt x="1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9" name="Freeform 2001"/>
              <p:cNvSpPr>
                <a:spLocks/>
              </p:cNvSpPr>
              <p:nvPr/>
            </p:nvSpPr>
            <p:spPr bwMode="auto">
              <a:xfrm>
                <a:off x="4250" y="3009"/>
                <a:ext cx="56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2"/>
                  </a:cxn>
                  <a:cxn ang="0">
                    <a:pos x="10" y="26"/>
                  </a:cxn>
                  <a:cxn ang="0">
                    <a:pos x="15" y="2"/>
                  </a:cxn>
                </a:cxnLst>
                <a:rect l="0" t="0" r="r" b="b"/>
                <a:pathLst>
                  <a:path w="35" h="30">
                    <a:moveTo>
                      <a:pt x="15" y="2"/>
                    </a:moveTo>
                    <a:cubicBezTo>
                      <a:pt x="25" y="0"/>
                      <a:pt x="35" y="12"/>
                      <a:pt x="29" y="22"/>
                    </a:cubicBezTo>
                    <a:cubicBezTo>
                      <a:pt x="25" y="27"/>
                      <a:pt x="17" y="30"/>
                      <a:pt x="10" y="26"/>
                    </a:cubicBezTo>
                    <a:cubicBezTo>
                      <a:pt x="0" y="20"/>
                      <a:pt x="2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0" name="Freeform 2002"/>
              <p:cNvSpPr>
                <a:spLocks/>
              </p:cNvSpPr>
              <p:nvPr/>
            </p:nvSpPr>
            <p:spPr bwMode="auto">
              <a:xfrm>
                <a:off x="4078" y="3009"/>
                <a:ext cx="56" cy="49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23"/>
                  </a:cxn>
                  <a:cxn ang="0">
                    <a:pos x="10" y="28"/>
                  </a:cxn>
                  <a:cxn ang="0">
                    <a:pos x="15" y="2"/>
                  </a:cxn>
                </a:cxnLst>
                <a:rect l="0" t="0" r="r" b="b"/>
                <a:pathLst>
                  <a:path w="35" h="31">
                    <a:moveTo>
                      <a:pt x="15" y="2"/>
                    </a:moveTo>
                    <a:cubicBezTo>
                      <a:pt x="25" y="0"/>
                      <a:pt x="35" y="12"/>
                      <a:pt x="29" y="23"/>
                    </a:cubicBezTo>
                    <a:cubicBezTo>
                      <a:pt x="25" y="28"/>
                      <a:pt x="17" y="31"/>
                      <a:pt x="10" y="28"/>
                    </a:cubicBezTo>
                    <a:cubicBezTo>
                      <a:pt x="0" y="23"/>
                      <a:pt x="1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1" name="Freeform 2003"/>
              <p:cNvSpPr>
                <a:spLocks/>
              </p:cNvSpPr>
              <p:nvPr/>
            </p:nvSpPr>
            <p:spPr bwMode="auto">
              <a:xfrm>
                <a:off x="4426" y="3001"/>
                <a:ext cx="40" cy="51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20" y="28"/>
                  </a:cxn>
                  <a:cxn ang="0">
                    <a:pos x="3" y="22"/>
                  </a:cxn>
                  <a:cxn ang="0">
                    <a:pos x="25" y="15"/>
                  </a:cxn>
                </a:cxnLst>
                <a:rect l="0" t="0" r="r" b="b"/>
                <a:pathLst>
                  <a:path w="25" h="32">
                    <a:moveTo>
                      <a:pt x="25" y="15"/>
                    </a:moveTo>
                    <a:cubicBezTo>
                      <a:pt x="24" y="20"/>
                      <a:pt x="23" y="25"/>
                      <a:pt x="20" y="28"/>
                    </a:cubicBezTo>
                    <a:cubicBezTo>
                      <a:pt x="14" y="32"/>
                      <a:pt x="5" y="29"/>
                      <a:pt x="3" y="22"/>
                    </a:cubicBezTo>
                    <a:cubicBezTo>
                      <a:pt x="0" y="9"/>
                      <a:pt x="19" y="0"/>
                      <a:pt x="25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2" name="Freeform 2004"/>
              <p:cNvSpPr>
                <a:spLocks/>
              </p:cNvSpPr>
              <p:nvPr/>
            </p:nvSpPr>
            <p:spPr bwMode="auto">
              <a:xfrm>
                <a:off x="3906" y="3013"/>
                <a:ext cx="50" cy="4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7"/>
                  </a:cxn>
                  <a:cxn ang="0">
                    <a:pos x="19" y="26"/>
                  </a:cxn>
                  <a:cxn ang="0">
                    <a:pos x="4" y="8"/>
                  </a:cxn>
                  <a:cxn ang="0">
                    <a:pos x="16" y="0"/>
                  </a:cxn>
                </a:cxnLst>
                <a:rect l="0" t="0" r="r" b="b"/>
                <a:pathLst>
                  <a:path w="31" h="28">
                    <a:moveTo>
                      <a:pt x="16" y="0"/>
                    </a:moveTo>
                    <a:cubicBezTo>
                      <a:pt x="21" y="0"/>
                      <a:pt x="27" y="4"/>
                      <a:pt x="28" y="7"/>
                    </a:cubicBezTo>
                    <a:cubicBezTo>
                      <a:pt x="31" y="13"/>
                      <a:pt x="28" y="24"/>
                      <a:pt x="19" y="26"/>
                    </a:cubicBezTo>
                    <a:cubicBezTo>
                      <a:pt x="10" y="28"/>
                      <a:pt x="0" y="19"/>
                      <a:pt x="4" y="8"/>
                    </a:cubicBezTo>
                    <a:cubicBezTo>
                      <a:pt x="5" y="4"/>
                      <a:pt x="9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3" name="Freeform 2005"/>
              <p:cNvSpPr>
                <a:spLocks/>
              </p:cNvSpPr>
              <p:nvPr/>
            </p:nvSpPr>
            <p:spPr bwMode="auto">
              <a:xfrm>
                <a:off x="2315" y="3009"/>
                <a:ext cx="37" cy="28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0" y="14"/>
                  </a:cxn>
                  <a:cxn ang="0">
                    <a:pos x="3" y="5"/>
                  </a:cxn>
                  <a:cxn ang="0">
                    <a:pos x="17" y="17"/>
                  </a:cxn>
                </a:cxnLst>
                <a:rect l="0" t="0" r="r" b="b"/>
                <a:pathLst>
                  <a:path w="23" h="18">
                    <a:moveTo>
                      <a:pt x="17" y="17"/>
                    </a:moveTo>
                    <a:cubicBezTo>
                      <a:pt x="11" y="17"/>
                      <a:pt x="3" y="18"/>
                      <a:pt x="0" y="14"/>
                    </a:cubicBezTo>
                    <a:cubicBezTo>
                      <a:pt x="0" y="11"/>
                      <a:pt x="1" y="7"/>
                      <a:pt x="3" y="5"/>
                    </a:cubicBezTo>
                    <a:cubicBezTo>
                      <a:pt x="11" y="0"/>
                      <a:pt x="23" y="8"/>
                      <a:pt x="17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4" name="Freeform 2006"/>
              <p:cNvSpPr>
                <a:spLocks/>
              </p:cNvSpPr>
              <p:nvPr/>
            </p:nvSpPr>
            <p:spPr bwMode="auto">
              <a:xfrm>
                <a:off x="3733" y="3012"/>
                <a:ext cx="54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0" y="20"/>
                  </a:cxn>
                  <a:cxn ang="0">
                    <a:pos x="13" y="29"/>
                  </a:cxn>
                  <a:cxn ang="0">
                    <a:pos x="16" y="2"/>
                  </a:cxn>
                </a:cxnLst>
                <a:rect l="0" t="0" r="r" b="b"/>
                <a:pathLst>
                  <a:path w="34" h="30">
                    <a:moveTo>
                      <a:pt x="16" y="2"/>
                    </a:moveTo>
                    <a:cubicBezTo>
                      <a:pt x="25" y="0"/>
                      <a:pt x="34" y="11"/>
                      <a:pt x="30" y="20"/>
                    </a:cubicBezTo>
                    <a:cubicBezTo>
                      <a:pt x="28" y="27"/>
                      <a:pt x="19" y="30"/>
                      <a:pt x="13" y="29"/>
                    </a:cubicBezTo>
                    <a:cubicBezTo>
                      <a:pt x="0" y="25"/>
                      <a:pt x="0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5" name="Freeform 2007"/>
              <p:cNvSpPr>
                <a:spLocks/>
              </p:cNvSpPr>
              <p:nvPr/>
            </p:nvSpPr>
            <p:spPr bwMode="auto">
              <a:xfrm>
                <a:off x="1268" y="3013"/>
                <a:ext cx="51" cy="49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1" y="17"/>
                  </a:cxn>
                  <a:cxn ang="0">
                    <a:pos x="13" y="28"/>
                  </a:cxn>
                  <a:cxn ang="0">
                    <a:pos x="16" y="2"/>
                  </a:cxn>
                </a:cxnLst>
                <a:rect l="0" t="0" r="r" b="b"/>
                <a:pathLst>
                  <a:path w="32" h="30">
                    <a:moveTo>
                      <a:pt x="16" y="2"/>
                    </a:moveTo>
                    <a:cubicBezTo>
                      <a:pt x="24" y="0"/>
                      <a:pt x="32" y="9"/>
                      <a:pt x="31" y="17"/>
                    </a:cubicBezTo>
                    <a:cubicBezTo>
                      <a:pt x="29" y="26"/>
                      <a:pt x="20" y="30"/>
                      <a:pt x="13" y="28"/>
                    </a:cubicBezTo>
                    <a:cubicBezTo>
                      <a:pt x="0" y="24"/>
                      <a:pt x="1" y="4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6" name="Freeform 2008"/>
              <p:cNvSpPr>
                <a:spLocks/>
              </p:cNvSpPr>
              <p:nvPr/>
            </p:nvSpPr>
            <p:spPr bwMode="auto">
              <a:xfrm>
                <a:off x="3564" y="3013"/>
                <a:ext cx="50" cy="5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9"/>
                  </a:cxn>
                  <a:cxn ang="0">
                    <a:pos x="1" y="19"/>
                  </a:cxn>
                  <a:cxn ang="0">
                    <a:pos x="5" y="5"/>
                  </a:cxn>
                  <a:cxn ang="0">
                    <a:pos x="13" y="2"/>
                  </a:cxn>
                </a:cxnLst>
                <a:rect l="0" t="0" r="r" b="b"/>
                <a:pathLst>
                  <a:path w="31" h="33">
                    <a:moveTo>
                      <a:pt x="13" y="2"/>
                    </a:moveTo>
                    <a:cubicBezTo>
                      <a:pt x="21" y="0"/>
                      <a:pt x="31" y="9"/>
                      <a:pt x="28" y="19"/>
                    </a:cubicBezTo>
                    <a:cubicBezTo>
                      <a:pt x="25" y="30"/>
                      <a:pt x="5" y="33"/>
                      <a:pt x="1" y="19"/>
                    </a:cubicBezTo>
                    <a:cubicBezTo>
                      <a:pt x="0" y="15"/>
                      <a:pt x="1" y="9"/>
                      <a:pt x="5" y="5"/>
                    </a:cubicBezTo>
                    <a:cubicBezTo>
                      <a:pt x="6" y="4"/>
                      <a:pt x="9" y="2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7" name="Freeform 2009"/>
              <p:cNvSpPr>
                <a:spLocks/>
              </p:cNvSpPr>
              <p:nvPr/>
            </p:nvSpPr>
            <p:spPr bwMode="auto">
              <a:xfrm>
                <a:off x="3387" y="3017"/>
                <a:ext cx="57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8"/>
                  </a:cxn>
                  <a:cxn ang="0">
                    <a:pos x="14" y="27"/>
                  </a:cxn>
                  <a:cxn ang="0">
                    <a:pos x="8" y="3"/>
                  </a:cxn>
                  <a:cxn ang="0">
                    <a:pos x="17" y="0"/>
                  </a:cxn>
                </a:cxnLst>
                <a:rect l="0" t="0" r="r" b="b"/>
                <a:pathLst>
                  <a:path w="35" h="30">
                    <a:moveTo>
                      <a:pt x="17" y="0"/>
                    </a:moveTo>
                    <a:cubicBezTo>
                      <a:pt x="21" y="0"/>
                      <a:pt x="28" y="2"/>
                      <a:pt x="31" y="8"/>
                    </a:cubicBezTo>
                    <a:cubicBezTo>
                      <a:pt x="35" y="19"/>
                      <a:pt x="24" y="30"/>
                      <a:pt x="14" y="27"/>
                    </a:cubicBezTo>
                    <a:cubicBezTo>
                      <a:pt x="5" y="25"/>
                      <a:pt x="0" y="11"/>
                      <a:pt x="8" y="3"/>
                    </a:cubicBezTo>
                    <a:cubicBezTo>
                      <a:pt x="10" y="1"/>
                      <a:pt x="13" y="0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8" name="Freeform 2010"/>
              <p:cNvSpPr>
                <a:spLocks/>
              </p:cNvSpPr>
              <p:nvPr/>
            </p:nvSpPr>
            <p:spPr bwMode="auto">
              <a:xfrm>
                <a:off x="5125" y="3017"/>
                <a:ext cx="6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8"/>
                  </a:cxn>
                  <a:cxn ang="0">
                    <a:pos x="4" y="0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4" y="2"/>
                      <a:pt x="2" y="6"/>
                      <a:pt x="2" y="8"/>
                    </a:cubicBezTo>
                    <a:cubicBezTo>
                      <a:pt x="0" y="6"/>
                      <a:pt x="2" y="2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9" name="Freeform 2011"/>
              <p:cNvSpPr>
                <a:spLocks/>
              </p:cNvSpPr>
              <p:nvPr/>
            </p:nvSpPr>
            <p:spPr bwMode="auto">
              <a:xfrm>
                <a:off x="3219" y="3017"/>
                <a:ext cx="51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20"/>
                  </a:cxn>
                  <a:cxn ang="0">
                    <a:pos x="18" y="28"/>
                  </a:cxn>
                  <a:cxn ang="0">
                    <a:pos x="2" y="17"/>
                  </a:cxn>
                  <a:cxn ang="0">
                    <a:pos x="5" y="5"/>
                  </a:cxn>
                  <a:cxn ang="0">
                    <a:pos x="15" y="1"/>
                  </a:cxn>
                </a:cxnLst>
                <a:rect l="0" t="0" r="r" b="b"/>
                <a:pathLst>
                  <a:path w="32" h="30">
                    <a:moveTo>
                      <a:pt x="15" y="1"/>
                    </a:moveTo>
                    <a:cubicBezTo>
                      <a:pt x="23" y="0"/>
                      <a:pt x="32" y="10"/>
                      <a:pt x="28" y="20"/>
                    </a:cubicBezTo>
                    <a:cubicBezTo>
                      <a:pt x="27" y="23"/>
                      <a:pt x="22" y="27"/>
                      <a:pt x="18" y="28"/>
                    </a:cubicBezTo>
                    <a:cubicBezTo>
                      <a:pt x="10" y="30"/>
                      <a:pt x="3" y="24"/>
                      <a:pt x="2" y="17"/>
                    </a:cubicBezTo>
                    <a:cubicBezTo>
                      <a:pt x="0" y="11"/>
                      <a:pt x="3" y="7"/>
                      <a:pt x="5" y="5"/>
                    </a:cubicBezTo>
                    <a:cubicBezTo>
                      <a:pt x="7" y="3"/>
                      <a:pt x="9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0" name="Freeform 2012"/>
              <p:cNvSpPr>
                <a:spLocks/>
              </p:cNvSpPr>
              <p:nvPr/>
            </p:nvSpPr>
            <p:spPr bwMode="auto">
              <a:xfrm>
                <a:off x="1099" y="3018"/>
                <a:ext cx="48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1"/>
                  </a:cxn>
                  <a:cxn ang="0">
                    <a:pos x="6" y="22"/>
                  </a:cxn>
                  <a:cxn ang="0">
                    <a:pos x="14" y="1"/>
                  </a:cxn>
                </a:cxnLst>
                <a:rect l="0" t="0" r="r" b="b"/>
                <a:pathLst>
                  <a:path w="30" h="30">
                    <a:moveTo>
                      <a:pt x="14" y="1"/>
                    </a:moveTo>
                    <a:cubicBezTo>
                      <a:pt x="19" y="0"/>
                      <a:pt x="26" y="4"/>
                      <a:pt x="28" y="11"/>
                    </a:cubicBezTo>
                    <a:cubicBezTo>
                      <a:pt x="30" y="21"/>
                      <a:pt x="15" y="30"/>
                      <a:pt x="6" y="22"/>
                    </a:cubicBezTo>
                    <a:cubicBezTo>
                      <a:pt x="0" y="15"/>
                      <a:pt x="3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1" name="Freeform 2013"/>
              <p:cNvSpPr>
                <a:spLocks/>
              </p:cNvSpPr>
              <p:nvPr/>
            </p:nvSpPr>
            <p:spPr bwMode="auto">
              <a:xfrm>
                <a:off x="3039" y="3018"/>
                <a:ext cx="61" cy="52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23" y="27"/>
                  </a:cxn>
                  <a:cxn ang="0">
                    <a:pos x="12" y="2"/>
                  </a:cxn>
                  <a:cxn ang="0">
                    <a:pos x="19" y="1"/>
                  </a:cxn>
                </a:cxnLst>
                <a:rect l="0" t="0" r="r" b="b"/>
                <a:pathLst>
                  <a:path w="38" h="32">
                    <a:moveTo>
                      <a:pt x="19" y="1"/>
                    </a:moveTo>
                    <a:cubicBezTo>
                      <a:pt x="35" y="0"/>
                      <a:pt x="38" y="22"/>
                      <a:pt x="23" y="27"/>
                    </a:cubicBezTo>
                    <a:cubicBezTo>
                      <a:pt x="8" y="32"/>
                      <a:pt x="0" y="10"/>
                      <a:pt x="12" y="2"/>
                    </a:cubicBezTo>
                    <a:cubicBezTo>
                      <a:pt x="15" y="1"/>
                      <a:pt x="16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63" name="Group 2215"/>
            <p:cNvGrpSpPr>
              <a:grpSpLocks/>
            </p:cNvGrpSpPr>
            <p:nvPr/>
          </p:nvGrpSpPr>
          <p:grpSpPr bwMode="auto">
            <a:xfrm>
              <a:off x="923" y="3018"/>
              <a:ext cx="4452" cy="256"/>
              <a:chOff x="923" y="3018"/>
              <a:chExt cx="4452" cy="256"/>
            </a:xfrm>
          </p:grpSpPr>
          <p:sp>
            <p:nvSpPr>
              <p:cNvPr id="4063" name="Freeform 2015"/>
              <p:cNvSpPr>
                <a:spLocks/>
              </p:cNvSpPr>
              <p:nvPr/>
            </p:nvSpPr>
            <p:spPr bwMode="auto">
              <a:xfrm>
                <a:off x="2157" y="3018"/>
                <a:ext cx="10" cy="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4"/>
                  </a:cxn>
                  <a:cxn ang="0">
                    <a:pos x="0" y="2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1" y="0"/>
                      <a:pt x="6" y="3"/>
                      <a:pt x="5" y="4"/>
                    </a:cubicBezTo>
                    <a:cubicBezTo>
                      <a:pt x="2" y="5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4" name="Freeform 2016"/>
              <p:cNvSpPr>
                <a:spLocks/>
              </p:cNvSpPr>
              <p:nvPr/>
            </p:nvSpPr>
            <p:spPr bwMode="auto">
              <a:xfrm>
                <a:off x="927" y="3020"/>
                <a:ext cx="44" cy="37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6" y="11"/>
                  </a:cxn>
                  <a:cxn ang="0">
                    <a:pos x="14" y="23"/>
                  </a:cxn>
                  <a:cxn ang="0">
                    <a:pos x="12" y="1"/>
                  </a:cxn>
                </a:cxnLst>
                <a:rect l="0" t="0" r="r" b="b"/>
                <a:pathLst>
                  <a:path w="27" h="23">
                    <a:moveTo>
                      <a:pt x="12" y="1"/>
                    </a:moveTo>
                    <a:cubicBezTo>
                      <a:pt x="18" y="0"/>
                      <a:pt x="25" y="4"/>
                      <a:pt x="26" y="11"/>
                    </a:cubicBezTo>
                    <a:cubicBezTo>
                      <a:pt x="27" y="19"/>
                      <a:pt x="20" y="23"/>
                      <a:pt x="14" y="23"/>
                    </a:cubicBezTo>
                    <a:cubicBezTo>
                      <a:pt x="1" y="22"/>
                      <a:pt x="0" y="5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5" name="Freeform 2017"/>
              <p:cNvSpPr>
                <a:spLocks/>
              </p:cNvSpPr>
              <p:nvPr/>
            </p:nvSpPr>
            <p:spPr bwMode="auto">
              <a:xfrm>
                <a:off x="2870" y="3020"/>
                <a:ext cx="52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2"/>
                  </a:cxn>
                  <a:cxn ang="0">
                    <a:pos x="16" y="27"/>
                  </a:cxn>
                  <a:cxn ang="0">
                    <a:pos x="16" y="1"/>
                  </a:cxn>
                </a:cxnLst>
                <a:rect l="0" t="0" r="r" b="b"/>
                <a:pathLst>
                  <a:path w="32" h="28">
                    <a:moveTo>
                      <a:pt x="16" y="1"/>
                    </a:moveTo>
                    <a:cubicBezTo>
                      <a:pt x="23" y="0"/>
                      <a:pt x="29" y="5"/>
                      <a:pt x="30" y="12"/>
                    </a:cubicBezTo>
                    <a:cubicBezTo>
                      <a:pt x="32" y="20"/>
                      <a:pt x="25" y="28"/>
                      <a:pt x="16" y="27"/>
                    </a:cubicBezTo>
                    <a:cubicBezTo>
                      <a:pt x="2" y="26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6" name="Freeform 2018"/>
              <p:cNvSpPr>
                <a:spLocks/>
              </p:cNvSpPr>
              <p:nvPr/>
            </p:nvSpPr>
            <p:spPr bwMode="auto">
              <a:xfrm>
                <a:off x="2527" y="3021"/>
                <a:ext cx="56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2"/>
                  </a:cxn>
                  <a:cxn ang="0">
                    <a:pos x="7" y="24"/>
                  </a:cxn>
                  <a:cxn ang="0">
                    <a:pos x="15" y="1"/>
                  </a:cxn>
                </a:cxnLst>
                <a:rect l="0" t="0" r="r" b="b"/>
                <a:pathLst>
                  <a:path w="35" h="31">
                    <a:moveTo>
                      <a:pt x="15" y="1"/>
                    </a:moveTo>
                    <a:cubicBezTo>
                      <a:pt x="26" y="0"/>
                      <a:pt x="35" y="12"/>
                      <a:pt x="29" y="22"/>
                    </a:cubicBezTo>
                    <a:cubicBezTo>
                      <a:pt x="25" y="28"/>
                      <a:pt x="13" y="31"/>
                      <a:pt x="7" y="24"/>
                    </a:cubicBezTo>
                    <a:cubicBezTo>
                      <a:pt x="0" y="16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7" name="Freeform 2019"/>
              <p:cNvSpPr>
                <a:spLocks/>
              </p:cNvSpPr>
              <p:nvPr/>
            </p:nvSpPr>
            <p:spPr bwMode="auto">
              <a:xfrm>
                <a:off x="2692" y="3020"/>
                <a:ext cx="64" cy="51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4" y="28"/>
                  </a:cxn>
                  <a:cxn ang="0">
                    <a:pos x="20" y="2"/>
                  </a:cxn>
                </a:cxnLst>
                <a:rect l="0" t="0" r="r" b="b"/>
                <a:pathLst>
                  <a:path w="40" h="32">
                    <a:moveTo>
                      <a:pt x="20" y="2"/>
                    </a:moveTo>
                    <a:cubicBezTo>
                      <a:pt x="35" y="0"/>
                      <a:pt x="40" y="24"/>
                      <a:pt x="24" y="28"/>
                    </a:cubicBezTo>
                    <a:cubicBezTo>
                      <a:pt x="7" y="32"/>
                      <a:pt x="0" y="4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8" name="Freeform 2020"/>
              <p:cNvSpPr>
                <a:spLocks/>
              </p:cNvSpPr>
              <p:nvPr/>
            </p:nvSpPr>
            <p:spPr bwMode="auto">
              <a:xfrm>
                <a:off x="4820" y="3023"/>
                <a:ext cx="53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0"/>
                  </a:cxn>
                  <a:cxn ang="0">
                    <a:pos x="7" y="23"/>
                  </a:cxn>
                  <a:cxn ang="0">
                    <a:pos x="15" y="1"/>
                  </a:cxn>
                </a:cxnLst>
                <a:rect l="0" t="0" r="r" b="b"/>
                <a:pathLst>
                  <a:path w="33" h="33">
                    <a:moveTo>
                      <a:pt x="15" y="1"/>
                    </a:moveTo>
                    <a:cubicBezTo>
                      <a:pt x="23" y="0"/>
                      <a:pt x="28" y="5"/>
                      <a:pt x="29" y="10"/>
                    </a:cubicBezTo>
                    <a:cubicBezTo>
                      <a:pt x="33" y="22"/>
                      <a:pt x="17" y="33"/>
                      <a:pt x="7" y="23"/>
                    </a:cubicBezTo>
                    <a:cubicBezTo>
                      <a:pt x="0" y="17"/>
                      <a:pt x="3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9" name="Freeform 2021"/>
              <p:cNvSpPr>
                <a:spLocks/>
              </p:cNvSpPr>
              <p:nvPr/>
            </p:nvSpPr>
            <p:spPr bwMode="auto">
              <a:xfrm>
                <a:off x="4993" y="3023"/>
                <a:ext cx="48" cy="51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8" y="10"/>
                  </a:cxn>
                  <a:cxn ang="0">
                    <a:pos x="7" y="23"/>
                  </a:cxn>
                  <a:cxn ang="0">
                    <a:pos x="13" y="1"/>
                  </a:cxn>
                </a:cxnLst>
                <a:rect l="0" t="0" r="r" b="b"/>
                <a:pathLst>
                  <a:path w="30" h="32">
                    <a:moveTo>
                      <a:pt x="13" y="1"/>
                    </a:moveTo>
                    <a:cubicBezTo>
                      <a:pt x="19" y="0"/>
                      <a:pt x="26" y="3"/>
                      <a:pt x="28" y="10"/>
                    </a:cubicBezTo>
                    <a:cubicBezTo>
                      <a:pt x="30" y="20"/>
                      <a:pt x="17" y="32"/>
                      <a:pt x="7" y="23"/>
                    </a:cubicBezTo>
                    <a:cubicBezTo>
                      <a:pt x="0" y="16"/>
                      <a:pt x="3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0" name="Freeform 2022"/>
              <p:cNvSpPr>
                <a:spLocks/>
              </p:cNvSpPr>
              <p:nvPr/>
            </p:nvSpPr>
            <p:spPr bwMode="auto">
              <a:xfrm>
                <a:off x="5345" y="3021"/>
                <a:ext cx="30" cy="44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9" y="19"/>
                  </a:cxn>
                  <a:cxn ang="0">
                    <a:pos x="1" y="11"/>
                  </a:cxn>
                  <a:cxn ang="0">
                    <a:pos x="16" y="3"/>
                  </a:cxn>
                </a:cxnLst>
                <a:rect l="0" t="0" r="r" b="b"/>
                <a:pathLst>
                  <a:path w="19" h="27">
                    <a:moveTo>
                      <a:pt x="16" y="3"/>
                    </a:moveTo>
                    <a:cubicBezTo>
                      <a:pt x="18" y="10"/>
                      <a:pt x="18" y="14"/>
                      <a:pt x="19" y="19"/>
                    </a:cubicBezTo>
                    <a:cubicBezTo>
                      <a:pt x="12" y="27"/>
                      <a:pt x="0" y="21"/>
                      <a:pt x="1" y="11"/>
                    </a:cubicBezTo>
                    <a:cubicBezTo>
                      <a:pt x="2" y="5"/>
                      <a:pt x="8" y="0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1" name="Freeform 2023"/>
              <p:cNvSpPr>
                <a:spLocks/>
              </p:cNvSpPr>
              <p:nvPr/>
            </p:nvSpPr>
            <p:spPr bwMode="auto">
              <a:xfrm>
                <a:off x="4295" y="3025"/>
                <a:ext cx="65" cy="54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1" y="2"/>
                  </a:cxn>
                  <a:cxn ang="0">
                    <a:pos x="25" y="29"/>
                  </a:cxn>
                  <a:cxn ang="0">
                    <a:pos x="20" y="2"/>
                  </a:cxn>
                </a:cxnLst>
                <a:rect l="0" t="0" r="r" b="b"/>
                <a:pathLst>
                  <a:path w="41" h="34">
                    <a:moveTo>
                      <a:pt x="20" y="2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36" y="0"/>
                      <a:pt x="41" y="24"/>
                      <a:pt x="25" y="29"/>
                    </a:cubicBezTo>
                    <a:cubicBezTo>
                      <a:pt x="8" y="34"/>
                      <a:pt x="0" y="5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2" name="Freeform 2024"/>
              <p:cNvSpPr>
                <a:spLocks/>
              </p:cNvSpPr>
              <p:nvPr/>
            </p:nvSpPr>
            <p:spPr bwMode="auto">
              <a:xfrm>
                <a:off x="5179" y="3026"/>
                <a:ext cx="36" cy="3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7" y="21"/>
                  </a:cxn>
                  <a:cxn ang="0">
                    <a:pos x="0" y="18"/>
                  </a:cxn>
                </a:cxnLst>
                <a:rect l="0" t="0" r="r" b="b"/>
                <a:pathLst>
                  <a:path w="22" h="21">
                    <a:moveTo>
                      <a:pt x="0" y="18"/>
                    </a:moveTo>
                    <a:cubicBezTo>
                      <a:pt x="4" y="13"/>
                      <a:pt x="3" y="7"/>
                      <a:pt x="0" y="3"/>
                    </a:cubicBezTo>
                    <a:cubicBezTo>
                      <a:pt x="3" y="1"/>
                      <a:pt x="5" y="0"/>
                      <a:pt x="8" y="0"/>
                    </a:cubicBezTo>
                    <a:cubicBezTo>
                      <a:pt x="22" y="2"/>
                      <a:pt x="18" y="20"/>
                      <a:pt x="7" y="21"/>
                    </a:cubicBezTo>
                    <a:cubicBezTo>
                      <a:pt x="5" y="21"/>
                      <a:pt x="3" y="20"/>
                      <a:pt x="0" y="18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3" name="Freeform 2025"/>
              <p:cNvSpPr>
                <a:spLocks/>
              </p:cNvSpPr>
              <p:nvPr/>
            </p:nvSpPr>
            <p:spPr bwMode="auto">
              <a:xfrm>
                <a:off x="2008" y="3025"/>
                <a:ext cx="58" cy="4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4"/>
                  </a:cxn>
                  <a:cxn ang="0">
                    <a:pos x="22" y="27"/>
                  </a:cxn>
                  <a:cxn ang="0">
                    <a:pos x="6" y="9"/>
                  </a:cxn>
                  <a:cxn ang="0">
                    <a:pos x="16" y="2"/>
                  </a:cxn>
                </a:cxnLst>
                <a:rect l="0" t="0" r="r" b="b"/>
                <a:pathLst>
                  <a:path w="36" h="30">
                    <a:moveTo>
                      <a:pt x="16" y="2"/>
                    </a:moveTo>
                    <a:cubicBezTo>
                      <a:pt x="28" y="0"/>
                      <a:pt x="36" y="15"/>
                      <a:pt x="27" y="24"/>
                    </a:cubicBezTo>
                    <a:cubicBezTo>
                      <a:pt x="26" y="25"/>
                      <a:pt x="24" y="27"/>
                      <a:pt x="22" y="27"/>
                    </a:cubicBezTo>
                    <a:cubicBezTo>
                      <a:pt x="13" y="30"/>
                      <a:pt x="0" y="20"/>
                      <a:pt x="6" y="9"/>
                    </a:cubicBezTo>
                    <a:cubicBezTo>
                      <a:pt x="8" y="5"/>
                      <a:pt x="11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4" name="Freeform 2026"/>
              <p:cNvSpPr>
                <a:spLocks/>
              </p:cNvSpPr>
              <p:nvPr/>
            </p:nvSpPr>
            <p:spPr bwMode="auto">
              <a:xfrm>
                <a:off x="4128" y="3028"/>
                <a:ext cx="54" cy="46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8"/>
                  </a:cxn>
                  <a:cxn ang="0">
                    <a:pos x="14" y="28"/>
                  </a:cxn>
                  <a:cxn ang="0">
                    <a:pos x="16" y="1"/>
                  </a:cxn>
                </a:cxnLst>
                <a:rect l="0" t="0" r="r" b="b"/>
                <a:pathLst>
                  <a:path w="34" h="29">
                    <a:moveTo>
                      <a:pt x="16" y="1"/>
                    </a:moveTo>
                    <a:cubicBezTo>
                      <a:pt x="24" y="0"/>
                      <a:pt x="34" y="8"/>
                      <a:pt x="31" y="18"/>
                    </a:cubicBezTo>
                    <a:cubicBezTo>
                      <a:pt x="29" y="26"/>
                      <a:pt x="20" y="29"/>
                      <a:pt x="14" y="28"/>
                    </a:cubicBezTo>
                    <a:cubicBezTo>
                      <a:pt x="0" y="24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5" name="Freeform 2027"/>
              <p:cNvSpPr>
                <a:spLocks/>
              </p:cNvSpPr>
              <p:nvPr/>
            </p:nvSpPr>
            <p:spPr bwMode="auto">
              <a:xfrm>
                <a:off x="1841" y="3028"/>
                <a:ext cx="47" cy="46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7" y="11"/>
                  </a:cxn>
                  <a:cxn ang="0">
                    <a:pos x="10" y="26"/>
                  </a:cxn>
                  <a:cxn ang="0">
                    <a:pos x="1" y="12"/>
                  </a:cxn>
                  <a:cxn ang="0">
                    <a:pos x="11" y="1"/>
                  </a:cxn>
                </a:cxnLst>
                <a:rect l="0" t="0" r="r" b="b"/>
                <a:pathLst>
                  <a:path w="29" h="29">
                    <a:moveTo>
                      <a:pt x="11" y="1"/>
                    </a:moveTo>
                    <a:cubicBezTo>
                      <a:pt x="17" y="0"/>
                      <a:pt x="26" y="3"/>
                      <a:pt x="27" y="11"/>
                    </a:cubicBezTo>
                    <a:cubicBezTo>
                      <a:pt x="29" y="22"/>
                      <a:pt x="19" y="29"/>
                      <a:pt x="10" y="26"/>
                    </a:cubicBezTo>
                    <a:cubicBezTo>
                      <a:pt x="5" y="25"/>
                      <a:pt x="0" y="18"/>
                      <a:pt x="1" y="12"/>
                    </a:cubicBezTo>
                    <a:cubicBezTo>
                      <a:pt x="2" y="7"/>
                      <a:pt x="6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6" name="Freeform 2028"/>
              <p:cNvSpPr>
                <a:spLocks/>
              </p:cNvSpPr>
              <p:nvPr/>
            </p:nvSpPr>
            <p:spPr bwMode="auto">
              <a:xfrm>
                <a:off x="3784" y="3031"/>
                <a:ext cx="55" cy="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9"/>
                  </a:cxn>
                  <a:cxn ang="0">
                    <a:pos x="6" y="22"/>
                  </a:cxn>
                  <a:cxn ang="0">
                    <a:pos x="17" y="0"/>
                  </a:cxn>
                </a:cxnLst>
                <a:rect l="0" t="0" r="r" b="b"/>
                <a:pathLst>
                  <a:path w="34" h="30">
                    <a:moveTo>
                      <a:pt x="17" y="0"/>
                    </a:moveTo>
                    <a:cubicBezTo>
                      <a:pt x="25" y="0"/>
                      <a:pt x="34" y="9"/>
                      <a:pt x="30" y="19"/>
                    </a:cubicBezTo>
                    <a:cubicBezTo>
                      <a:pt x="26" y="28"/>
                      <a:pt x="13" y="30"/>
                      <a:pt x="6" y="22"/>
                    </a:cubicBezTo>
                    <a:cubicBezTo>
                      <a:pt x="0" y="14"/>
                      <a:pt x="5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7" name="Freeform 2029"/>
              <p:cNvSpPr>
                <a:spLocks/>
              </p:cNvSpPr>
              <p:nvPr/>
            </p:nvSpPr>
            <p:spPr bwMode="auto">
              <a:xfrm>
                <a:off x="3959" y="3025"/>
                <a:ext cx="58" cy="5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2" y="4"/>
                  </a:cxn>
                  <a:cxn ang="0">
                    <a:pos x="12" y="30"/>
                  </a:cxn>
                  <a:cxn ang="0">
                    <a:pos x="3" y="12"/>
                  </a:cxn>
                  <a:cxn ang="0">
                    <a:pos x="12" y="4"/>
                  </a:cxn>
                </a:cxnLst>
                <a:rect l="0" t="0" r="r" b="b"/>
                <a:pathLst>
                  <a:path w="36" h="34"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36" y="0"/>
                      <a:pt x="32" y="34"/>
                      <a:pt x="12" y="30"/>
                    </a:cubicBezTo>
                    <a:cubicBezTo>
                      <a:pt x="6" y="28"/>
                      <a:pt x="0" y="21"/>
                      <a:pt x="3" y="12"/>
                    </a:cubicBezTo>
                    <a:cubicBezTo>
                      <a:pt x="5" y="8"/>
                      <a:pt x="8" y="6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8" name="Freeform 2030"/>
              <p:cNvSpPr>
                <a:spLocks/>
              </p:cNvSpPr>
              <p:nvPr/>
            </p:nvSpPr>
            <p:spPr bwMode="auto">
              <a:xfrm>
                <a:off x="3614" y="3031"/>
                <a:ext cx="54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2" y="2"/>
                  </a:cxn>
                  <a:cxn ang="0">
                    <a:pos x="18" y="28"/>
                  </a:cxn>
                  <a:cxn ang="0">
                    <a:pos x="2" y="10"/>
                  </a:cxn>
                  <a:cxn ang="0">
                    <a:pos x="14" y="1"/>
                  </a:cxn>
                </a:cxnLst>
                <a:rect l="0" t="0" r="r" b="b"/>
                <a:pathLst>
                  <a:path w="34" h="30">
                    <a:moveTo>
                      <a:pt x="14" y="1"/>
                    </a:moveTo>
                    <a:cubicBezTo>
                      <a:pt x="15" y="0"/>
                      <a:pt x="19" y="0"/>
                      <a:pt x="22" y="2"/>
                    </a:cubicBezTo>
                    <a:cubicBezTo>
                      <a:pt x="34" y="7"/>
                      <a:pt x="30" y="26"/>
                      <a:pt x="18" y="28"/>
                    </a:cubicBezTo>
                    <a:cubicBezTo>
                      <a:pt x="9" y="30"/>
                      <a:pt x="0" y="20"/>
                      <a:pt x="2" y="10"/>
                    </a:cubicBezTo>
                    <a:cubicBezTo>
                      <a:pt x="4" y="6"/>
                      <a:pt x="8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9" name="Freeform 2031"/>
              <p:cNvSpPr>
                <a:spLocks/>
              </p:cNvSpPr>
              <p:nvPr/>
            </p:nvSpPr>
            <p:spPr bwMode="auto">
              <a:xfrm>
                <a:off x="1324" y="3029"/>
                <a:ext cx="53" cy="52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3" y="25"/>
                  </a:cxn>
                  <a:cxn ang="0">
                    <a:pos x="1" y="14"/>
                  </a:cxn>
                  <a:cxn ang="0">
                    <a:pos x="12" y="3"/>
                  </a:cxn>
                </a:cxnLst>
                <a:rect l="0" t="0" r="r" b="b"/>
                <a:pathLst>
                  <a:path w="33" h="32">
                    <a:moveTo>
                      <a:pt x="12" y="3"/>
                    </a:moveTo>
                    <a:cubicBezTo>
                      <a:pt x="25" y="0"/>
                      <a:pt x="33" y="17"/>
                      <a:pt x="23" y="25"/>
                    </a:cubicBezTo>
                    <a:cubicBezTo>
                      <a:pt x="15" y="32"/>
                      <a:pt x="0" y="27"/>
                      <a:pt x="1" y="14"/>
                    </a:cubicBezTo>
                    <a:cubicBezTo>
                      <a:pt x="2" y="9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0" name="Freeform 2032"/>
              <p:cNvSpPr>
                <a:spLocks/>
              </p:cNvSpPr>
              <p:nvPr/>
            </p:nvSpPr>
            <p:spPr bwMode="auto">
              <a:xfrm>
                <a:off x="3437" y="3033"/>
                <a:ext cx="58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5"/>
                  </a:cxn>
                  <a:cxn ang="0">
                    <a:pos x="22" y="28"/>
                  </a:cxn>
                  <a:cxn ang="0">
                    <a:pos x="10" y="4"/>
                  </a:cxn>
                  <a:cxn ang="0">
                    <a:pos x="16" y="1"/>
                  </a:cxn>
                </a:cxnLst>
                <a:rect l="0" t="0" r="r" b="b"/>
                <a:pathLst>
                  <a:path w="36" h="31">
                    <a:moveTo>
                      <a:pt x="16" y="1"/>
                    </a:moveTo>
                    <a:cubicBezTo>
                      <a:pt x="19" y="0"/>
                      <a:pt x="26" y="1"/>
                      <a:pt x="30" y="5"/>
                    </a:cubicBezTo>
                    <a:cubicBezTo>
                      <a:pt x="36" y="13"/>
                      <a:pt x="32" y="25"/>
                      <a:pt x="22" y="28"/>
                    </a:cubicBezTo>
                    <a:cubicBezTo>
                      <a:pt x="8" y="31"/>
                      <a:pt x="0" y="12"/>
                      <a:pt x="10" y="4"/>
                    </a:cubicBezTo>
                    <a:cubicBezTo>
                      <a:pt x="11" y="2"/>
                      <a:pt x="13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1" name="Freeform 2033"/>
              <p:cNvSpPr>
                <a:spLocks/>
              </p:cNvSpPr>
              <p:nvPr/>
            </p:nvSpPr>
            <p:spPr bwMode="auto">
              <a:xfrm>
                <a:off x="1149" y="3031"/>
                <a:ext cx="55" cy="45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5" y="24"/>
                  </a:cxn>
                  <a:cxn ang="0">
                    <a:pos x="6" y="22"/>
                  </a:cxn>
                  <a:cxn ang="0">
                    <a:pos x="14" y="3"/>
                  </a:cxn>
                </a:cxnLst>
                <a:rect l="0" t="0" r="r" b="b"/>
                <a:pathLst>
                  <a:path w="34" h="28">
                    <a:moveTo>
                      <a:pt x="14" y="3"/>
                    </a:moveTo>
                    <a:cubicBezTo>
                      <a:pt x="25" y="0"/>
                      <a:pt x="34" y="15"/>
                      <a:pt x="25" y="24"/>
                    </a:cubicBezTo>
                    <a:cubicBezTo>
                      <a:pt x="21" y="28"/>
                      <a:pt x="11" y="28"/>
                      <a:pt x="6" y="22"/>
                    </a:cubicBezTo>
                    <a:cubicBezTo>
                      <a:pt x="0" y="14"/>
                      <a:pt x="6" y="4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2" name="Freeform 2034"/>
              <p:cNvSpPr>
                <a:spLocks/>
              </p:cNvSpPr>
              <p:nvPr/>
            </p:nvSpPr>
            <p:spPr bwMode="auto">
              <a:xfrm>
                <a:off x="2373" y="3033"/>
                <a:ext cx="16" cy="9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4"/>
                  </a:cxn>
                  <a:cxn ang="0">
                    <a:pos x="10" y="3"/>
                  </a:cxn>
                </a:cxnLst>
                <a:rect l="0" t="0" r="r" b="b"/>
                <a:pathLst>
                  <a:path w="10" h="6">
                    <a:moveTo>
                      <a:pt x="10" y="3"/>
                    </a:moveTo>
                    <a:cubicBezTo>
                      <a:pt x="7" y="4"/>
                      <a:pt x="3" y="6"/>
                      <a:pt x="0" y="4"/>
                    </a:cubicBezTo>
                    <a:cubicBezTo>
                      <a:pt x="1" y="1"/>
                      <a:pt x="7" y="0"/>
                      <a:pt x="1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3" name="Freeform 2035"/>
              <p:cNvSpPr>
                <a:spLocks/>
              </p:cNvSpPr>
              <p:nvPr/>
            </p:nvSpPr>
            <p:spPr bwMode="auto">
              <a:xfrm>
                <a:off x="3267" y="3033"/>
                <a:ext cx="58" cy="54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5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4">
                    <a:moveTo>
                      <a:pt x="16" y="2"/>
                    </a:moveTo>
                    <a:cubicBezTo>
                      <a:pt x="28" y="0"/>
                      <a:pt x="36" y="16"/>
                      <a:pt x="27" y="25"/>
                    </a:cubicBezTo>
                    <a:cubicBezTo>
                      <a:pt x="17" y="34"/>
                      <a:pt x="0" y="25"/>
                      <a:pt x="4" y="11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4" name="Freeform 2036"/>
              <p:cNvSpPr>
                <a:spLocks/>
              </p:cNvSpPr>
              <p:nvPr/>
            </p:nvSpPr>
            <p:spPr bwMode="auto">
              <a:xfrm>
                <a:off x="980" y="3036"/>
                <a:ext cx="45" cy="43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5" y="8"/>
                  </a:cxn>
                  <a:cxn ang="0">
                    <a:pos x="11" y="25"/>
                  </a:cxn>
                  <a:cxn ang="0">
                    <a:pos x="2" y="10"/>
                  </a:cxn>
                  <a:cxn ang="0">
                    <a:pos x="11" y="1"/>
                  </a:cxn>
                </a:cxnLst>
                <a:rect l="0" t="0" r="r" b="b"/>
                <a:pathLst>
                  <a:path w="28" h="27">
                    <a:moveTo>
                      <a:pt x="11" y="1"/>
                    </a:moveTo>
                    <a:cubicBezTo>
                      <a:pt x="17" y="0"/>
                      <a:pt x="23" y="2"/>
                      <a:pt x="25" y="8"/>
                    </a:cubicBezTo>
                    <a:cubicBezTo>
                      <a:pt x="28" y="16"/>
                      <a:pt x="22" y="27"/>
                      <a:pt x="11" y="25"/>
                    </a:cubicBezTo>
                    <a:cubicBezTo>
                      <a:pt x="6" y="24"/>
                      <a:pt x="0" y="18"/>
                      <a:pt x="2" y="10"/>
                    </a:cubicBezTo>
                    <a:cubicBezTo>
                      <a:pt x="2" y="6"/>
                      <a:pt x="6" y="2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5" name="Freeform 2037"/>
              <p:cNvSpPr>
                <a:spLocks/>
              </p:cNvSpPr>
              <p:nvPr/>
            </p:nvSpPr>
            <p:spPr bwMode="auto">
              <a:xfrm>
                <a:off x="3097" y="3036"/>
                <a:ext cx="51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9"/>
                  </a:cxn>
                  <a:cxn ang="0">
                    <a:pos x="11" y="26"/>
                  </a:cxn>
                  <a:cxn ang="0">
                    <a:pos x="13" y="1"/>
                  </a:cxn>
                </a:cxnLst>
                <a:rect l="0" t="0" r="r" b="b"/>
                <a:pathLst>
                  <a:path w="32" h="30">
                    <a:moveTo>
                      <a:pt x="13" y="1"/>
                    </a:moveTo>
                    <a:cubicBezTo>
                      <a:pt x="18" y="0"/>
                      <a:pt x="26" y="2"/>
                      <a:pt x="29" y="9"/>
                    </a:cubicBezTo>
                    <a:cubicBezTo>
                      <a:pt x="32" y="19"/>
                      <a:pt x="23" y="30"/>
                      <a:pt x="11" y="26"/>
                    </a:cubicBezTo>
                    <a:cubicBezTo>
                      <a:pt x="0" y="22"/>
                      <a:pt x="0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6" name="Freeform 2038"/>
              <p:cNvSpPr>
                <a:spLocks/>
              </p:cNvSpPr>
              <p:nvPr/>
            </p:nvSpPr>
            <p:spPr bwMode="auto">
              <a:xfrm>
                <a:off x="2750" y="3037"/>
                <a:ext cx="56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1"/>
                  </a:cxn>
                  <a:cxn ang="0">
                    <a:pos x="11" y="27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5" y="0"/>
                      <a:pt x="35" y="10"/>
                      <a:pt x="30" y="21"/>
                    </a:cubicBezTo>
                    <a:cubicBezTo>
                      <a:pt x="27" y="26"/>
                      <a:pt x="18" y="30"/>
                      <a:pt x="11" y="27"/>
                    </a:cubicBezTo>
                    <a:cubicBezTo>
                      <a:pt x="0" y="22"/>
                      <a:pt x="1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7" name="Freeform 2039"/>
              <p:cNvSpPr>
                <a:spLocks/>
              </p:cNvSpPr>
              <p:nvPr/>
            </p:nvSpPr>
            <p:spPr bwMode="auto">
              <a:xfrm>
                <a:off x="2925" y="3036"/>
                <a:ext cx="51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20"/>
                  </a:cxn>
                  <a:cxn ang="0">
                    <a:pos x="4" y="20"/>
                  </a:cxn>
                  <a:cxn ang="0">
                    <a:pos x="14" y="2"/>
                  </a:cxn>
                </a:cxnLst>
                <a:rect l="0" t="0" r="r" b="b"/>
                <a:pathLst>
                  <a:path w="32" h="30">
                    <a:moveTo>
                      <a:pt x="14" y="2"/>
                    </a:moveTo>
                    <a:cubicBezTo>
                      <a:pt x="24" y="0"/>
                      <a:pt x="32" y="11"/>
                      <a:pt x="28" y="20"/>
                    </a:cubicBezTo>
                    <a:cubicBezTo>
                      <a:pt x="23" y="30"/>
                      <a:pt x="8" y="30"/>
                      <a:pt x="4" y="20"/>
                    </a:cubicBezTo>
                    <a:cubicBezTo>
                      <a:pt x="0" y="12"/>
                      <a:pt x="4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8" name="Freeform 2040"/>
              <p:cNvSpPr>
                <a:spLocks/>
              </p:cNvSpPr>
              <p:nvPr/>
            </p:nvSpPr>
            <p:spPr bwMode="auto">
              <a:xfrm>
                <a:off x="2578" y="3037"/>
                <a:ext cx="58" cy="49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8" y="24"/>
                  </a:cxn>
                  <a:cxn ang="0">
                    <a:pos x="13" y="28"/>
                  </a:cxn>
                  <a:cxn ang="0">
                    <a:pos x="17" y="2"/>
                  </a:cxn>
                </a:cxnLst>
                <a:rect l="0" t="0" r="r" b="b"/>
                <a:pathLst>
                  <a:path w="36" h="30">
                    <a:moveTo>
                      <a:pt x="17" y="2"/>
                    </a:moveTo>
                    <a:cubicBezTo>
                      <a:pt x="27" y="0"/>
                      <a:pt x="36" y="15"/>
                      <a:pt x="28" y="24"/>
                    </a:cubicBezTo>
                    <a:cubicBezTo>
                      <a:pt x="25" y="27"/>
                      <a:pt x="18" y="30"/>
                      <a:pt x="13" y="28"/>
                    </a:cubicBezTo>
                    <a:cubicBezTo>
                      <a:pt x="0" y="24"/>
                      <a:pt x="0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9" name="Freeform 2041"/>
              <p:cNvSpPr>
                <a:spLocks/>
              </p:cNvSpPr>
              <p:nvPr/>
            </p:nvSpPr>
            <p:spPr bwMode="auto">
              <a:xfrm>
                <a:off x="5216" y="3039"/>
                <a:ext cx="53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7"/>
                  </a:cxn>
                  <a:cxn ang="0">
                    <a:pos x="11" y="25"/>
                  </a:cxn>
                  <a:cxn ang="0">
                    <a:pos x="15" y="1"/>
                  </a:cxn>
                </a:cxnLst>
                <a:rect l="0" t="0" r="r" b="b"/>
                <a:pathLst>
                  <a:path w="33" h="30">
                    <a:moveTo>
                      <a:pt x="15" y="1"/>
                    </a:moveTo>
                    <a:cubicBezTo>
                      <a:pt x="20" y="0"/>
                      <a:pt x="25" y="2"/>
                      <a:pt x="28" y="7"/>
                    </a:cubicBezTo>
                    <a:cubicBezTo>
                      <a:pt x="33" y="17"/>
                      <a:pt x="22" y="30"/>
                      <a:pt x="11" y="25"/>
                    </a:cubicBezTo>
                    <a:cubicBezTo>
                      <a:pt x="0" y="20"/>
                      <a:pt x="1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0" name="Freeform 2042"/>
              <p:cNvSpPr>
                <a:spLocks/>
              </p:cNvSpPr>
              <p:nvPr/>
            </p:nvSpPr>
            <p:spPr bwMode="auto">
              <a:xfrm>
                <a:off x="5043" y="3034"/>
                <a:ext cx="56" cy="52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29"/>
                  </a:cxn>
                  <a:cxn ang="0">
                    <a:pos x="15" y="4"/>
                  </a:cxn>
                </a:cxnLst>
                <a:rect l="0" t="0" r="r" b="b"/>
                <a:pathLst>
                  <a:path w="35" h="32">
                    <a:moveTo>
                      <a:pt x="15" y="4"/>
                    </a:moveTo>
                    <a:cubicBezTo>
                      <a:pt x="35" y="0"/>
                      <a:pt x="35" y="32"/>
                      <a:pt x="15" y="29"/>
                    </a:cubicBezTo>
                    <a:cubicBezTo>
                      <a:pt x="1" y="28"/>
                      <a:pt x="0" y="7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1" name="Freeform 2043"/>
              <p:cNvSpPr>
                <a:spLocks/>
              </p:cNvSpPr>
              <p:nvPr/>
            </p:nvSpPr>
            <p:spPr bwMode="auto">
              <a:xfrm>
                <a:off x="4349" y="3042"/>
                <a:ext cx="63" cy="58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19" y="1"/>
                  </a:cxn>
                  <a:cxn ang="0">
                    <a:pos x="29" y="25"/>
                  </a:cxn>
                  <a:cxn ang="0">
                    <a:pos x="8" y="8"/>
                  </a:cxn>
                  <a:cxn ang="0">
                    <a:pos x="18" y="1"/>
                  </a:cxn>
                </a:cxnLst>
                <a:rect l="0" t="0" r="r" b="b"/>
                <a:pathLst>
                  <a:path w="39" h="36">
                    <a:moveTo>
                      <a:pt x="18" y="1"/>
                    </a:moveTo>
                    <a:cubicBezTo>
                      <a:pt x="18" y="1"/>
                      <a:pt x="18" y="1"/>
                      <a:pt x="19" y="1"/>
                    </a:cubicBezTo>
                    <a:cubicBezTo>
                      <a:pt x="30" y="0"/>
                      <a:pt x="39" y="16"/>
                      <a:pt x="29" y="25"/>
                    </a:cubicBezTo>
                    <a:cubicBezTo>
                      <a:pt x="17" y="36"/>
                      <a:pt x="0" y="21"/>
                      <a:pt x="8" y="8"/>
                    </a:cubicBezTo>
                    <a:cubicBezTo>
                      <a:pt x="10" y="4"/>
                      <a:pt x="13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2" name="Freeform 2044"/>
              <p:cNvSpPr>
                <a:spLocks/>
              </p:cNvSpPr>
              <p:nvPr/>
            </p:nvSpPr>
            <p:spPr bwMode="auto">
              <a:xfrm>
                <a:off x="4871" y="3044"/>
                <a:ext cx="50" cy="3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7" y="17"/>
                  </a:cxn>
                  <a:cxn ang="0">
                    <a:pos x="26" y="18"/>
                  </a:cxn>
                  <a:cxn ang="0">
                    <a:pos x="10" y="21"/>
                  </a:cxn>
                  <a:cxn ang="0">
                    <a:pos x="16" y="0"/>
                  </a:cxn>
                </a:cxnLst>
                <a:rect l="0" t="0" r="r" b="b"/>
                <a:pathLst>
                  <a:path w="31" h="23">
                    <a:moveTo>
                      <a:pt x="16" y="0"/>
                    </a:moveTo>
                    <a:cubicBezTo>
                      <a:pt x="26" y="0"/>
                      <a:pt x="31" y="10"/>
                      <a:pt x="27" y="17"/>
                    </a:cubicBezTo>
                    <a:cubicBezTo>
                      <a:pt x="27" y="17"/>
                      <a:pt x="26" y="18"/>
                      <a:pt x="26" y="18"/>
                    </a:cubicBezTo>
                    <a:cubicBezTo>
                      <a:pt x="23" y="22"/>
                      <a:pt x="14" y="23"/>
                      <a:pt x="10" y="21"/>
                    </a:cubicBezTo>
                    <a:cubicBezTo>
                      <a:pt x="0" y="15"/>
                      <a:pt x="7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3" name="Freeform 2045"/>
              <p:cNvSpPr>
                <a:spLocks/>
              </p:cNvSpPr>
              <p:nvPr/>
            </p:nvSpPr>
            <p:spPr bwMode="auto">
              <a:xfrm>
                <a:off x="1891" y="3045"/>
                <a:ext cx="53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0"/>
                  </a:cxn>
                  <a:cxn ang="0">
                    <a:pos x="27" y="20"/>
                  </a:cxn>
                  <a:cxn ang="0">
                    <a:pos x="27" y="21"/>
                  </a:cxn>
                  <a:cxn ang="0">
                    <a:pos x="5" y="21"/>
                  </a:cxn>
                  <a:cxn ang="0">
                    <a:pos x="15" y="1"/>
                  </a:cxn>
                </a:cxnLst>
                <a:rect l="0" t="0" r="r" b="b"/>
                <a:pathLst>
                  <a:path w="33" h="28">
                    <a:moveTo>
                      <a:pt x="15" y="1"/>
                    </a:moveTo>
                    <a:cubicBezTo>
                      <a:pt x="22" y="0"/>
                      <a:pt x="33" y="8"/>
                      <a:pt x="27" y="20"/>
                    </a:cubicBezTo>
                    <a:cubicBezTo>
                      <a:pt x="27" y="20"/>
                      <a:pt x="27" y="19"/>
                      <a:pt x="27" y="20"/>
                    </a:cubicBezTo>
                    <a:cubicBezTo>
                      <a:pt x="26" y="20"/>
                      <a:pt x="27" y="21"/>
                      <a:pt x="27" y="21"/>
                    </a:cubicBezTo>
                    <a:cubicBezTo>
                      <a:pt x="22" y="28"/>
                      <a:pt x="10" y="27"/>
                      <a:pt x="5" y="21"/>
                    </a:cubicBezTo>
                    <a:cubicBezTo>
                      <a:pt x="0" y="13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4" name="Freeform 2046"/>
              <p:cNvSpPr>
                <a:spLocks/>
              </p:cNvSpPr>
              <p:nvPr/>
            </p:nvSpPr>
            <p:spPr bwMode="auto">
              <a:xfrm>
                <a:off x="4012" y="3045"/>
                <a:ext cx="50" cy="5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17"/>
                  </a:cxn>
                  <a:cxn ang="0">
                    <a:pos x="2" y="18"/>
                  </a:cxn>
                  <a:cxn ang="0">
                    <a:pos x="14" y="1"/>
                  </a:cxn>
                </a:cxnLst>
                <a:rect l="0" t="0" r="r" b="b"/>
                <a:pathLst>
                  <a:path w="31" h="34">
                    <a:moveTo>
                      <a:pt x="14" y="1"/>
                    </a:moveTo>
                    <a:cubicBezTo>
                      <a:pt x="22" y="0"/>
                      <a:pt x="31" y="8"/>
                      <a:pt x="28" y="17"/>
                    </a:cubicBezTo>
                    <a:cubicBezTo>
                      <a:pt x="25" y="29"/>
                      <a:pt x="6" y="34"/>
                      <a:pt x="2" y="18"/>
                    </a:cubicBezTo>
                    <a:cubicBezTo>
                      <a:pt x="0" y="11"/>
                      <a:pt x="4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5" name="Freeform 2047"/>
              <p:cNvSpPr>
                <a:spLocks/>
              </p:cNvSpPr>
              <p:nvPr/>
            </p:nvSpPr>
            <p:spPr bwMode="auto">
              <a:xfrm>
                <a:off x="4187" y="3045"/>
                <a:ext cx="48" cy="4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6" y="0"/>
                  </a:cxn>
                  <a:cxn ang="0">
                    <a:pos x="19" y="25"/>
                  </a:cxn>
                  <a:cxn ang="0">
                    <a:pos x="1" y="16"/>
                  </a:cxn>
                  <a:cxn ang="0">
                    <a:pos x="5" y="3"/>
                  </a:cxn>
                </a:cxnLst>
                <a:rect l="0" t="0" r="r" b="b"/>
                <a:pathLst>
                  <a:path w="30" h="29">
                    <a:moveTo>
                      <a:pt x="5" y="3"/>
                    </a:moveTo>
                    <a:cubicBezTo>
                      <a:pt x="7" y="1"/>
                      <a:pt x="12" y="0"/>
                      <a:pt x="16" y="0"/>
                    </a:cubicBezTo>
                    <a:cubicBezTo>
                      <a:pt x="28" y="2"/>
                      <a:pt x="30" y="20"/>
                      <a:pt x="19" y="25"/>
                    </a:cubicBezTo>
                    <a:cubicBezTo>
                      <a:pt x="12" y="29"/>
                      <a:pt x="2" y="24"/>
                      <a:pt x="1" y="16"/>
                    </a:cubicBezTo>
                    <a:cubicBezTo>
                      <a:pt x="0" y="11"/>
                      <a:pt x="2" y="6"/>
                      <a:pt x="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6" name="Freeform 2048"/>
              <p:cNvSpPr>
                <a:spLocks/>
              </p:cNvSpPr>
              <p:nvPr/>
            </p:nvSpPr>
            <p:spPr bwMode="auto">
              <a:xfrm>
                <a:off x="3834" y="3045"/>
                <a:ext cx="59" cy="5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29" y="24"/>
                  </a:cxn>
                  <a:cxn ang="0">
                    <a:pos x="5" y="10"/>
                  </a:cxn>
                  <a:cxn ang="0">
                    <a:pos x="17" y="2"/>
                  </a:cxn>
                </a:cxnLst>
                <a:rect l="0" t="0" r="r" b="b"/>
                <a:pathLst>
                  <a:path w="37" h="36">
                    <a:moveTo>
                      <a:pt x="17" y="2"/>
                    </a:moveTo>
                    <a:cubicBezTo>
                      <a:pt x="28" y="0"/>
                      <a:pt x="37" y="15"/>
                      <a:pt x="29" y="24"/>
                    </a:cubicBezTo>
                    <a:cubicBezTo>
                      <a:pt x="19" y="36"/>
                      <a:pt x="0" y="24"/>
                      <a:pt x="5" y="10"/>
                    </a:cubicBezTo>
                    <a:cubicBezTo>
                      <a:pt x="7" y="6"/>
                      <a:pt x="10" y="3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7" name="Freeform 2049"/>
              <p:cNvSpPr>
                <a:spLocks/>
              </p:cNvSpPr>
              <p:nvPr/>
            </p:nvSpPr>
            <p:spPr bwMode="auto">
              <a:xfrm>
                <a:off x="3657" y="3047"/>
                <a:ext cx="64" cy="60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32" y="24"/>
                  </a:cxn>
                  <a:cxn ang="0">
                    <a:pos x="10" y="6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5" y="2"/>
                  </a:cxn>
                  <a:cxn ang="0">
                    <a:pos x="20" y="1"/>
                  </a:cxn>
                </a:cxnLst>
                <a:rect l="0" t="0" r="r" b="b"/>
                <a:pathLst>
                  <a:path w="40" h="37">
                    <a:moveTo>
                      <a:pt x="20" y="1"/>
                    </a:moveTo>
                    <a:cubicBezTo>
                      <a:pt x="32" y="0"/>
                      <a:pt x="40" y="15"/>
                      <a:pt x="32" y="24"/>
                    </a:cubicBezTo>
                    <a:cubicBezTo>
                      <a:pt x="21" y="37"/>
                      <a:pt x="0" y="20"/>
                      <a:pt x="10" y="6"/>
                    </a:cubicBezTo>
                    <a:cubicBezTo>
                      <a:pt x="10" y="6"/>
                      <a:pt x="12" y="5"/>
                      <a:pt x="12" y="4"/>
                    </a:cubicBezTo>
                    <a:cubicBezTo>
                      <a:pt x="13" y="4"/>
                      <a:pt x="14" y="4"/>
                      <a:pt x="14" y="4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7" y="2"/>
                      <a:pt x="18" y="2"/>
                      <a:pt x="20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8" name="Freeform 2050"/>
              <p:cNvSpPr>
                <a:spLocks/>
              </p:cNvSpPr>
              <p:nvPr/>
            </p:nvSpPr>
            <p:spPr bwMode="auto">
              <a:xfrm>
                <a:off x="1200" y="3050"/>
                <a:ext cx="58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2"/>
                  </a:cxn>
                  <a:cxn ang="0">
                    <a:pos x="12" y="26"/>
                  </a:cxn>
                  <a:cxn ang="0">
                    <a:pos x="16" y="0"/>
                  </a:cxn>
                </a:cxnLst>
                <a:rect l="0" t="0" r="r" b="b"/>
                <a:pathLst>
                  <a:path w="36" h="31">
                    <a:moveTo>
                      <a:pt x="16" y="0"/>
                    </a:moveTo>
                    <a:cubicBezTo>
                      <a:pt x="18" y="0"/>
                      <a:pt x="21" y="1"/>
                      <a:pt x="23" y="2"/>
                    </a:cubicBezTo>
                    <a:cubicBezTo>
                      <a:pt x="36" y="9"/>
                      <a:pt x="27" y="31"/>
                      <a:pt x="12" y="26"/>
                    </a:cubicBezTo>
                    <a:cubicBezTo>
                      <a:pt x="1" y="22"/>
                      <a:pt x="0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9" name="Freeform 2051"/>
              <p:cNvSpPr>
                <a:spLocks/>
              </p:cNvSpPr>
              <p:nvPr/>
            </p:nvSpPr>
            <p:spPr bwMode="auto">
              <a:xfrm>
                <a:off x="2066" y="3044"/>
                <a:ext cx="45" cy="27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19" y="14"/>
                  </a:cxn>
                  <a:cxn ang="0">
                    <a:pos x="5" y="16"/>
                  </a:cxn>
                  <a:cxn ang="0">
                    <a:pos x="23" y="17"/>
                  </a:cxn>
                </a:cxnLst>
                <a:rect l="0" t="0" r="r" b="b"/>
                <a:pathLst>
                  <a:path w="28" h="17">
                    <a:moveTo>
                      <a:pt x="23" y="17"/>
                    </a:moveTo>
                    <a:cubicBezTo>
                      <a:pt x="21" y="17"/>
                      <a:pt x="21" y="14"/>
                      <a:pt x="19" y="14"/>
                    </a:cubicBezTo>
                    <a:cubicBezTo>
                      <a:pt x="15" y="15"/>
                      <a:pt x="10" y="13"/>
                      <a:pt x="5" y="16"/>
                    </a:cubicBezTo>
                    <a:cubicBezTo>
                      <a:pt x="0" y="1"/>
                      <a:pt x="28" y="0"/>
                      <a:pt x="23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Freeform 2052"/>
              <p:cNvSpPr>
                <a:spLocks/>
              </p:cNvSpPr>
              <p:nvPr/>
            </p:nvSpPr>
            <p:spPr bwMode="auto">
              <a:xfrm>
                <a:off x="3320" y="3050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1" y="28"/>
                  </a:cxn>
                  <a:cxn ang="0">
                    <a:pos x="4" y="9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1" y="0"/>
                      <a:pt x="28" y="4"/>
                      <a:pt x="30" y="9"/>
                    </a:cubicBezTo>
                    <a:cubicBezTo>
                      <a:pt x="33" y="16"/>
                      <a:pt x="29" y="26"/>
                      <a:pt x="21" y="28"/>
                    </a:cubicBezTo>
                    <a:cubicBezTo>
                      <a:pt x="11" y="31"/>
                      <a:pt x="0" y="20"/>
                      <a:pt x="4" y="9"/>
                    </a:cubicBezTo>
                    <a:cubicBezTo>
                      <a:pt x="6" y="5"/>
                      <a:pt x="9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Freeform 2053"/>
              <p:cNvSpPr>
                <a:spLocks/>
              </p:cNvSpPr>
              <p:nvPr/>
            </p:nvSpPr>
            <p:spPr bwMode="auto">
              <a:xfrm>
                <a:off x="3490" y="3047"/>
                <a:ext cx="58" cy="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29"/>
                  </a:cxn>
                  <a:cxn ang="0">
                    <a:pos x="16" y="3"/>
                  </a:cxn>
                </a:cxnLst>
                <a:rect l="0" t="0" r="r" b="b"/>
                <a:pathLst>
                  <a:path w="36" h="31">
                    <a:moveTo>
                      <a:pt x="16" y="3"/>
                    </a:moveTo>
                    <a:cubicBezTo>
                      <a:pt x="36" y="0"/>
                      <a:pt x="35" y="31"/>
                      <a:pt x="16" y="29"/>
                    </a:cubicBezTo>
                    <a:cubicBezTo>
                      <a:pt x="3" y="27"/>
                      <a:pt x="0" y="6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Freeform 2054"/>
              <p:cNvSpPr>
                <a:spLocks/>
              </p:cNvSpPr>
              <p:nvPr/>
            </p:nvSpPr>
            <p:spPr bwMode="auto">
              <a:xfrm>
                <a:off x="1021" y="3049"/>
                <a:ext cx="64" cy="53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5" y="28"/>
                  </a:cxn>
                  <a:cxn ang="0">
                    <a:pos x="20" y="3"/>
                  </a:cxn>
                </a:cxnLst>
                <a:rect l="0" t="0" r="r" b="b"/>
                <a:pathLst>
                  <a:path w="40" h="33">
                    <a:moveTo>
                      <a:pt x="20" y="3"/>
                    </a:moveTo>
                    <a:cubicBezTo>
                      <a:pt x="34" y="0"/>
                      <a:pt x="40" y="23"/>
                      <a:pt x="25" y="28"/>
                    </a:cubicBezTo>
                    <a:cubicBezTo>
                      <a:pt x="10" y="33"/>
                      <a:pt x="0" y="7"/>
                      <a:pt x="2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Freeform 2055"/>
              <p:cNvSpPr>
                <a:spLocks/>
              </p:cNvSpPr>
              <p:nvPr/>
            </p:nvSpPr>
            <p:spPr bwMode="auto">
              <a:xfrm>
                <a:off x="3151" y="3052"/>
                <a:ext cx="49" cy="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7" y="18"/>
                  </a:cxn>
                  <a:cxn ang="0">
                    <a:pos x="2" y="18"/>
                  </a:cxn>
                  <a:cxn ang="0">
                    <a:pos x="13" y="2"/>
                  </a:cxn>
                </a:cxnLst>
                <a:rect l="0" t="0" r="r" b="b"/>
                <a:pathLst>
                  <a:path w="30" h="31">
                    <a:moveTo>
                      <a:pt x="13" y="2"/>
                    </a:moveTo>
                    <a:cubicBezTo>
                      <a:pt x="21" y="0"/>
                      <a:pt x="30" y="9"/>
                      <a:pt x="27" y="18"/>
                    </a:cubicBezTo>
                    <a:cubicBezTo>
                      <a:pt x="23" y="29"/>
                      <a:pt x="5" y="31"/>
                      <a:pt x="2" y="18"/>
                    </a:cubicBezTo>
                    <a:cubicBezTo>
                      <a:pt x="0" y="10"/>
                      <a:pt x="4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Freeform 2056"/>
              <p:cNvSpPr>
                <a:spLocks/>
              </p:cNvSpPr>
              <p:nvPr/>
            </p:nvSpPr>
            <p:spPr bwMode="auto">
              <a:xfrm>
                <a:off x="1380" y="3054"/>
                <a:ext cx="29" cy="3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11"/>
                  </a:cxn>
                  <a:cxn ang="0">
                    <a:pos x="18" y="18"/>
                  </a:cxn>
                  <a:cxn ang="0">
                    <a:pos x="2" y="8"/>
                  </a:cxn>
                  <a:cxn ang="0">
                    <a:pos x="15" y="1"/>
                  </a:cxn>
                </a:cxnLst>
                <a:rect l="0" t="0" r="r" b="b"/>
                <a:pathLst>
                  <a:path w="18" h="24">
                    <a:moveTo>
                      <a:pt x="15" y="1"/>
                    </a:moveTo>
                    <a:cubicBezTo>
                      <a:pt x="15" y="5"/>
                      <a:pt x="12" y="9"/>
                      <a:pt x="9" y="11"/>
                    </a:cubicBezTo>
                    <a:cubicBezTo>
                      <a:pt x="12" y="13"/>
                      <a:pt x="15" y="16"/>
                      <a:pt x="18" y="18"/>
                    </a:cubicBezTo>
                    <a:cubicBezTo>
                      <a:pt x="9" y="24"/>
                      <a:pt x="0" y="16"/>
                      <a:pt x="2" y="8"/>
                    </a:cubicBezTo>
                    <a:cubicBezTo>
                      <a:pt x="4" y="3"/>
                      <a:pt x="9" y="0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Freeform 2057"/>
              <p:cNvSpPr>
                <a:spLocks/>
              </p:cNvSpPr>
              <p:nvPr/>
            </p:nvSpPr>
            <p:spPr bwMode="auto">
              <a:xfrm>
                <a:off x="2801" y="3052"/>
                <a:ext cx="60" cy="5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5"/>
                  </a:cxn>
                  <a:cxn ang="0">
                    <a:pos x="4" y="12"/>
                  </a:cxn>
                  <a:cxn ang="0">
                    <a:pos x="16" y="2"/>
                  </a:cxn>
                </a:cxnLst>
                <a:rect l="0" t="0" r="r" b="b"/>
                <a:pathLst>
                  <a:path w="37" h="36">
                    <a:moveTo>
                      <a:pt x="16" y="2"/>
                    </a:moveTo>
                    <a:cubicBezTo>
                      <a:pt x="26" y="0"/>
                      <a:pt x="37" y="14"/>
                      <a:pt x="28" y="25"/>
                    </a:cubicBezTo>
                    <a:cubicBezTo>
                      <a:pt x="19" y="36"/>
                      <a:pt x="0" y="26"/>
                      <a:pt x="4" y="12"/>
                    </a:cubicBezTo>
                    <a:cubicBezTo>
                      <a:pt x="6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Freeform 2058"/>
              <p:cNvSpPr>
                <a:spLocks/>
              </p:cNvSpPr>
              <p:nvPr/>
            </p:nvSpPr>
            <p:spPr bwMode="auto">
              <a:xfrm>
                <a:off x="5271" y="3050"/>
                <a:ext cx="53" cy="55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22" y="28"/>
                  </a:cxn>
                  <a:cxn ang="0">
                    <a:pos x="20" y="28"/>
                  </a:cxn>
                  <a:cxn ang="0">
                    <a:pos x="1" y="14"/>
                  </a:cxn>
                  <a:cxn ang="0">
                    <a:pos x="11" y="3"/>
                  </a:cxn>
                </a:cxnLst>
                <a:rect l="0" t="0" r="r" b="b"/>
                <a:pathLst>
                  <a:path w="33" h="34">
                    <a:moveTo>
                      <a:pt x="11" y="3"/>
                    </a:moveTo>
                    <a:cubicBezTo>
                      <a:pt x="27" y="0"/>
                      <a:pt x="33" y="20"/>
                      <a:pt x="22" y="28"/>
                    </a:cubicBezTo>
                    <a:cubicBezTo>
                      <a:pt x="21" y="28"/>
                      <a:pt x="21" y="28"/>
                      <a:pt x="20" y="28"/>
                    </a:cubicBezTo>
                    <a:cubicBezTo>
                      <a:pt x="12" y="34"/>
                      <a:pt x="0" y="26"/>
                      <a:pt x="1" y="14"/>
                    </a:cubicBezTo>
                    <a:cubicBezTo>
                      <a:pt x="1" y="9"/>
                      <a:pt x="5" y="4"/>
                      <a:pt x="11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Freeform 2059"/>
              <p:cNvSpPr>
                <a:spLocks/>
              </p:cNvSpPr>
              <p:nvPr/>
            </p:nvSpPr>
            <p:spPr bwMode="auto">
              <a:xfrm>
                <a:off x="2973" y="3050"/>
                <a:ext cx="58" cy="4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9" y="29"/>
                  </a:cxn>
                  <a:cxn ang="0">
                    <a:pos x="15" y="4"/>
                  </a:cxn>
                </a:cxnLst>
                <a:rect l="0" t="0" r="r" b="b"/>
                <a:pathLst>
                  <a:path w="36" h="30">
                    <a:moveTo>
                      <a:pt x="15" y="4"/>
                    </a:moveTo>
                    <a:cubicBezTo>
                      <a:pt x="32" y="0"/>
                      <a:pt x="36" y="27"/>
                      <a:pt x="19" y="29"/>
                    </a:cubicBezTo>
                    <a:cubicBezTo>
                      <a:pt x="4" y="30"/>
                      <a:pt x="0" y="8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Freeform 2060"/>
              <p:cNvSpPr>
                <a:spLocks/>
              </p:cNvSpPr>
              <p:nvPr/>
            </p:nvSpPr>
            <p:spPr bwMode="auto">
              <a:xfrm>
                <a:off x="2631" y="3057"/>
                <a:ext cx="50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0"/>
                  </a:cxn>
                  <a:cxn ang="0">
                    <a:pos x="13" y="26"/>
                  </a:cxn>
                  <a:cxn ang="0">
                    <a:pos x="15" y="1"/>
                  </a:cxn>
                </a:cxnLst>
                <a:rect l="0" t="0" r="r" b="b"/>
                <a:pathLst>
                  <a:path w="31" h="29">
                    <a:moveTo>
                      <a:pt x="15" y="1"/>
                    </a:moveTo>
                    <a:cubicBezTo>
                      <a:pt x="20" y="0"/>
                      <a:pt x="28" y="4"/>
                      <a:pt x="29" y="10"/>
                    </a:cubicBezTo>
                    <a:cubicBezTo>
                      <a:pt x="31" y="18"/>
                      <a:pt x="25" y="29"/>
                      <a:pt x="13" y="26"/>
                    </a:cubicBezTo>
                    <a:cubicBezTo>
                      <a:pt x="0" y="24"/>
                      <a:pt x="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Freeform 2061"/>
              <p:cNvSpPr>
                <a:spLocks/>
              </p:cNvSpPr>
              <p:nvPr/>
            </p:nvSpPr>
            <p:spPr bwMode="auto">
              <a:xfrm>
                <a:off x="4405" y="3060"/>
                <a:ext cx="55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5" y="22"/>
                  </a:cxn>
                  <a:cxn ang="0">
                    <a:pos x="15" y="1"/>
                  </a:cxn>
                </a:cxnLst>
                <a:rect l="0" t="0" r="r" b="b"/>
                <a:pathLst>
                  <a:path w="34" h="30">
                    <a:moveTo>
                      <a:pt x="15" y="1"/>
                    </a:moveTo>
                    <a:cubicBezTo>
                      <a:pt x="22" y="0"/>
                      <a:pt x="34" y="9"/>
                      <a:pt x="29" y="20"/>
                    </a:cubicBezTo>
                    <a:cubicBezTo>
                      <a:pt x="25" y="29"/>
                      <a:pt x="10" y="30"/>
                      <a:pt x="5" y="22"/>
                    </a:cubicBezTo>
                    <a:cubicBezTo>
                      <a:pt x="0" y="13"/>
                      <a:pt x="5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Freeform 2062"/>
              <p:cNvSpPr>
                <a:spLocks/>
              </p:cNvSpPr>
              <p:nvPr/>
            </p:nvSpPr>
            <p:spPr bwMode="auto">
              <a:xfrm>
                <a:off x="4230" y="3058"/>
                <a:ext cx="57" cy="53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32" y="21"/>
                  </a:cxn>
                  <a:cxn ang="0">
                    <a:pos x="11" y="27"/>
                  </a:cxn>
                  <a:cxn ang="0">
                    <a:pos x="15" y="3"/>
                  </a:cxn>
                </a:cxnLst>
                <a:rect l="0" t="0" r="r" b="b"/>
                <a:pathLst>
                  <a:path w="35" h="33">
                    <a:moveTo>
                      <a:pt x="15" y="3"/>
                    </a:moveTo>
                    <a:cubicBezTo>
                      <a:pt x="27" y="0"/>
                      <a:pt x="35" y="11"/>
                      <a:pt x="32" y="21"/>
                    </a:cubicBezTo>
                    <a:cubicBezTo>
                      <a:pt x="29" y="28"/>
                      <a:pt x="19" y="33"/>
                      <a:pt x="11" y="27"/>
                    </a:cubicBezTo>
                    <a:cubicBezTo>
                      <a:pt x="0" y="21"/>
                      <a:pt x="5" y="5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1" name="Freeform 2063"/>
              <p:cNvSpPr>
                <a:spLocks/>
              </p:cNvSpPr>
              <p:nvPr/>
            </p:nvSpPr>
            <p:spPr bwMode="auto">
              <a:xfrm>
                <a:off x="1942" y="3062"/>
                <a:ext cx="52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4" y="11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2" y="0"/>
                      <a:pt x="32" y="9"/>
                      <a:pt x="29" y="18"/>
                    </a:cubicBezTo>
                    <a:cubicBezTo>
                      <a:pt x="24" y="32"/>
                      <a:pt x="0" y="28"/>
                      <a:pt x="4" y="11"/>
                    </a:cubicBezTo>
                    <a:cubicBezTo>
                      <a:pt x="5" y="6"/>
                      <a:pt x="8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2" name="Freeform 2064"/>
              <p:cNvSpPr>
                <a:spLocks/>
              </p:cNvSpPr>
              <p:nvPr/>
            </p:nvSpPr>
            <p:spPr bwMode="auto">
              <a:xfrm>
                <a:off x="4059" y="3062"/>
                <a:ext cx="57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23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6" h="30">
                    <a:moveTo>
                      <a:pt x="17" y="1"/>
                    </a:moveTo>
                    <a:cubicBezTo>
                      <a:pt x="27" y="0"/>
                      <a:pt x="36" y="12"/>
                      <a:pt x="30" y="23"/>
                    </a:cubicBezTo>
                    <a:cubicBezTo>
                      <a:pt x="27" y="27"/>
                      <a:pt x="19" y="30"/>
                      <a:pt x="14" y="28"/>
                    </a:cubicBezTo>
                    <a:cubicBezTo>
                      <a:pt x="2" y="25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3" name="Freeform 2065"/>
              <p:cNvSpPr>
                <a:spLocks/>
              </p:cNvSpPr>
              <p:nvPr/>
            </p:nvSpPr>
            <p:spPr bwMode="auto">
              <a:xfrm>
                <a:off x="3890" y="3063"/>
                <a:ext cx="53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9"/>
                  </a:cxn>
                  <a:cxn ang="0">
                    <a:pos x="5" y="23"/>
                  </a:cxn>
                  <a:cxn ang="0">
                    <a:pos x="14" y="1"/>
                  </a:cxn>
                </a:cxnLst>
                <a:rect l="0" t="0" r="r" b="b"/>
                <a:pathLst>
                  <a:path w="33" h="33">
                    <a:moveTo>
                      <a:pt x="14" y="1"/>
                    </a:moveTo>
                    <a:cubicBezTo>
                      <a:pt x="21" y="0"/>
                      <a:pt x="33" y="8"/>
                      <a:pt x="30" y="19"/>
                    </a:cubicBezTo>
                    <a:cubicBezTo>
                      <a:pt x="27" y="28"/>
                      <a:pt x="12" y="33"/>
                      <a:pt x="5" y="23"/>
                    </a:cubicBezTo>
                    <a:cubicBezTo>
                      <a:pt x="0" y="16"/>
                      <a:pt x="3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4" name="Freeform 2066"/>
              <p:cNvSpPr>
                <a:spLocks/>
              </p:cNvSpPr>
              <p:nvPr/>
            </p:nvSpPr>
            <p:spPr bwMode="auto">
              <a:xfrm>
                <a:off x="3715" y="3065"/>
                <a:ext cx="59" cy="53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7" y="24"/>
                  </a:cxn>
                  <a:cxn ang="0">
                    <a:pos x="4" y="10"/>
                  </a:cxn>
                  <a:cxn ang="0">
                    <a:pos x="17" y="1"/>
                  </a:cxn>
                </a:cxnLst>
                <a:rect l="0" t="0" r="r" b="b"/>
                <a:pathLst>
                  <a:path w="37" h="33">
                    <a:moveTo>
                      <a:pt x="17" y="1"/>
                    </a:moveTo>
                    <a:cubicBezTo>
                      <a:pt x="28" y="0"/>
                      <a:pt x="37" y="15"/>
                      <a:pt x="27" y="24"/>
                    </a:cubicBezTo>
                    <a:cubicBezTo>
                      <a:pt x="18" y="33"/>
                      <a:pt x="0" y="25"/>
                      <a:pt x="4" y="10"/>
                    </a:cubicBezTo>
                    <a:cubicBezTo>
                      <a:pt x="6" y="5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5" name="Freeform 2067"/>
              <p:cNvSpPr>
                <a:spLocks/>
              </p:cNvSpPr>
              <p:nvPr/>
            </p:nvSpPr>
            <p:spPr bwMode="auto">
              <a:xfrm>
                <a:off x="4935" y="3060"/>
                <a:ext cx="36" cy="24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0" y="11"/>
                  </a:cxn>
                  <a:cxn ang="0">
                    <a:pos x="17" y="15"/>
                  </a:cxn>
                </a:cxnLst>
                <a:rect l="0" t="0" r="r" b="b"/>
                <a:pathLst>
                  <a:path w="22" h="15">
                    <a:moveTo>
                      <a:pt x="17" y="15"/>
                    </a:moveTo>
                    <a:cubicBezTo>
                      <a:pt x="11" y="14"/>
                      <a:pt x="7" y="12"/>
                      <a:pt x="0" y="11"/>
                    </a:cubicBezTo>
                    <a:cubicBezTo>
                      <a:pt x="0" y="0"/>
                      <a:pt x="22" y="1"/>
                      <a:pt x="17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6" name="Freeform 2068"/>
              <p:cNvSpPr>
                <a:spLocks/>
              </p:cNvSpPr>
              <p:nvPr/>
            </p:nvSpPr>
            <p:spPr bwMode="auto">
              <a:xfrm>
                <a:off x="1250" y="3066"/>
                <a:ext cx="53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2"/>
                  </a:cxn>
                  <a:cxn ang="0">
                    <a:pos x="28" y="23"/>
                  </a:cxn>
                  <a:cxn ang="0">
                    <a:pos x="7" y="23"/>
                  </a:cxn>
                  <a:cxn ang="0">
                    <a:pos x="16" y="0"/>
                  </a:cxn>
                </a:cxnLst>
                <a:rect l="0" t="0" r="r" b="b"/>
                <a:pathLst>
                  <a:path w="33" h="29">
                    <a:moveTo>
                      <a:pt x="16" y="0"/>
                    </a:moveTo>
                    <a:cubicBezTo>
                      <a:pt x="17" y="0"/>
                      <a:pt x="21" y="0"/>
                      <a:pt x="25" y="2"/>
                    </a:cubicBezTo>
                    <a:cubicBezTo>
                      <a:pt x="32" y="6"/>
                      <a:pt x="33" y="17"/>
                      <a:pt x="28" y="23"/>
                    </a:cubicBezTo>
                    <a:cubicBezTo>
                      <a:pt x="23" y="28"/>
                      <a:pt x="12" y="29"/>
                      <a:pt x="7" y="23"/>
                    </a:cubicBezTo>
                    <a:cubicBezTo>
                      <a:pt x="0" y="15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7" name="Freeform 2069"/>
              <p:cNvSpPr>
                <a:spLocks/>
              </p:cNvSpPr>
              <p:nvPr/>
            </p:nvSpPr>
            <p:spPr bwMode="auto">
              <a:xfrm>
                <a:off x="3543" y="3068"/>
                <a:ext cx="55" cy="4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6" y="3"/>
                  </a:cxn>
                  <a:cxn ang="0">
                    <a:pos x="20" y="27"/>
                  </a:cxn>
                  <a:cxn ang="0">
                    <a:pos x="4" y="8"/>
                  </a:cxn>
                  <a:cxn ang="0">
                    <a:pos x="18" y="0"/>
                  </a:cxn>
                </a:cxnLst>
                <a:rect l="0" t="0" r="r" b="b"/>
                <a:pathLst>
                  <a:path w="34" h="29">
                    <a:moveTo>
                      <a:pt x="18" y="0"/>
                    </a:moveTo>
                    <a:cubicBezTo>
                      <a:pt x="19" y="0"/>
                      <a:pt x="24" y="1"/>
                      <a:pt x="26" y="3"/>
                    </a:cubicBezTo>
                    <a:cubicBezTo>
                      <a:pt x="34" y="9"/>
                      <a:pt x="31" y="25"/>
                      <a:pt x="20" y="27"/>
                    </a:cubicBezTo>
                    <a:cubicBezTo>
                      <a:pt x="9" y="29"/>
                      <a:pt x="0" y="19"/>
                      <a:pt x="4" y="8"/>
                    </a:cubicBezTo>
                    <a:cubicBezTo>
                      <a:pt x="6" y="4"/>
                      <a:pt x="10" y="0"/>
                      <a:pt x="18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8" name="Freeform 2070"/>
              <p:cNvSpPr>
                <a:spLocks/>
              </p:cNvSpPr>
              <p:nvPr/>
            </p:nvSpPr>
            <p:spPr bwMode="auto">
              <a:xfrm>
                <a:off x="1077" y="3066"/>
                <a:ext cx="56" cy="53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32" y="19"/>
                  </a:cxn>
                  <a:cxn ang="0">
                    <a:pos x="8" y="24"/>
                  </a:cxn>
                  <a:cxn ang="0">
                    <a:pos x="18" y="1"/>
                  </a:cxn>
                </a:cxnLst>
                <a:rect l="0" t="0" r="r" b="b"/>
                <a:pathLst>
                  <a:path w="35" h="33">
                    <a:moveTo>
                      <a:pt x="18" y="1"/>
                    </a:moveTo>
                    <a:cubicBezTo>
                      <a:pt x="26" y="0"/>
                      <a:pt x="35" y="9"/>
                      <a:pt x="32" y="19"/>
                    </a:cubicBezTo>
                    <a:cubicBezTo>
                      <a:pt x="29" y="27"/>
                      <a:pt x="16" y="33"/>
                      <a:pt x="8" y="24"/>
                    </a:cubicBezTo>
                    <a:cubicBezTo>
                      <a:pt x="0" y="15"/>
                      <a:pt x="7" y="3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9" name="Freeform 2071"/>
              <p:cNvSpPr>
                <a:spLocks/>
              </p:cNvSpPr>
              <p:nvPr/>
            </p:nvSpPr>
            <p:spPr bwMode="auto">
              <a:xfrm>
                <a:off x="3371" y="3068"/>
                <a:ext cx="52" cy="5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7"/>
                  </a:cxn>
                  <a:cxn ang="0">
                    <a:pos x="6" y="22"/>
                  </a:cxn>
                  <a:cxn ang="0">
                    <a:pos x="17" y="0"/>
                  </a:cxn>
                </a:cxnLst>
                <a:rect l="0" t="0" r="r" b="b"/>
                <a:pathLst>
                  <a:path w="32" h="32">
                    <a:moveTo>
                      <a:pt x="17" y="0"/>
                    </a:moveTo>
                    <a:cubicBezTo>
                      <a:pt x="26" y="0"/>
                      <a:pt x="32" y="9"/>
                      <a:pt x="30" y="17"/>
                    </a:cubicBezTo>
                    <a:cubicBezTo>
                      <a:pt x="28" y="27"/>
                      <a:pt x="13" y="32"/>
                      <a:pt x="6" y="22"/>
                    </a:cubicBezTo>
                    <a:cubicBezTo>
                      <a:pt x="0" y="15"/>
                      <a:pt x="3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0" name="Freeform 2072"/>
              <p:cNvSpPr>
                <a:spLocks/>
              </p:cNvSpPr>
              <p:nvPr/>
            </p:nvSpPr>
            <p:spPr bwMode="auto">
              <a:xfrm>
                <a:off x="1778" y="3062"/>
                <a:ext cx="44" cy="35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6" y="11"/>
                  </a:cxn>
                  <a:cxn ang="0">
                    <a:pos x="2" y="16"/>
                  </a:cxn>
                  <a:cxn ang="0">
                    <a:pos x="4" y="8"/>
                  </a:cxn>
                  <a:cxn ang="0">
                    <a:pos x="15" y="22"/>
                  </a:cxn>
                </a:cxnLst>
                <a:rect l="0" t="0" r="r" b="b"/>
                <a:pathLst>
                  <a:path w="27" h="22">
                    <a:moveTo>
                      <a:pt x="15" y="22"/>
                    </a:moveTo>
                    <a:cubicBezTo>
                      <a:pt x="13" y="18"/>
                      <a:pt x="10" y="13"/>
                      <a:pt x="6" y="11"/>
                    </a:cubicBezTo>
                    <a:cubicBezTo>
                      <a:pt x="4" y="12"/>
                      <a:pt x="4" y="14"/>
                      <a:pt x="2" y="16"/>
                    </a:cubicBezTo>
                    <a:cubicBezTo>
                      <a:pt x="0" y="13"/>
                      <a:pt x="3" y="9"/>
                      <a:pt x="4" y="8"/>
                    </a:cubicBezTo>
                    <a:cubicBezTo>
                      <a:pt x="13" y="0"/>
                      <a:pt x="27" y="14"/>
                      <a:pt x="15" y="2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1" name="Freeform 2073"/>
              <p:cNvSpPr>
                <a:spLocks/>
              </p:cNvSpPr>
              <p:nvPr/>
            </p:nvSpPr>
            <p:spPr bwMode="auto">
              <a:xfrm>
                <a:off x="3203" y="3070"/>
                <a:ext cx="48" cy="49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4" y="4"/>
                  </a:cxn>
                  <a:cxn ang="0">
                    <a:pos x="25" y="22"/>
                  </a:cxn>
                  <a:cxn ang="0">
                    <a:pos x="2" y="13"/>
                  </a:cxn>
                  <a:cxn ang="0">
                    <a:pos x="12" y="1"/>
                  </a:cxn>
                </a:cxnLst>
                <a:rect l="0" t="0" r="r" b="b"/>
                <a:pathLst>
                  <a:path w="30" h="31">
                    <a:moveTo>
                      <a:pt x="12" y="1"/>
                    </a:moveTo>
                    <a:cubicBezTo>
                      <a:pt x="15" y="0"/>
                      <a:pt x="20" y="1"/>
                      <a:pt x="24" y="4"/>
                    </a:cubicBezTo>
                    <a:cubicBezTo>
                      <a:pt x="27" y="7"/>
                      <a:pt x="30" y="16"/>
                      <a:pt x="25" y="22"/>
                    </a:cubicBezTo>
                    <a:cubicBezTo>
                      <a:pt x="17" y="31"/>
                      <a:pt x="0" y="26"/>
                      <a:pt x="2" y="13"/>
                    </a:cubicBezTo>
                    <a:cubicBezTo>
                      <a:pt x="2" y="7"/>
                      <a:pt x="5" y="3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2" name="Freeform 2074"/>
              <p:cNvSpPr>
                <a:spLocks/>
              </p:cNvSpPr>
              <p:nvPr/>
            </p:nvSpPr>
            <p:spPr bwMode="auto">
              <a:xfrm>
                <a:off x="2858" y="3068"/>
                <a:ext cx="56" cy="5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0" y="29"/>
                  </a:cxn>
                  <a:cxn ang="0">
                    <a:pos x="19" y="29"/>
                  </a:cxn>
                  <a:cxn ang="0">
                    <a:pos x="19" y="30"/>
                  </a:cxn>
                  <a:cxn ang="0">
                    <a:pos x="1" y="15"/>
                  </a:cxn>
                  <a:cxn ang="0">
                    <a:pos x="13" y="3"/>
                  </a:cxn>
                </a:cxnLst>
                <a:rect l="0" t="0" r="r" b="b"/>
                <a:pathLst>
                  <a:path w="35" h="32">
                    <a:moveTo>
                      <a:pt x="13" y="3"/>
                    </a:moveTo>
                    <a:cubicBezTo>
                      <a:pt x="28" y="0"/>
                      <a:pt x="35" y="22"/>
                      <a:pt x="20" y="29"/>
                    </a:cubicBezTo>
                    <a:cubicBezTo>
                      <a:pt x="20" y="29"/>
                      <a:pt x="19" y="28"/>
                      <a:pt x="19" y="29"/>
                    </a:cubicBezTo>
                    <a:cubicBezTo>
                      <a:pt x="19" y="29"/>
                      <a:pt x="19" y="30"/>
                      <a:pt x="19" y="30"/>
                    </a:cubicBezTo>
                    <a:cubicBezTo>
                      <a:pt x="11" y="32"/>
                      <a:pt x="0" y="25"/>
                      <a:pt x="1" y="15"/>
                    </a:cubicBezTo>
                    <a:cubicBezTo>
                      <a:pt x="2" y="9"/>
                      <a:pt x="5" y="4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3" name="Freeform 2075"/>
              <p:cNvSpPr>
                <a:spLocks/>
              </p:cNvSpPr>
              <p:nvPr/>
            </p:nvSpPr>
            <p:spPr bwMode="auto">
              <a:xfrm>
                <a:off x="3028" y="3071"/>
                <a:ext cx="53" cy="4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21"/>
                  </a:cxn>
                  <a:cxn ang="0">
                    <a:pos x="13" y="26"/>
                  </a:cxn>
                  <a:cxn ang="0">
                    <a:pos x="15" y="1"/>
                  </a:cxn>
                </a:cxnLst>
                <a:rect l="0" t="0" r="r" b="b"/>
                <a:pathLst>
                  <a:path w="33" h="28">
                    <a:moveTo>
                      <a:pt x="15" y="1"/>
                    </a:moveTo>
                    <a:cubicBezTo>
                      <a:pt x="25" y="0"/>
                      <a:pt x="33" y="12"/>
                      <a:pt x="27" y="21"/>
                    </a:cubicBezTo>
                    <a:cubicBezTo>
                      <a:pt x="24" y="26"/>
                      <a:pt x="17" y="28"/>
                      <a:pt x="13" y="26"/>
                    </a:cubicBezTo>
                    <a:cubicBezTo>
                      <a:pt x="1" y="22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4" name="Freeform 2076"/>
              <p:cNvSpPr>
                <a:spLocks/>
              </p:cNvSpPr>
              <p:nvPr/>
            </p:nvSpPr>
            <p:spPr bwMode="auto">
              <a:xfrm>
                <a:off x="2681" y="3074"/>
                <a:ext cx="58" cy="4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3" y="1"/>
                  </a:cxn>
                  <a:cxn ang="0">
                    <a:pos x="14" y="26"/>
                  </a:cxn>
                  <a:cxn ang="0">
                    <a:pos x="17" y="0"/>
                  </a:cxn>
                </a:cxnLst>
                <a:rect l="0" t="0" r="r" b="b"/>
                <a:pathLst>
                  <a:path w="36" h="30">
                    <a:moveTo>
                      <a:pt x="17" y="0"/>
                    </a:moveTo>
                    <a:cubicBezTo>
                      <a:pt x="17" y="0"/>
                      <a:pt x="21" y="0"/>
                      <a:pt x="23" y="1"/>
                    </a:cubicBezTo>
                    <a:cubicBezTo>
                      <a:pt x="36" y="7"/>
                      <a:pt x="30" y="30"/>
                      <a:pt x="14" y="26"/>
                    </a:cubicBezTo>
                    <a:cubicBezTo>
                      <a:pt x="2" y="23"/>
                      <a:pt x="0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5" name="Freeform 2077"/>
              <p:cNvSpPr>
                <a:spLocks/>
              </p:cNvSpPr>
              <p:nvPr/>
            </p:nvSpPr>
            <p:spPr bwMode="auto">
              <a:xfrm>
                <a:off x="5325" y="3070"/>
                <a:ext cx="47" cy="4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22" y="23"/>
                  </a:cxn>
                  <a:cxn ang="0">
                    <a:pos x="1" y="14"/>
                  </a:cxn>
                  <a:cxn ang="0">
                    <a:pos x="10" y="3"/>
                  </a:cxn>
                </a:cxnLst>
                <a:rect l="0" t="0" r="r" b="b"/>
                <a:pathLst>
                  <a:path w="29" h="30">
                    <a:moveTo>
                      <a:pt x="10" y="3"/>
                    </a:moveTo>
                    <a:cubicBezTo>
                      <a:pt x="23" y="0"/>
                      <a:pt x="29" y="15"/>
                      <a:pt x="22" y="23"/>
                    </a:cubicBezTo>
                    <a:cubicBezTo>
                      <a:pt x="15" y="30"/>
                      <a:pt x="0" y="25"/>
                      <a:pt x="1" y="14"/>
                    </a:cubicBezTo>
                    <a:cubicBezTo>
                      <a:pt x="1" y="9"/>
                      <a:pt x="5" y="4"/>
                      <a:pt x="10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6" name="Freeform 2078"/>
              <p:cNvSpPr>
                <a:spLocks/>
              </p:cNvSpPr>
              <p:nvPr/>
            </p:nvSpPr>
            <p:spPr bwMode="auto">
              <a:xfrm>
                <a:off x="2512" y="3079"/>
                <a:ext cx="48" cy="4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0" y="0"/>
                  </a:cxn>
                  <a:cxn ang="0">
                    <a:pos x="20" y="22"/>
                  </a:cxn>
                  <a:cxn ang="0">
                    <a:pos x="5" y="5"/>
                  </a:cxn>
                  <a:cxn ang="0">
                    <a:pos x="14" y="0"/>
                  </a:cxn>
                </a:cxnLst>
                <a:rect l="0" t="0" r="r" b="b"/>
                <a:pathLst>
                  <a:path w="30" h="26">
                    <a:moveTo>
                      <a:pt x="14" y="0"/>
                    </a:moveTo>
                    <a:cubicBezTo>
                      <a:pt x="16" y="0"/>
                      <a:pt x="18" y="0"/>
                      <a:pt x="20" y="0"/>
                    </a:cubicBezTo>
                    <a:cubicBezTo>
                      <a:pt x="28" y="4"/>
                      <a:pt x="30" y="17"/>
                      <a:pt x="20" y="22"/>
                    </a:cubicBezTo>
                    <a:cubicBezTo>
                      <a:pt x="10" y="26"/>
                      <a:pt x="0" y="14"/>
                      <a:pt x="5" y="5"/>
                    </a:cubicBezTo>
                    <a:cubicBezTo>
                      <a:pt x="7" y="2"/>
                      <a:pt x="10" y="1"/>
                      <a:pt x="1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7" name="Freeform 2079"/>
              <p:cNvSpPr>
                <a:spLocks/>
              </p:cNvSpPr>
              <p:nvPr/>
            </p:nvSpPr>
            <p:spPr bwMode="auto">
              <a:xfrm>
                <a:off x="4288" y="3076"/>
                <a:ext cx="53" cy="51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5" y="25"/>
                  </a:cxn>
                  <a:cxn ang="0">
                    <a:pos x="1" y="17"/>
                  </a:cxn>
                  <a:cxn ang="0">
                    <a:pos x="13" y="2"/>
                  </a:cxn>
                </a:cxnLst>
                <a:rect l="0" t="0" r="r" b="b"/>
                <a:pathLst>
                  <a:path w="33" h="32">
                    <a:moveTo>
                      <a:pt x="13" y="2"/>
                    </a:moveTo>
                    <a:cubicBezTo>
                      <a:pt x="26" y="0"/>
                      <a:pt x="33" y="16"/>
                      <a:pt x="25" y="25"/>
                    </a:cubicBezTo>
                    <a:cubicBezTo>
                      <a:pt x="19" y="32"/>
                      <a:pt x="3" y="29"/>
                      <a:pt x="1" y="17"/>
                    </a:cubicBezTo>
                    <a:cubicBezTo>
                      <a:pt x="0" y="11"/>
                      <a:pt x="4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Freeform 2080"/>
              <p:cNvSpPr>
                <a:spLocks/>
              </p:cNvSpPr>
              <p:nvPr/>
            </p:nvSpPr>
            <p:spPr bwMode="auto">
              <a:xfrm>
                <a:off x="923" y="3074"/>
                <a:ext cx="22" cy="26"/>
              </a:xfrm>
              <a:custGeom>
                <a:avLst/>
                <a:gdLst/>
                <a:ahLst/>
                <a:cxnLst>
                  <a:cxn ang="0">
                    <a:pos x="11" y="16"/>
                  </a:cxn>
                  <a:cxn ang="0">
                    <a:pos x="9" y="13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14" y="10"/>
                  </a:cxn>
                  <a:cxn ang="0">
                    <a:pos x="11" y="16"/>
                  </a:cxn>
                </a:cxnLst>
                <a:rect l="0" t="0" r="r" b="b"/>
                <a:pathLst>
                  <a:path w="14" h="16">
                    <a:moveTo>
                      <a:pt x="11" y="16"/>
                    </a:moveTo>
                    <a:cubicBezTo>
                      <a:pt x="10" y="15"/>
                      <a:pt x="10" y="14"/>
                      <a:pt x="9" y="13"/>
                    </a:cubicBezTo>
                    <a:cubicBezTo>
                      <a:pt x="8" y="14"/>
                      <a:pt x="4" y="13"/>
                      <a:pt x="3" y="15"/>
                    </a:cubicBezTo>
                    <a:cubicBezTo>
                      <a:pt x="2" y="13"/>
                      <a:pt x="0" y="10"/>
                      <a:pt x="0" y="8"/>
                    </a:cubicBezTo>
                    <a:cubicBezTo>
                      <a:pt x="1" y="0"/>
                      <a:pt x="14" y="3"/>
                      <a:pt x="14" y="10"/>
                    </a:cubicBezTo>
                    <a:cubicBezTo>
                      <a:pt x="14" y="13"/>
                      <a:pt x="13" y="14"/>
                      <a:pt x="11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Freeform 2081"/>
              <p:cNvSpPr>
                <a:spLocks/>
              </p:cNvSpPr>
              <p:nvPr/>
            </p:nvSpPr>
            <p:spPr bwMode="auto">
              <a:xfrm>
                <a:off x="4112" y="3079"/>
                <a:ext cx="57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7" y="24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6" h="30">
                    <a:moveTo>
                      <a:pt x="16" y="1"/>
                    </a:moveTo>
                    <a:cubicBezTo>
                      <a:pt x="28" y="0"/>
                      <a:pt x="36" y="15"/>
                      <a:pt x="27" y="24"/>
                    </a:cubicBezTo>
                    <a:cubicBezTo>
                      <a:pt x="22" y="30"/>
                      <a:pt x="11" y="29"/>
                      <a:pt x="6" y="23"/>
                    </a:cubicBezTo>
                    <a:cubicBezTo>
                      <a:pt x="0" y="15"/>
                      <a:pt x="4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0" name="Freeform 2082"/>
              <p:cNvSpPr>
                <a:spLocks/>
              </p:cNvSpPr>
              <p:nvPr/>
            </p:nvSpPr>
            <p:spPr bwMode="auto">
              <a:xfrm>
                <a:off x="1998" y="3079"/>
                <a:ext cx="41" cy="40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5" y="13"/>
                  </a:cxn>
                  <a:cxn ang="0">
                    <a:pos x="12" y="24"/>
                  </a:cxn>
                  <a:cxn ang="0">
                    <a:pos x="3" y="8"/>
                  </a:cxn>
                  <a:cxn ang="0">
                    <a:pos x="11" y="2"/>
                  </a:cxn>
                </a:cxnLst>
                <a:rect l="0" t="0" r="r" b="b"/>
                <a:pathLst>
                  <a:path w="25" h="25">
                    <a:moveTo>
                      <a:pt x="11" y="2"/>
                    </a:moveTo>
                    <a:cubicBezTo>
                      <a:pt x="18" y="0"/>
                      <a:pt x="25" y="6"/>
                      <a:pt x="25" y="13"/>
                    </a:cubicBezTo>
                    <a:cubicBezTo>
                      <a:pt x="24" y="19"/>
                      <a:pt x="19" y="25"/>
                      <a:pt x="12" y="24"/>
                    </a:cubicBezTo>
                    <a:cubicBezTo>
                      <a:pt x="4" y="24"/>
                      <a:pt x="0" y="14"/>
                      <a:pt x="3" y="8"/>
                    </a:cubicBezTo>
                    <a:cubicBezTo>
                      <a:pt x="4" y="5"/>
                      <a:pt x="7" y="3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1" name="Freeform 2083"/>
              <p:cNvSpPr>
                <a:spLocks/>
              </p:cNvSpPr>
              <p:nvPr/>
            </p:nvSpPr>
            <p:spPr bwMode="auto">
              <a:xfrm>
                <a:off x="4993" y="3071"/>
                <a:ext cx="32" cy="37"/>
              </a:xfrm>
              <a:custGeom>
                <a:avLst/>
                <a:gdLst/>
                <a:ahLst/>
                <a:cxnLst>
                  <a:cxn ang="0">
                    <a:pos x="10" y="23"/>
                  </a:cxn>
                  <a:cxn ang="0">
                    <a:pos x="10" y="18"/>
                  </a:cxn>
                  <a:cxn ang="0">
                    <a:pos x="0" y="9"/>
                  </a:cxn>
                  <a:cxn ang="0">
                    <a:pos x="10" y="23"/>
                  </a:cxn>
                </a:cxnLst>
                <a:rect l="0" t="0" r="r" b="b"/>
                <a:pathLst>
                  <a:path w="20" h="23">
                    <a:moveTo>
                      <a:pt x="10" y="23"/>
                    </a:moveTo>
                    <a:cubicBezTo>
                      <a:pt x="9" y="22"/>
                      <a:pt x="10" y="20"/>
                      <a:pt x="10" y="18"/>
                    </a:cubicBezTo>
                    <a:cubicBezTo>
                      <a:pt x="7" y="14"/>
                      <a:pt x="3" y="12"/>
                      <a:pt x="0" y="9"/>
                    </a:cubicBezTo>
                    <a:cubicBezTo>
                      <a:pt x="7" y="0"/>
                      <a:pt x="20" y="16"/>
                      <a:pt x="10" y="2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Freeform 2084"/>
              <p:cNvSpPr>
                <a:spLocks/>
              </p:cNvSpPr>
              <p:nvPr/>
            </p:nvSpPr>
            <p:spPr bwMode="auto">
              <a:xfrm>
                <a:off x="3766" y="3081"/>
                <a:ext cx="55" cy="51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7" y="24"/>
                  </a:cxn>
                  <a:cxn ang="0">
                    <a:pos x="16" y="1"/>
                  </a:cxn>
                </a:cxnLst>
                <a:rect l="0" t="0" r="r" b="b"/>
                <a:pathLst>
                  <a:path w="34" h="32">
                    <a:moveTo>
                      <a:pt x="16" y="1"/>
                    </a:moveTo>
                    <a:cubicBezTo>
                      <a:pt x="24" y="0"/>
                      <a:pt x="34" y="8"/>
                      <a:pt x="31" y="19"/>
                    </a:cubicBezTo>
                    <a:cubicBezTo>
                      <a:pt x="29" y="28"/>
                      <a:pt x="14" y="32"/>
                      <a:pt x="7" y="24"/>
                    </a:cubicBezTo>
                    <a:cubicBezTo>
                      <a:pt x="0" y="15"/>
                      <a:pt x="6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3" name="Freeform 2085"/>
              <p:cNvSpPr>
                <a:spLocks/>
              </p:cNvSpPr>
              <p:nvPr/>
            </p:nvSpPr>
            <p:spPr bwMode="auto">
              <a:xfrm>
                <a:off x="3940" y="3081"/>
                <a:ext cx="51" cy="45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9"/>
                  </a:cxn>
                  <a:cxn ang="0">
                    <a:pos x="20" y="27"/>
                  </a:cxn>
                  <a:cxn ang="0">
                    <a:pos x="5" y="8"/>
                  </a:cxn>
                  <a:cxn ang="0">
                    <a:pos x="14" y="1"/>
                  </a:cxn>
                </a:cxnLst>
                <a:rect l="0" t="0" r="r" b="b"/>
                <a:pathLst>
                  <a:path w="32" h="28">
                    <a:moveTo>
                      <a:pt x="14" y="1"/>
                    </a:moveTo>
                    <a:cubicBezTo>
                      <a:pt x="22" y="0"/>
                      <a:pt x="28" y="3"/>
                      <a:pt x="30" y="9"/>
                    </a:cubicBezTo>
                    <a:cubicBezTo>
                      <a:pt x="32" y="17"/>
                      <a:pt x="27" y="26"/>
                      <a:pt x="20" y="27"/>
                    </a:cubicBezTo>
                    <a:cubicBezTo>
                      <a:pt x="11" y="28"/>
                      <a:pt x="0" y="20"/>
                      <a:pt x="5" y="8"/>
                    </a:cubicBezTo>
                    <a:cubicBezTo>
                      <a:pt x="6" y="5"/>
                      <a:pt x="10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4" name="Freeform 2086"/>
              <p:cNvSpPr>
                <a:spLocks/>
              </p:cNvSpPr>
              <p:nvPr/>
            </p:nvSpPr>
            <p:spPr bwMode="auto">
              <a:xfrm>
                <a:off x="4463" y="3082"/>
                <a:ext cx="48" cy="41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9" y="2"/>
                  </a:cxn>
                  <a:cxn ang="0">
                    <a:pos x="10" y="21"/>
                  </a:cxn>
                  <a:cxn ang="0">
                    <a:pos x="12" y="1"/>
                  </a:cxn>
                </a:cxnLst>
                <a:rect l="0" t="0" r="r" b="b"/>
                <a:pathLst>
                  <a:path w="30" h="25">
                    <a:moveTo>
                      <a:pt x="12" y="1"/>
                    </a:moveTo>
                    <a:cubicBezTo>
                      <a:pt x="13" y="1"/>
                      <a:pt x="16" y="0"/>
                      <a:pt x="19" y="2"/>
                    </a:cubicBezTo>
                    <a:cubicBezTo>
                      <a:pt x="30" y="9"/>
                      <a:pt x="20" y="25"/>
                      <a:pt x="10" y="21"/>
                    </a:cubicBezTo>
                    <a:cubicBezTo>
                      <a:pt x="1" y="18"/>
                      <a:pt x="0" y="4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5" name="Freeform 2087"/>
              <p:cNvSpPr>
                <a:spLocks/>
              </p:cNvSpPr>
              <p:nvPr/>
            </p:nvSpPr>
            <p:spPr bwMode="auto">
              <a:xfrm>
                <a:off x="3601" y="3082"/>
                <a:ext cx="50" cy="52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6" y="21"/>
                  </a:cxn>
                  <a:cxn ang="0">
                    <a:pos x="1" y="20"/>
                  </a:cxn>
                  <a:cxn ang="0">
                    <a:pos x="0" y="13"/>
                  </a:cxn>
                  <a:cxn ang="0">
                    <a:pos x="13" y="1"/>
                  </a:cxn>
                </a:cxnLst>
                <a:rect l="0" t="0" r="r" b="b"/>
                <a:pathLst>
                  <a:path w="31" h="32">
                    <a:moveTo>
                      <a:pt x="13" y="1"/>
                    </a:moveTo>
                    <a:cubicBezTo>
                      <a:pt x="22" y="0"/>
                      <a:pt x="31" y="11"/>
                      <a:pt x="26" y="21"/>
                    </a:cubicBezTo>
                    <a:cubicBezTo>
                      <a:pt x="22" y="30"/>
                      <a:pt x="6" y="32"/>
                      <a:pt x="1" y="20"/>
                    </a:cubicBezTo>
                    <a:cubicBezTo>
                      <a:pt x="0" y="18"/>
                      <a:pt x="0" y="15"/>
                      <a:pt x="0" y="13"/>
                    </a:cubicBezTo>
                    <a:cubicBezTo>
                      <a:pt x="0" y="8"/>
                      <a:pt x="5" y="2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6" name="Freeform 2088"/>
              <p:cNvSpPr>
                <a:spLocks/>
              </p:cNvSpPr>
              <p:nvPr/>
            </p:nvSpPr>
            <p:spPr bwMode="auto">
              <a:xfrm>
                <a:off x="3423" y="3082"/>
                <a:ext cx="58" cy="5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7" y="25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4">
                    <a:moveTo>
                      <a:pt x="16" y="2"/>
                    </a:moveTo>
                    <a:cubicBezTo>
                      <a:pt x="29" y="0"/>
                      <a:pt x="36" y="17"/>
                      <a:pt x="27" y="25"/>
                    </a:cubicBezTo>
                    <a:cubicBezTo>
                      <a:pt x="18" y="34"/>
                      <a:pt x="0" y="25"/>
                      <a:pt x="4" y="11"/>
                    </a:cubicBezTo>
                    <a:cubicBezTo>
                      <a:pt x="5" y="6"/>
                      <a:pt x="10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7" name="Freeform 2089"/>
              <p:cNvSpPr>
                <a:spLocks/>
              </p:cNvSpPr>
              <p:nvPr/>
            </p:nvSpPr>
            <p:spPr bwMode="auto">
              <a:xfrm>
                <a:off x="1131" y="3086"/>
                <a:ext cx="52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0" y="17"/>
                  </a:cxn>
                  <a:cxn ang="0">
                    <a:pos x="4" y="10"/>
                  </a:cxn>
                  <a:cxn ang="0">
                    <a:pos x="17" y="0"/>
                  </a:cxn>
                </a:cxnLst>
                <a:rect l="0" t="0" r="r" b="b"/>
                <a:pathLst>
                  <a:path w="32" h="34">
                    <a:moveTo>
                      <a:pt x="17" y="0"/>
                    </a:moveTo>
                    <a:cubicBezTo>
                      <a:pt x="25" y="0"/>
                      <a:pt x="32" y="9"/>
                      <a:pt x="30" y="17"/>
                    </a:cubicBezTo>
                    <a:cubicBezTo>
                      <a:pt x="24" y="34"/>
                      <a:pt x="0" y="26"/>
                      <a:pt x="4" y="10"/>
                    </a:cubicBezTo>
                    <a:cubicBezTo>
                      <a:pt x="5" y="5"/>
                      <a:pt x="9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8" name="Freeform 2090"/>
              <p:cNvSpPr>
                <a:spLocks/>
              </p:cNvSpPr>
              <p:nvPr/>
            </p:nvSpPr>
            <p:spPr bwMode="auto">
              <a:xfrm>
                <a:off x="1308" y="3082"/>
                <a:ext cx="45" cy="4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7" y="16"/>
                  </a:cxn>
                  <a:cxn ang="0">
                    <a:pos x="17" y="27"/>
                  </a:cxn>
                  <a:cxn ang="0">
                    <a:pos x="2" y="12"/>
                  </a:cxn>
                  <a:cxn ang="0">
                    <a:pos x="11" y="2"/>
                  </a:cxn>
                </a:cxnLst>
                <a:rect l="0" t="0" r="r" b="b"/>
                <a:pathLst>
                  <a:path w="28" h="28">
                    <a:moveTo>
                      <a:pt x="11" y="2"/>
                    </a:moveTo>
                    <a:cubicBezTo>
                      <a:pt x="20" y="0"/>
                      <a:pt x="28" y="7"/>
                      <a:pt x="27" y="16"/>
                    </a:cubicBezTo>
                    <a:cubicBezTo>
                      <a:pt x="26" y="21"/>
                      <a:pt x="21" y="26"/>
                      <a:pt x="17" y="27"/>
                    </a:cubicBezTo>
                    <a:cubicBezTo>
                      <a:pt x="10" y="28"/>
                      <a:pt x="0" y="24"/>
                      <a:pt x="2" y="12"/>
                    </a:cubicBezTo>
                    <a:cubicBezTo>
                      <a:pt x="2" y="8"/>
                      <a:pt x="5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9" name="Freeform 2091"/>
              <p:cNvSpPr>
                <a:spLocks/>
              </p:cNvSpPr>
              <p:nvPr/>
            </p:nvSpPr>
            <p:spPr bwMode="auto">
              <a:xfrm>
                <a:off x="1823" y="3076"/>
                <a:ext cx="39" cy="34"/>
              </a:xfrm>
              <a:custGeom>
                <a:avLst/>
                <a:gdLst/>
                <a:ahLst/>
                <a:cxnLst>
                  <a:cxn ang="0">
                    <a:pos x="24" y="15"/>
                  </a:cxn>
                  <a:cxn ang="0">
                    <a:pos x="21" y="15"/>
                  </a:cxn>
                  <a:cxn ang="0">
                    <a:pos x="6" y="20"/>
                  </a:cxn>
                  <a:cxn ang="0">
                    <a:pos x="24" y="15"/>
                  </a:cxn>
                </a:cxnLst>
                <a:rect l="0" t="0" r="r" b="b"/>
                <a:pathLst>
                  <a:path w="24" h="21">
                    <a:moveTo>
                      <a:pt x="24" y="15"/>
                    </a:moveTo>
                    <a:cubicBezTo>
                      <a:pt x="24" y="17"/>
                      <a:pt x="23" y="15"/>
                      <a:pt x="21" y="15"/>
                    </a:cubicBezTo>
                    <a:cubicBezTo>
                      <a:pt x="16" y="16"/>
                      <a:pt x="13" y="21"/>
                      <a:pt x="6" y="20"/>
                    </a:cubicBezTo>
                    <a:cubicBezTo>
                      <a:pt x="0" y="6"/>
                      <a:pt x="22" y="0"/>
                      <a:pt x="24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0" name="Freeform 2092"/>
              <p:cNvSpPr>
                <a:spLocks/>
              </p:cNvSpPr>
              <p:nvPr/>
            </p:nvSpPr>
            <p:spPr bwMode="auto">
              <a:xfrm>
                <a:off x="3251" y="3086"/>
                <a:ext cx="51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10"/>
                  </a:cxn>
                  <a:cxn ang="0">
                    <a:pos x="22" y="27"/>
                  </a:cxn>
                  <a:cxn ang="0">
                    <a:pos x="4" y="20"/>
                  </a:cxn>
                  <a:cxn ang="0">
                    <a:pos x="16" y="1"/>
                  </a:cxn>
                </a:cxnLst>
                <a:rect l="0" t="0" r="r" b="b"/>
                <a:pathLst>
                  <a:path w="32" h="30">
                    <a:moveTo>
                      <a:pt x="16" y="1"/>
                    </a:moveTo>
                    <a:cubicBezTo>
                      <a:pt x="21" y="0"/>
                      <a:pt x="28" y="4"/>
                      <a:pt x="30" y="10"/>
                    </a:cubicBezTo>
                    <a:cubicBezTo>
                      <a:pt x="32" y="16"/>
                      <a:pt x="29" y="24"/>
                      <a:pt x="22" y="27"/>
                    </a:cubicBezTo>
                    <a:cubicBezTo>
                      <a:pt x="15" y="30"/>
                      <a:pt x="6" y="26"/>
                      <a:pt x="4" y="20"/>
                    </a:cubicBezTo>
                    <a:cubicBezTo>
                      <a:pt x="0" y="11"/>
                      <a:pt x="6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1" name="Freeform 2093"/>
              <p:cNvSpPr>
                <a:spLocks/>
              </p:cNvSpPr>
              <p:nvPr/>
            </p:nvSpPr>
            <p:spPr bwMode="auto">
              <a:xfrm>
                <a:off x="4825" y="3084"/>
                <a:ext cx="14" cy="10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0" y="3"/>
                  </a:cxn>
                  <a:cxn ang="0">
                    <a:pos x="9" y="6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cubicBezTo>
                      <a:pt x="5" y="5"/>
                      <a:pt x="3" y="6"/>
                      <a:pt x="0" y="3"/>
                    </a:cubicBezTo>
                    <a:cubicBezTo>
                      <a:pt x="3" y="0"/>
                      <a:pt x="8" y="3"/>
                      <a:pt x="9" y="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2" name="Freeform 2094"/>
              <p:cNvSpPr>
                <a:spLocks/>
              </p:cNvSpPr>
              <p:nvPr/>
            </p:nvSpPr>
            <p:spPr bwMode="auto">
              <a:xfrm>
                <a:off x="2906" y="3087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21" y="28"/>
                  </a:cxn>
                  <a:cxn ang="0">
                    <a:pos x="4" y="9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4" y="0"/>
                      <a:pt x="33" y="9"/>
                      <a:pt x="31" y="19"/>
                    </a:cubicBezTo>
                    <a:cubicBezTo>
                      <a:pt x="29" y="22"/>
                      <a:pt x="26" y="27"/>
                      <a:pt x="21" y="28"/>
                    </a:cubicBezTo>
                    <a:cubicBezTo>
                      <a:pt x="10" y="31"/>
                      <a:pt x="0" y="20"/>
                      <a:pt x="4" y="9"/>
                    </a:cubicBezTo>
                    <a:cubicBezTo>
                      <a:pt x="6" y="5"/>
                      <a:pt x="1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3" name="Freeform 2095"/>
              <p:cNvSpPr>
                <a:spLocks/>
              </p:cNvSpPr>
              <p:nvPr/>
            </p:nvSpPr>
            <p:spPr bwMode="auto">
              <a:xfrm>
                <a:off x="3081" y="3087"/>
                <a:ext cx="49" cy="47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7"/>
                  </a:cxn>
                  <a:cxn ang="0">
                    <a:pos x="18" y="28"/>
                  </a:cxn>
                  <a:cxn ang="0">
                    <a:pos x="3" y="19"/>
                  </a:cxn>
                  <a:cxn ang="0">
                    <a:pos x="13" y="1"/>
                  </a:cxn>
                </a:cxnLst>
                <a:rect l="0" t="0" r="r" b="b"/>
                <a:pathLst>
                  <a:path w="31" h="29">
                    <a:moveTo>
                      <a:pt x="13" y="1"/>
                    </a:moveTo>
                    <a:cubicBezTo>
                      <a:pt x="22" y="0"/>
                      <a:pt x="31" y="6"/>
                      <a:pt x="29" y="17"/>
                    </a:cubicBezTo>
                    <a:cubicBezTo>
                      <a:pt x="28" y="22"/>
                      <a:pt x="23" y="27"/>
                      <a:pt x="18" y="28"/>
                    </a:cubicBezTo>
                    <a:cubicBezTo>
                      <a:pt x="13" y="29"/>
                      <a:pt x="5" y="25"/>
                      <a:pt x="3" y="19"/>
                    </a:cubicBezTo>
                    <a:cubicBezTo>
                      <a:pt x="0" y="10"/>
                      <a:pt x="5" y="3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4" name="Freeform 2096"/>
              <p:cNvSpPr>
                <a:spLocks/>
              </p:cNvSpPr>
              <p:nvPr/>
            </p:nvSpPr>
            <p:spPr bwMode="auto">
              <a:xfrm>
                <a:off x="958" y="3089"/>
                <a:ext cx="51" cy="4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9" y="0"/>
                  </a:cxn>
                  <a:cxn ang="0">
                    <a:pos x="19" y="23"/>
                  </a:cxn>
                  <a:cxn ang="0">
                    <a:pos x="14" y="1"/>
                  </a:cxn>
                </a:cxnLst>
                <a:rect l="0" t="0" r="r" b="b"/>
                <a:pathLst>
                  <a:path w="32" h="25">
                    <a:moveTo>
                      <a:pt x="14" y="1"/>
                    </a:moveTo>
                    <a:cubicBezTo>
                      <a:pt x="14" y="1"/>
                      <a:pt x="17" y="0"/>
                      <a:pt x="19" y="0"/>
                    </a:cubicBezTo>
                    <a:cubicBezTo>
                      <a:pt x="31" y="1"/>
                      <a:pt x="32" y="22"/>
                      <a:pt x="19" y="23"/>
                    </a:cubicBezTo>
                    <a:cubicBezTo>
                      <a:pt x="5" y="25"/>
                      <a:pt x="0" y="5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5" name="Freeform 2097"/>
              <p:cNvSpPr>
                <a:spLocks/>
              </p:cNvSpPr>
              <p:nvPr/>
            </p:nvSpPr>
            <p:spPr bwMode="auto">
              <a:xfrm>
                <a:off x="2734" y="3089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22"/>
                  </a:cxn>
                  <a:cxn ang="0">
                    <a:pos x="12" y="28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6" y="0"/>
                      <a:pt x="35" y="12"/>
                      <a:pt x="29" y="22"/>
                    </a:cubicBezTo>
                    <a:cubicBezTo>
                      <a:pt x="25" y="28"/>
                      <a:pt x="17" y="30"/>
                      <a:pt x="12" y="28"/>
                    </a:cubicBezTo>
                    <a:cubicBezTo>
                      <a:pt x="0" y="23"/>
                      <a:pt x="0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6" name="Freeform 2098"/>
              <p:cNvSpPr>
                <a:spLocks/>
              </p:cNvSpPr>
              <p:nvPr/>
            </p:nvSpPr>
            <p:spPr bwMode="auto">
              <a:xfrm>
                <a:off x="2564" y="3090"/>
                <a:ext cx="53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8" y="20"/>
                  </a:cxn>
                  <a:cxn ang="0">
                    <a:pos x="12" y="27"/>
                  </a:cxn>
                  <a:cxn ang="0">
                    <a:pos x="4" y="7"/>
                  </a:cxn>
                  <a:cxn ang="0">
                    <a:pos x="5" y="6"/>
                  </a:cxn>
                  <a:cxn ang="0">
                    <a:pos x="15" y="1"/>
                  </a:cxn>
                </a:cxnLst>
                <a:rect l="0" t="0" r="r" b="b"/>
                <a:pathLst>
                  <a:path w="33" h="29">
                    <a:moveTo>
                      <a:pt x="15" y="1"/>
                    </a:moveTo>
                    <a:cubicBezTo>
                      <a:pt x="23" y="0"/>
                      <a:pt x="33" y="10"/>
                      <a:pt x="28" y="20"/>
                    </a:cubicBezTo>
                    <a:cubicBezTo>
                      <a:pt x="25" y="25"/>
                      <a:pt x="18" y="29"/>
                      <a:pt x="12" y="27"/>
                    </a:cubicBezTo>
                    <a:cubicBezTo>
                      <a:pt x="4" y="25"/>
                      <a:pt x="0" y="14"/>
                      <a:pt x="4" y="7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6" y="4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7" name="Freeform 2099"/>
              <p:cNvSpPr>
                <a:spLocks/>
              </p:cNvSpPr>
              <p:nvPr/>
            </p:nvSpPr>
            <p:spPr bwMode="auto">
              <a:xfrm>
                <a:off x="5200" y="3087"/>
                <a:ext cx="52" cy="4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5" y="27"/>
                  </a:cxn>
                  <a:cxn ang="0">
                    <a:pos x="13" y="4"/>
                  </a:cxn>
                </a:cxnLst>
                <a:rect l="0" t="0" r="r" b="b"/>
                <a:pathLst>
                  <a:path w="32" h="28">
                    <a:moveTo>
                      <a:pt x="13" y="4"/>
                    </a:moveTo>
                    <a:cubicBezTo>
                      <a:pt x="31" y="0"/>
                      <a:pt x="32" y="28"/>
                      <a:pt x="15" y="27"/>
                    </a:cubicBezTo>
                    <a:cubicBezTo>
                      <a:pt x="1" y="26"/>
                      <a:pt x="0" y="7"/>
                      <a:pt x="13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8" name="Freeform 2100"/>
              <p:cNvSpPr>
                <a:spLocks/>
              </p:cNvSpPr>
              <p:nvPr/>
            </p:nvSpPr>
            <p:spPr bwMode="auto">
              <a:xfrm>
                <a:off x="4336" y="3095"/>
                <a:ext cx="55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2" y="1"/>
                  </a:cxn>
                  <a:cxn ang="0">
                    <a:pos x="22" y="27"/>
                  </a:cxn>
                  <a:cxn ang="0">
                    <a:pos x="4" y="10"/>
                  </a:cxn>
                  <a:cxn ang="0">
                    <a:pos x="16" y="1"/>
                  </a:cxn>
                </a:cxnLst>
                <a:rect l="0" t="0" r="r" b="b"/>
                <a:pathLst>
                  <a:path w="34" h="31">
                    <a:moveTo>
                      <a:pt x="16" y="1"/>
                    </a:moveTo>
                    <a:cubicBezTo>
                      <a:pt x="16" y="1"/>
                      <a:pt x="20" y="0"/>
                      <a:pt x="22" y="1"/>
                    </a:cubicBezTo>
                    <a:cubicBezTo>
                      <a:pt x="33" y="5"/>
                      <a:pt x="34" y="22"/>
                      <a:pt x="22" y="27"/>
                    </a:cubicBezTo>
                    <a:cubicBezTo>
                      <a:pt x="13" y="31"/>
                      <a:pt x="0" y="21"/>
                      <a:pt x="4" y="10"/>
                    </a:cubicBezTo>
                    <a:cubicBezTo>
                      <a:pt x="5" y="5"/>
                      <a:pt x="9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9" name="Freeform 2101"/>
              <p:cNvSpPr>
                <a:spLocks/>
              </p:cNvSpPr>
              <p:nvPr/>
            </p:nvSpPr>
            <p:spPr bwMode="auto">
              <a:xfrm>
                <a:off x="5032" y="3092"/>
                <a:ext cx="37" cy="39"/>
              </a:xfrm>
              <a:custGeom>
                <a:avLst/>
                <a:gdLst/>
                <a:ahLst/>
                <a:cxnLst>
                  <a:cxn ang="0">
                    <a:pos x="23" y="13"/>
                  </a:cxn>
                  <a:cxn ang="0">
                    <a:pos x="17" y="15"/>
                  </a:cxn>
                  <a:cxn ang="0">
                    <a:pos x="15" y="22"/>
                  </a:cxn>
                  <a:cxn ang="0">
                    <a:pos x="8" y="4"/>
                  </a:cxn>
                  <a:cxn ang="0">
                    <a:pos x="23" y="13"/>
                  </a:cxn>
                </a:cxnLst>
                <a:rect l="0" t="0" r="r" b="b"/>
                <a:pathLst>
                  <a:path w="23" h="24">
                    <a:moveTo>
                      <a:pt x="23" y="13"/>
                    </a:moveTo>
                    <a:cubicBezTo>
                      <a:pt x="22" y="14"/>
                      <a:pt x="20" y="14"/>
                      <a:pt x="17" y="15"/>
                    </a:cubicBezTo>
                    <a:cubicBezTo>
                      <a:pt x="17" y="18"/>
                      <a:pt x="16" y="20"/>
                      <a:pt x="15" y="22"/>
                    </a:cubicBezTo>
                    <a:cubicBezTo>
                      <a:pt x="3" y="24"/>
                      <a:pt x="0" y="9"/>
                      <a:pt x="8" y="4"/>
                    </a:cubicBezTo>
                    <a:cubicBezTo>
                      <a:pt x="14" y="0"/>
                      <a:pt x="23" y="5"/>
                      <a:pt x="23" y="1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0" name="Freeform 2102"/>
              <p:cNvSpPr>
                <a:spLocks/>
              </p:cNvSpPr>
              <p:nvPr/>
            </p:nvSpPr>
            <p:spPr bwMode="auto">
              <a:xfrm>
                <a:off x="3991" y="3097"/>
                <a:ext cx="52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3"/>
                  </a:cxn>
                  <a:cxn ang="0">
                    <a:pos x="8" y="25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1" y="0"/>
                      <a:pt x="30" y="4"/>
                      <a:pt x="31" y="13"/>
                    </a:cubicBezTo>
                    <a:cubicBezTo>
                      <a:pt x="32" y="27"/>
                      <a:pt x="16" y="32"/>
                      <a:pt x="8" y="25"/>
                    </a:cubicBezTo>
                    <a:cubicBezTo>
                      <a:pt x="0" y="17"/>
                      <a:pt x="4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1" name="Freeform 2103"/>
              <p:cNvSpPr>
                <a:spLocks/>
              </p:cNvSpPr>
              <p:nvPr/>
            </p:nvSpPr>
            <p:spPr bwMode="auto">
              <a:xfrm>
                <a:off x="4163" y="3094"/>
                <a:ext cx="58" cy="49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29"/>
                  </a:cxn>
                  <a:cxn ang="0">
                    <a:pos x="16" y="3"/>
                  </a:cxn>
                </a:cxnLst>
                <a:rect l="0" t="0" r="r" b="b"/>
                <a:pathLst>
                  <a:path w="36" h="31">
                    <a:moveTo>
                      <a:pt x="16" y="3"/>
                    </a:moveTo>
                    <a:cubicBezTo>
                      <a:pt x="35" y="0"/>
                      <a:pt x="36" y="31"/>
                      <a:pt x="16" y="29"/>
                    </a:cubicBezTo>
                    <a:cubicBezTo>
                      <a:pt x="3" y="27"/>
                      <a:pt x="0" y="6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2" name="Freeform 2104"/>
              <p:cNvSpPr>
                <a:spLocks/>
              </p:cNvSpPr>
              <p:nvPr/>
            </p:nvSpPr>
            <p:spPr bwMode="auto">
              <a:xfrm>
                <a:off x="3821" y="3097"/>
                <a:ext cx="56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8" y="29"/>
                  </a:cxn>
                  <a:cxn ang="0">
                    <a:pos x="2" y="19"/>
                  </a:cxn>
                  <a:cxn ang="0">
                    <a:pos x="15" y="2"/>
                  </a:cxn>
                </a:cxnLst>
                <a:rect l="0" t="0" r="r" b="b"/>
                <a:pathLst>
                  <a:path w="35" h="30">
                    <a:moveTo>
                      <a:pt x="15" y="2"/>
                    </a:moveTo>
                    <a:cubicBezTo>
                      <a:pt x="32" y="0"/>
                      <a:pt x="35" y="26"/>
                      <a:pt x="18" y="29"/>
                    </a:cubicBezTo>
                    <a:cubicBezTo>
                      <a:pt x="13" y="30"/>
                      <a:pt x="4" y="27"/>
                      <a:pt x="2" y="19"/>
                    </a:cubicBezTo>
                    <a:cubicBezTo>
                      <a:pt x="0" y="11"/>
                      <a:pt x="6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3" name="Freeform 2105"/>
              <p:cNvSpPr>
                <a:spLocks/>
              </p:cNvSpPr>
              <p:nvPr/>
            </p:nvSpPr>
            <p:spPr bwMode="auto">
              <a:xfrm>
                <a:off x="3648" y="3100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1"/>
                  </a:cxn>
                  <a:cxn ang="0">
                    <a:pos x="13" y="28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1" y="0"/>
                      <a:pt x="28" y="4"/>
                      <a:pt x="30" y="11"/>
                    </a:cubicBezTo>
                    <a:cubicBezTo>
                      <a:pt x="33" y="20"/>
                      <a:pt x="23" y="31"/>
                      <a:pt x="13" y="28"/>
                    </a:cubicBezTo>
                    <a:cubicBezTo>
                      <a:pt x="0" y="24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4" name="Freeform 2106"/>
              <p:cNvSpPr>
                <a:spLocks/>
              </p:cNvSpPr>
              <p:nvPr/>
            </p:nvSpPr>
            <p:spPr bwMode="auto">
              <a:xfrm>
                <a:off x="1361" y="3100"/>
                <a:ext cx="48" cy="50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24" y="21"/>
                  </a:cxn>
                  <a:cxn ang="0">
                    <a:pos x="0" y="14"/>
                  </a:cxn>
                  <a:cxn ang="0">
                    <a:pos x="11" y="1"/>
                  </a:cxn>
                </a:cxnLst>
                <a:rect l="0" t="0" r="r" b="b"/>
                <a:pathLst>
                  <a:path w="30" h="31">
                    <a:moveTo>
                      <a:pt x="11" y="1"/>
                    </a:moveTo>
                    <a:cubicBezTo>
                      <a:pt x="24" y="0"/>
                      <a:pt x="30" y="12"/>
                      <a:pt x="24" y="21"/>
                    </a:cubicBezTo>
                    <a:cubicBezTo>
                      <a:pt x="18" y="31"/>
                      <a:pt x="1" y="27"/>
                      <a:pt x="0" y="14"/>
                    </a:cubicBezTo>
                    <a:cubicBezTo>
                      <a:pt x="0" y="8"/>
                      <a:pt x="4" y="3"/>
                      <a:pt x="1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5" name="Freeform 2107"/>
              <p:cNvSpPr>
                <a:spLocks/>
              </p:cNvSpPr>
              <p:nvPr/>
            </p:nvSpPr>
            <p:spPr bwMode="auto">
              <a:xfrm>
                <a:off x="1178" y="3102"/>
                <a:ext cx="58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2" y="9"/>
                  </a:cxn>
                  <a:cxn ang="0">
                    <a:pos x="23" y="27"/>
                  </a:cxn>
                  <a:cxn ang="0">
                    <a:pos x="17" y="1"/>
                  </a:cxn>
                </a:cxnLst>
                <a:rect l="0" t="0" r="r" b="b"/>
                <a:pathLst>
                  <a:path w="36" h="30">
                    <a:moveTo>
                      <a:pt x="17" y="1"/>
                    </a:moveTo>
                    <a:cubicBezTo>
                      <a:pt x="23" y="0"/>
                      <a:pt x="30" y="4"/>
                      <a:pt x="32" y="9"/>
                    </a:cubicBezTo>
                    <a:cubicBezTo>
                      <a:pt x="36" y="19"/>
                      <a:pt x="29" y="26"/>
                      <a:pt x="23" y="27"/>
                    </a:cubicBezTo>
                    <a:cubicBezTo>
                      <a:pt x="6" y="30"/>
                      <a:pt x="0" y="5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6" name="Freeform 2108"/>
              <p:cNvSpPr>
                <a:spLocks/>
              </p:cNvSpPr>
              <p:nvPr/>
            </p:nvSpPr>
            <p:spPr bwMode="auto">
              <a:xfrm>
                <a:off x="3301" y="3102"/>
                <a:ext cx="56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0"/>
                  </a:cxn>
                  <a:cxn ang="0">
                    <a:pos x="7" y="23"/>
                  </a:cxn>
                  <a:cxn ang="0">
                    <a:pos x="17" y="1"/>
                  </a:cxn>
                </a:cxnLst>
                <a:rect l="0" t="0" r="r" b="b"/>
                <a:pathLst>
                  <a:path w="35" h="32">
                    <a:moveTo>
                      <a:pt x="17" y="1"/>
                    </a:moveTo>
                    <a:cubicBezTo>
                      <a:pt x="26" y="0"/>
                      <a:pt x="35" y="11"/>
                      <a:pt x="31" y="20"/>
                    </a:cubicBezTo>
                    <a:cubicBezTo>
                      <a:pt x="28" y="29"/>
                      <a:pt x="13" y="32"/>
                      <a:pt x="7" y="23"/>
                    </a:cubicBezTo>
                    <a:cubicBezTo>
                      <a:pt x="0" y="15"/>
                      <a:pt x="6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7" name="Freeform 2109"/>
              <p:cNvSpPr>
                <a:spLocks/>
              </p:cNvSpPr>
              <p:nvPr/>
            </p:nvSpPr>
            <p:spPr bwMode="auto">
              <a:xfrm>
                <a:off x="3477" y="3097"/>
                <a:ext cx="55" cy="53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0" y="29"/>
                  </a:cxn>
                  <a:cxn ang="0">
                    <a:pos x="2" y="13"/>
                  </a:cxn>
                  <a:cxn ang="0">
                    <a:pos x="12" y="4"/>
                  </a:cxn>
                </a:cxnLst>
                <a:rect l="0" t="0" r="r" b="b"/>
                <a:pathLst>
                  <a:path w="34" h="33">
                    <a:moveTo>
                      <a:pt x="12" y="4"/>
                    </a:moveTo>
                    <a:cubicBezTo>
                      <a:pt x="30" y="0"/>
                      <a:pt x="34" y="24"/>
                      <a:pt x="20" y="29"/>
                    </a:cubicBezTo>
                    <a:cubicBezTo>
                      <a:pt x="11" y="33"/>
                      <a:pt x="0" y="25"/>
                      <a:pt x="2" y="13"/>
                    </a:cubicBezTo>
                    <a:cubicBezTo>
                      <a:pt x="3" y="11"/>
                      <a:pt x="6" y="6"/>
                      <a:pt x="12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8" name="Freeform 2110"/>
              <p:cNvSpPr>
                <a:spLocks/>
              </p:cNvSpPr>
              <p:nvPr/>
            </p:nvSpPr>
            <p:spPr bwMode="auto">
              <a:xfrm>
                <a:off x="1884" y="3098"/>
                <a:ext cx="36" cy="33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5" y="20"/>
                  </a:cxn>
                  <a:cxn ang="0">
                    <a:pos x="0" y="12"/>
                  </a:cxn>
                  <a:cxn ang="0">
                    <a:pos x="18" y="16"/>
                  </a:cxn>
                </a:cxnLst>
                <a:rect l="0" t="0" r="r" b="b"/>
                <a:pathLst>
                  <a:path w="22" h="20">
                    <a:moveTo>
                      <a:pt x="18" y="16"/>
                    </a:moveTo>
                    <a:cubicBezTo>
                      <a:pt x="13" y="16"/>
                      <a:pt x="9" y="18"/>
                      <a:pt x="5" y="20"/>
                    </a:cubicBezTo>
                    <a:cubicBezTo>
                      <a:pt x="2" y="18"/>
                      <a:pt x="0" y="15"/>
                      <a:pt x="0" y="12"/>
                    </a:cubicBezTo>
                    <a:cubicBezTo>
                      <a:pt x="0" y="0"/>
                      <a:pt x="22" y="1"/>
                      <a:pt x="18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9" name="Freeform 2111"/>
              <p:cNvSpPr>
                <a:spLocks/>
              </p:cNvSpPr>
              <p:nvPr/>
            </p:nvSpPr>
            <p:spPr bwMode="auto">
              <a:xfrm>
                <a:off x="1017" y="3102"/>
                <a:ext cx="45" cy="48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25" y="19"/>
                  </a:cxn>
                  <a:cxn ang="0">
                    <a:pos x="21" y="23"/>
                  </a:cxn>
                  <a:cxn ang="0">
                    <a:pos x="0" y="16"/>
                  </a:cxn>
                  <a:cxn ang="0">
                    <a:pos x="10" y="2"/>
                  </a:cxn>
                </a:cxnLst>
                <a:rect l="0" t="0" r="r" b="b"/>
                <a:pathLst>
                  <a:path w="28" h="30">
                    <a:moveTo>
                      <a:pt x="10" y="2"/>
                    </a:moveTo>
                    <a:cubicBezTo>
                      <a:pt x="18" y="0"/>
                      <a:pt x="28" y="8"/>
                      <a:pt x="25" y="19"/>
                    </a:cubicBezTo>
                    <a:cubicBezTo>
                      <a:pt x="24" y="20"/>
                      <a:pt x="23" y="22"/>
                      <a:pt x="21" y="23"/>
                    </a:cubicBezTo>
                    <a:cubicBezTo>
                      <a:pt x="15" y="30"/>
                      <a:pt x="1" y="26"/>
                      <a:pt x="0" y="16"/>
                    </a:cubicBezTo>
                    <a:cubicBezTo>
                      <a:pt x="0" y="10"/>
                      <a:pt x="3" y="4"/>
                      <a:pt x="1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0" name="Freeform 2112"/>
              <p:cNvSpPr>
                <a:spLocks/>
              </p:cNvSpPr>
              <p:nvPr/>
            </p:nvSpPr>
            <p:spPr bwMode="auto">
              <a:xfrm>
                <a:off x="3130" y="3103"/>
                <a:ext cx="52" cy="50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30" y="12"/>
                  </a:cxn>
                  <a:cxn ang="0">
                    <a:pos x="11" y="27"/>
                  </a:cxn>
                  <a:cxn ang="0">
                    <a:pos x="14" y="1"/>
                  </a:cxn>
                </a:cxnLst>
                <a:rect l="0" t="0" r="r" b="b"/>
                <a:pathLst>
                  <a:path w="32" h="31">
                    <a:moveTo>
                      <a:pt x="14" y="1"/>
                    </a:moveTo>
                    <a:cubicBezTo>
                      <a:pt x="21" y="0"/>
                      <a:pt x="29" y="5"/>
                      <a:pt x="30" y="12"/>
                    </a:cubicBezTo>
                    <a:cubicBezTo>
                      <a:pt x="32" y="23"/>
                      <a:pt x="21" y="31"/>
                      <a:pt x="11" y="27"/>
                    </a:cubicBezTo>
                    <a:cubicBezTo>
                      <a:pt x="0" y="22"/>
                      <a:pt x="0" y="4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1" name="Freeform 2113"/>
              <p:cNvSpPr>
                <a:spLocks/>
              </p:cNvSpPr>
              <p:nvPr/>
            </p:nvSpPr>
            <p:spPr bwMode="auto">
              <a:xfrm>
                <a:off x="2955" y="3105"/>
                <a:ext cx="53" cy="45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2" y="12"/>
                  </a:cxn>
                  <a:cxn ang="0">
                    <a:pos x="19" y="28"/>
                  </a:cxn>
                  <a:cxn ang="0">
                    <a:pos x="16" y="1"/>
                  </a:cxn>
                </a:cxnLst>
                <a:rect l="0" t="0" r="r" b="b"/>
                <a:pathLst>
                  <a:path w="33" h="28">
                    <a:moveTo>
                      <a:pt x="16" y="1"/>
                    </a:moveTo>
                    <a:cubicBezTo>
                      <a:pt x="24" y="0"/>
                      <a:pt x="31" y="4"/>
                      <a:pt x="32" y="12"/>
                    </a:cubicBezTo>
                    <a:cubicBezTo>
                      <a:pt x="33" y="21"/>
                      <a:pt x="26" y="28"/>
                      <a:pt x="19" y="28"/>
                    </a:cubicBezTo>
                    <a:cubicBezTo>
                      <a:pt x="2" y="28"/>
                      <a:pt x="0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2" name="Freeform 2114"/>
              <p:cNvSpPr>
                <a:spLocks/>
              </p:cNvSpPr>
              <p:nvPr/>
            </p:nvSpPr>
            <p:spPr bwMode="auto">
              <a:xfrm>
                <a:off x="5252" y="3105"/>
                <a:ext cx="53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20"/>
                  </a:cxn>
                  <a:cxn ang="0">
                    <a:pos x="20" y="28"/>
                  </a:cxn>
                  <a:cxn ang="0">
                    <a:pos x="3" y="11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3" y="0"/>
                      <a:pt x="33" y="9"/>
                      <a:pt x="29" y="20"/>
                    </a:cubicBezTo>
                    <a:cubicBezTo>
                      <a:pt x="28" y="24"/>
                      <a:pt x="24" y="27"/>
                      <a:pt x="20" y="28"/>
                    </a:cubicBezTo>
                    <a:cubicBezTo>
                      <a:pt x="11" y="31"/>
                      <a:pt x="0" y="23"/>
                      <a:pt x="3" y="11"/>
                    </a:cubicBezTo>
                    <a:cubicBezTo>
                      <a:pt x="4" y="6"/>
                      <a:pt x="8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3" name="Freeform 2115"/>
              <p:cNvSpPr>
                <a:spLocks/>
              </p:cNvSpPr>
              <p:nvPr/>
            </p:nvSpPr>
            <p:spPr bwMode="auto">
              <a:xfrm>
                <a:off x="2790" y="3105"/>
                <a:ext cx="53" cy="4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4" y="25"/>
                  </a:cxn>
                  <a:cxn ang="0">
                    <a:pos x="2" y="22"/>
                  </a:cxn>
                  <a:cxn ang="0">
                    <a:pos x="1" y="11"/>
                  </a:cxn>
                  <a:cxn ang="0">
                    <a:pos x="13" y="2"/>
                  </a:cxn>
                </a:cxnLst>
                <a:rect l="0" t="0" r="r" b="b"/>
                <a:pathLst>
                  <a:path w="33" h="30">
                    <a:moveTo>
                      <a:pt x="13" y="2"/>
                    </a:moveTo>
                    <a:cubicBezTo>
                      <a:pt x="24" y="0"/>
                      <a:pt x="33" y="16"/>
                      <a:pt x="24" y="25"/>
                    </a:cubicBezTo>
                    <a:cubicBezTo>
                      <a:pt x="18" y="30"/>
                      <a:pt x="7" y="30"/>
                      <a:pt x="2" y="22"/>
                    </a:cubicBezTo>
                    <a:cubicBezTo>
                      <a:pt x="1" y="20"/>
                      <a:pt x="0" y="15"/>
                      <a:pt x="1" y="11"/>
                    </a:cubicBezTo>
                    <a:cubicBezTo>
                      <a:pt x="2" y="6"/>
                      <a:pt x="7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4" name="Freeform 2116"/>
              <p:cNvSpPr>
                <a:spLocks/>
              </p:cNvSpPr>
              <p:nvPr/>
            </p:nvSpPr>
            <p:spPr bwMode="auto">
              <a:xfrm>
                <a:off x="2613" y="3107"/>
                <a:ext cx="57" cy="48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7" y="24"/>
                  </a:cxn>
                  <a:cxn ang="0">
                    <a:pos x="7" y="24"/>
                  </a:cxn>
                  <a:cxn ang="0">
                    <a:pos x="15" y="2"/>
                  </a:cxn>
                </a:cxnLst>
                <a:rect l="0" t="0" r="r" b="b"/>
                <a:pathLst>
                  <a:path w="35" h="30">
                    <a:moveTo>
                      <a:pt x="15" y="2"/>
                    </a:moveTo>
                    <a:cubicBezTo>
                      <a:pt x="26" y="0"/>
                      <a:pt x="35" y="14"/>
                      <a:pt x="27" y="24"/>
                    </a:cubicBezTo>
                    <a:cubicBezTo>
                      <a:pt x="22" y="30"/>
                      <a:pt x="12" y="30"/>
                      <a:pt x="7" y="24"/>
                    </a:cubicBezTo>
                    <a:cubicBezTo>
                      <a:pt x="0" y="17"/>
                      <a:pt x="3" y="4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5" name="Freeform 2117"/>
              <p:cNvSpPr>
                <a:spLocks/>
              </p:cNvSpPr>
              <p:nvPr/>
            </p:nvSpPr>
            <p:spPr bwMode="auto">
              <a:xfrm>
                <a:off x="4389" y="3111"/>
                <a:ext cx="53" cy="49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20"/>
                  </a:cxn>
                  <a:cxn ang="0">
                    <a:pos x="13" y="28"/>
                  </a:cxn>
                  <a:cxn ang="0">
                    <a:pos x="9" y="3"/>
                  </a:cxn>
                  <a:cxn ang="0">
                    <a:pos x="16" y="1"/>
                  </a:cxn>
                </a:cxnLst>
                <a:rect l="0" t="0" r="r" b="b"/>
                <a:pathLst>
                  <a:path w="33" h="30">
                    <a:moveTo>
                      <a:pt x="16" y="1"/>
                    </a:moveTo>
                    <a:cubicBezTo>
                      <a:pt x="26" y="0"/>
                      <a:pt x="33" y="11"/>
                      <a:pt x="30" y="20"/>
                    </a:cubicBezTo>
                    <a:cubicBezTo>
                      <a:pt x="27" y="26"/>
                      <a:pt x="19" y="30"/>
                      <a:pt x="13" y="28"/>
                    </a:cubicBezTo>
                    <a:cubicBezTo>
                      <a:pt x="1" y="25"/>
                      <a:pt x="0" y="8"/>
                      <a:pt x="9" y="3"/>
                    </a:cubicBezTo>
                    <a:cubicBezTo>
                      <a:pt x="11" y="2"/>
                      <a:pt x="13" y="1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6" name="Freeform 2118"/>
              <p:cNvSpPr>
                <a:spLocks/>
              </p:cNvSpPr>
              <p:nvPr/>
            </p:nvSpPr>
            <p:spPr bwMode="auto">
              <a:xfrm>
                <a:off x="4043" y="3115"/>
                <a:ext cx="64" cy="5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6" y="3"/>
                  </a:cxn>
                  <a:cxn ang="0">
                    <a:pos x="9" y="25"/>
                  </a:cxn>
                  <a:cxn ang="0">
                    <a:pos x="17" y="1"/>
                  </a:cxn>
                </a:cxnLst>
                <a:rect l="0" t="0" r="r" b="b"/>
                <a:pathLst>
                  <a:path w="40" h="36">
                    <a:moveTo>
                      <a:pt x="17" y="1"/>
                    </a:moveTo>
                    <a:cubicBezTo>
                      <a:pt x="20" y="0"/>
                      <a:pt x="24" y="1"/>
                      <a:pt x="26" y="3"/>
                    </a:cubicBezTo>
                    <a:cubicBezTo>
                      <a:pt x="40" y="14"/>
                      <a:pt x="23" y="36"/>
                      <a:pt x="9" y="25"/>
                    </a:cubicBezTo>
                    <a:cubicBezTo>
                      <a:pt x="0" y="18"/>
                      <a:pt x="3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7" name="Freeform 2119"/>
              <p:cNvSpPr>
                <a:spLocks/>
              </p:cNvSpPr>
              <p:nvPr/>
            </p:nvSpPr>
            <p:spPr bwMode="auto">
              <a:xfrm>
                <a:off x="4221" y="3115"/>
                <a:ext cx="46" cy="48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7" y="16"/>
                  </a:cxn>
                  <a:cxn ang="0">
                    <a:pos x="1" y="17"/>
                  </a:cxn>
                  <a:cxn ang="0">
                    <a:pos x="5" y="4"/>
                  </a:cxn>
                  <a:cxn ang="0">
                    <a:pos x="14" y="1"/>
                  </a:cxn>
                </a:cxnLst>
                <a:rect l="0" t="0" r="r" b="b"/>
                <a:pathLst>
                  <a:path w="29" h="30">
                    <a:moveTo>
                      <a:pt x="14" y="1"/>
                    </a:moveTo>
                    <a:cubicBezTo>
                      <a:pt x="22" y="0"/>
                      <a:pt x="29" y="8"/>
                      <a:pt x="27" y="16"/>
                    </a:cubicBezTo>
                    <a:cubicBezTo>
                      <a:pt x="24" y="30"/>
                      <a:pt x="4" y="30"/>
                      <a:pt x="1" y="17"/>
                    </a:cubicBezTo>
                    <a:cubicBezTo>
                      <a:pt x="0" y="13"/>
                      <a:pt x="2" y="7"/>
                      <a:pt x="5" y="4"/>
                    </a:cubicBezTo>
                    <a:cubicBezTo>
                      <a:pt x="7" y="2"/>
                      <a:pt x="9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8" name="Freeform 2120"/>
              <p:cNvSpPr>
                <a:spLocks/>
              </p:cNvSpPr>
              <p:nvPr/>
            </p:nvSpPr>
            <p:spPr bwMode="auto">
              <a:xfrm>
                <a:off x="1920" y="3115"/>
                <a:ext cx="56" cy="5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31" y="18"/>
                  </a:cxn>
                  <a:cxn ang="0">
                    <a:pos x="9" y="6"/>
                  </a:cxn>
                  <a:cxn ang="0">
                    <a:pos x="18" y="2"/>
                  </a:cxn>
                </a:cxnLst>
                <a:rect l="0" t="0" r="r" b="b"/>
                <a:pathLst>
                  <a:path w="35" h="33">
                    <a:moveTo>
                      <a:pt x="18" y="2"/>
                    </a:moveTo>
                    <a:cubicBezTo>
                      <a:pt x="24" y="0"/>
                      <a:pt x="35" y="7"/>
                      <a:pt x="31" y="18"/>
                    </a:cubicBezTo>
                    <a:cubicBezTo>
                      <a:pt x="24" y="33"/>
                      <a:pt x="0" y="21"/>
                      <a:pt x="9" y="6"/>
                    </a:cubicBezTo>
                    <a:cubicBezTo>
                      <a:pt x="11" y="4"/>
                      <a:pt x="14" y="2"/>
                      <a:pt x="18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9" name="Freeform 2121"/>
              <p:cNvSpPr>
                <a:spLocks/>
              </p:cNvSpPr>
              <p:nvPr/>
            </p:nvSpPr>
            <p:spPr bwMode="auto">
              <a:xfrm>
                <a:off x="3871" y="3116"/>
                <a:ext cx="56" cy="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9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5" h="31">
                    <a:moveTo>
                      <a:pt x="17" y="1"/>
                    </a:moveTo>
                    <a:cubicBezTo>
                      <a:pt x="23" y="0"/>
                      <a:pt x="29" y="4"/>
                      <a:pt x="30" y="9"/>
                    </a:cubicBezTo>
                    <a:cubicBezTo>
                      <a:pt x="35" y="20"/>
                      <a:pt x="23" y="31"/>
                      <a:pt x="12" y="27"/>
                    </a:cubicBezTo>
                    <a:cubicBezTo>
                      <a:pt x="0" y="22"/>
                      <a:pt x="1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0" name="Freeform 2122"/>
              <p:cNvSpPr>
                <a:spLocks/>
              </p:cNvSpPr>
              <p:nvPr/>
            </p:nvSpPr>
            <p:spPr bwMode="auto">
              <a:xfrm>
                <a:off x="3701" y="3116"/>
                <a:ext cx="51" cy="5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3" y="19"/>
                  </a:cxn>
                  <a:cxn ang="0">
                    <a:pos x="15" y="1"/>
                  </a:cxn>
                </a:cxnLst>
                <a:rect l="0" t="0" r="r" b="b"/>
                <a:pathLst>
                  <a:path w="32" h="32">
                    <a:moveTo>
                      <a:pt x="15" y="1"/>
                    </a:moveTo>
                    <a:cubicBezTo>
                      <a:pt x="24" y="0"/>
                      <a:pt x="32" y="9"/>
                      <a:pt x="29" y="18"/>
                    </a:cubicBezTo>
                    <a:cubicBezTo>
                      <a:pt x="26" y="30"/>
                      <a:pt x="8" y="32"/>
                      <a:pt x="3" y="19"/>
                    </a:cubicBezTo>
                    <a:cubicBezTo>
                      <a:pt x="0" y="11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1" name="Freeform 2123"/>
              <p:cNvSpPr>
                <a:spLocks/>
              </p:cNvSpPr>
              <p:nvPr/>
            </p:nvSpPr>
            <p:spPr bwMode="auto">
              <a:xfrm>
                <a:off x="1234" y="3118"/>
                <a:ext cx="53" cy="5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10"/>
                  </a:cxn>
                  <a:cxn ang="0">
                    <a:pos x="12" y="27"/>
                  </a:cxn>
                  <a:cxn ang="0">
                    <a:pos x="7" y="4"/>
                  </a:cxn>
                  <a:cxn ang="0">
                    <a:pos x="16" y="0"/>
                  </a:cxn>
                </a:cxnLst>
                <a:rect l="0" t="0" r="r" b="b"/>
                <a:pathLst>
                  <a:path w="33" h="31">
                    <a:moveTo>
                      <a:pt x="16" y="0"/>
                    </a:moveTo>
                    <a:cubicBezTo>
                      <a:pt x="22" y="0"/>
                      <a:pt x="28" y="3"/>
                      <a:pt x="30" y="10"/>
                    </a:cubicBezTo>
                    <a:cubicBezTo>
                      <a:pt x="33" y="21"/>
                      <a:pt x="22" y="31"/>
                      <a:pt x="12" y="27"/>
                    </a:cubicBezTo>
                    <a:cubicBezTo>
                      <a:pt x="4" y="24"/>
                      <a:pt x="0" y="12"/>
                      <a:pt x="7" y="4"/>
                    </a:cubicBezTo>
                    <a:cubicBezTo>
                      <a:pt x="9" y="2"/>
                      <a:pt x="11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2" name="Freeform 2124"/>
              <p:cNvSpPr>
                <a:spLocks/>
              </p:cNvSpPr>
              <p:nvPr/>
            </p:nvSpPr>
            <p:spPr bwMode="auto">
              <a:xfrm>
                <a:off x="3525" y="3118"/>
                <a:ext cx="57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20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5" h="30">
                    <a:moveTo>
                      <a:pt x="17" y="1"/>
                    </a:moveTo>
                    <a:cubicBezTo>
                      <a:pt x="25" y="0"/>
                      <a:pt x="35" y="9"/>
                      <a:pt x="31" y="20"/>
                    </a:cubicBezTo>
                    <a:cubicBezTo>
                      <a:pt x="29" y="25"/>
                      <a:pt x="21" y="30"/>
                      <a:pt x="14" y="28"/>
                    </a:cubicBezTo>
                    <a:cubicBezTo>
                      <a:pt x="1" y="24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3" name="Freeform 2125"/>
              <p:cNvSpPr>
                <a:spLocks/>
              </p:cNvSpPr>
              <p:nvPr/>
            </p:nvSpPr>
            <p:spPr bwMode="auto">
              <a:xfrm>
                <a:off x="1061" y="3119"/>
                <a:ext cx="53" cy="53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0" y="8"/>
                  </a:cxn>
                  <a:cxn ang="0">
                    <a:pos x="27" y="24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7" y="1"/>
                  </a:cxn>
                </a:cxnLst>
                <a:rect l="0" t="0" r="r" b="b"/>
                <a:pathLst>
                  <a:path w="33" h="33">
                    <a:moveTo>
                      <a:pt x="17" y="1"/>
                    </a:moveTo>
                    <a:cubicBezTo>
                      <a:pt x="20" y="0"/>
                      <a:pt x="27" y="3"/>
                      <a:pt x="30" y="8"/>
                    </a:cubicBezTo>
                    <a:cubicBezTo>
                      <a:pt x="33" y="13"/>
                      <a:pt x="31" y="21"/>
                      <a:pt x="27" y="24"/>
                    </a:cubicBezTo>
                    <a:cubicBezTo>
                      <a:pt x="17" y="33"/>
                      <a:pt x="0" y="22"/>
                      <a:pt x="5" y="9"/>
                    </a:cubicBezTo>
                    <a:cubicBezTo>
                      <a:pt x="5" y="8"/>
                      <a:pt x="6" y="8"/>
                      <a:pt x="7" y="7"/>
                    </a:cubicBezTo>
                    <a:cubicBezTo>
                      <a:pt x="8" y="5"/>
                      <a:pt x="10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4" name="Freeform 2126"/>
              <p:cNvSpPr>
                <a:spLocks/>
              </p:cNvSpPr>
              <p:nvPr/>
            </p:nvSpPr>
            <p:spPr bwMode="auto">
              <a:xfrm>
                <a:off x="3357" y="3119"/>
                <a:ext cx="53" cy="5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8" y="9"/>
                  </a:cxn>
                  <a:cxn ang="0">
                    <a:pos x="8" y="26"/>
                  </a:cxn>
                  <a:cxn ang="0">
                    <a:pos x="2" y="11"/>
                  </a:cxn>
                  <a:cxn ang="0">
                    <a:pos x="14" y="1"/>
                  </a:cxn>
                </a:cxnLst>
                <a:rect l="0" t="0" r="r" b="b"/>
                <a:pathLst>
                  <a:path w="33" h="33">
                    <a:moveTo>
                      <a:pt x="14" y="1"/>
                    </a:moveTo>
                    <a:cubicBezTo>
                      <a:pt x="18" y="0"/>
                      <a:pt x="26" y="3"/>
                      <a:pt x="28" y="9"/>
                    </a:cubicBezTo>
                    <a:cubicBezTo>
                      <a:pt x="33" y="21"/>
                      <a:pt x="20" y="33"/>
                      <a:pt x="8" y="26"/>
                    </a:cubicBezTo>
                    <a:cubicBezTo>
                      <a:pt x="4" y="24"/>
                      <a:pt x="0" y="17"/>
                      <a:pt x="2" y="11"/>
                    </a:cubicBezTo>
                    <a:cubicBezTo>
                      <a:pt x="3" y="6"/>
                      <a:pt x="7" y="2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5" name="Freeform 2127"/>
              <p:cNvSpPr>
                <a:spLocks/>
              </p:cNvSpPr>
              <p:nvPr/>
            </p:nvSpPr>
            <p:spPr bwMode="auto">
              <a:xfrm>
                <a:off x="3005" y="3124"/>
                <a:ext cx="60" cy="48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12" y="2"/>
                  </a:cxn>
                  <a:cxn ang="0">
                    <a:pos x="19" y="0"/>
                  </a:cxn>
                </a:cxnLst>
                <a:rect l="0" t="0" r="r" b="b"/>
                <a:pathLst>
                  <a:path w="37" h="30">
                    <a:moveTo>
                      <a:pt x="19" y="0"/>
                    </a:moveTo>
                    <a:cubicBezTo>
                      <a:pt x="19" y="0"/>
                      <a:pt x="23" y="0"/>
                      <a:pt x="25" y="0"/>
                    </a:cubicBezTo>
                    <a:cubicBezTo>
                      <a:pt x="34" y="3"/>
                      <a:pt x="37" y="21"/>
                      <a:pt x="25" y="25"/>
                    </a:cubicBezTo>
                    <a:cubicBezTo>
                      <a:pt x="11" y="30"/>
                      <a:pt x="0" y="10"/>
                      <a:pt x="12" y="2"/>
                    </a:cubicBezTo>
                    <a:cubicBezTo>
                      <a:pt x="14" y="1"/>
                      <a:pt x="16" y="0"/>
                      <a:pt x="19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6" name="Freeform 2128"/>
              <p:cNvSpPr>
                <a:spLocks/>
              </p:cNvSpPr>
              <p:nvPr/>
            </p:nvSpPr>
            <p:spPr bwMode="auto">
              <a:xfrm>
                <a:off x="3182" y="3119"/>
                <a:ext cx="53" cy="4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7" y="27"/>
                  </a:cxn>
                  <a:cxn ang="0">
                    <a:pos x="15" y="3"/>
                  </a:cxn>
                </a:cxnLst>
                <a:rect l="0" t="0" r="r" b="b"/>
                <a:pathLst>
                  <a:path w="33" h="28">
                    <a:moveTo>
                      <a:pt x="15" y="3"/>
                    </a:moveTo>
                    <a:cubicBezTo>
                      <a:pt x="33" y="0"/>
                      <a:pt x="33" y="28"/>
                      <a:pt x="17" y="27"/>
                    </a:cubicBezTo>
                    <a:cubicBezTo>
                      <a:pt x="2" y="27"/>
                      <a:pt x="0" y="6"/>
                      <a:pt x="15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7" name="Freeform 2129"/>
              <p:cNvSpPr>
                <a:spLocks/>
              </p:cNvSpPr>
              <p:nvPr/>
            </p:nvSpPr>
            <p:spPr bwMode="auto">
              <a:xfrm>
                <a:off x="2837" y="3123"/>
                <a:ext cx="54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19"/>
                  </a:cxn>
                  <a:cxn ang="0">
                    <a:pos x="12" y="28"/>
                  </a:cxn>
                  <a:cxn ang="0">
                    <a:pos x="16" y="1"/>
                  </a:cxn>
                </a:cxnLst>
                <a:rect l="0" t="0" r="r" b="b"/>
                <a:pathLst>
                  <a:path w="34" h="30">
                    <a:moveTo>
                      <a:pt x="16" y="1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28" y="27"/>
                      <a:pt x="19" y="30"/>
                      <a:pt x="12" y="28"/>
                    </a:cubicBezTo>
                    <a:cubicBezTo>
                      <a:pt x="0" y="23"/>
                      <a:pt x="1" y="4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8" name="Freeform 2130"/>
              <p:cNvSpPr>
                <a:spLocks/>
              </p:cNvSpPr>
              <p:nvPr/>
            </p:nvSpPr>
            <p:spPr bwMode="auto">
              <a:xfrm>
                <a:off x="5298" y="3121"/>
                <a:ext cx="58" cy="47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21"/>
                  </a:cxn>
                  <a:cxn ang="0">
                    <a:pos x="31" y="22"/>
                  </a:cxn>
                  <a:cxn ang="0">
                    <a:pos x="20" y="29"/>
                  </a:cxn>
                  <a:cxn ang="0">
                    <a:pos x="17" y="2"/>
                  </a:cxn>
                </a:cxnLst>
                <a:rect l="0" t="0" r="r" b="b"/>
                <a:pathLst>
                  <a:path w="36" h="29">
                    <a:moveTo>
                      <a:pt x="17" y="2"/>
                    </a:moveTo>
                    <a:cubicBezTo>
                      <a:pt x="28" y="0"/>
                      <a:pt x="36" y="12"/>
                      <a:pt x="32" y="21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0" y="26"/>
                      <a:pt x="24" y="29"/>
                      <a:pt x="20" y="29"/>
                    </a:cubicBezTo>
                    <a:cubicBezTo>
                      <a:pt x="4" y="29"/>
                      <a:pt x="0" y="6"/>
                      <a:pt x="17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9" name="Freeform 2131"/>
              <p:cNvSpPr>
                <a:spLocks/>
              </p:cNvSpPr>
              <p:nvPr/>
            </p:nvSpPr>
            <p:spPr bwMode="auto">
              <a:xfrm>
                <a:off x="2668" y="3127"/>
                <a:ext cx="43" cy="47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6" y="12"/>
                  </a:cxn>
                  <a:cxn ang="0">
                    <a:pos x="5" y="9"/>
                  </a:cxn>
                  <a:cxn ang="0">
                    <a:pos x="13" y="2"/>
                  </a:cxn>
                </a:cxnLst>
                <a:rect l="0" t="0" r="r" b="b"/>
                <a:pathLst>
                  <a:path w="27" h="29">
                    <a:moveTo>
                      <a:pt x="13" y="2"/>
                    </a:moveTo>
                    <a:cubicBezTo>
                      <a:pt x="19" y="0"/>
                      <a:pt x="27" y="4"/>
                      <a:pt x="26" y="12"/>
                    </a:cubicBezTo>
                    <a:cubicBezTo>
                      <a:pt x="26" y="29"/>
                      <a:pt x="0" y="24"/>
                      <a:pt x="5" y="9"/>
                    </a:cubicBezTo>
                    <a:cubicBezTo>
                      <a:pt x="6" y="5"/>
                      <a:pt x="8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0" name="Freeform 2132"/>
              <p:cNvSpPr>
                <a:spLocks/>
              </p:cNvSpPr>
              <p:nvPr/>
            </p:nvSpPr>
            <p:spPr bwMode="auto">
              <a:xfrm>
                <a:off x="4266" y="3129"/>
                <a:ext cx="58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5" y="28"/>
                  </a:cxn>
                  <a:cxn ang="0">
                    <a:pos x="17" y="1"/>
                  </a:cxn>
                </a:cxnLst>
                <a:rect l="0" t="0" r="r" b="b"/>
                <a:pathLst>
                  <a:path w="36" h="30">
                    <a:moveTo>
                      <a:pt x="17" y="1"/>
                    </a:moveTo>
                    <a:cubicBezTo>
                      <a:pt x="21" y="0"/>
                      <a:pt x="29" y="3"/>
                      <a:pt x="31" y="9"/>
                    </a:cubicBezTo>
                    <a:cubicBezTo>
                      <a:pt x="36" y="21"/>
                      <a:pt x="25" y="30"/>
                      <a:pt x="15" y="28"/>
                    </a:cubicBezTo>
                    <a:cubicBezTo>
                      <a:pt x="1" y="24"/>
                      <a:pt x="0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1" name="Freeform 2133"/>
              <p:cNvSpPr>
                <a:spLocks/>
              </p:cNvSpPr>
              <p:nvPr/>
            </p:nvSpPr>
            <p:spPr bwMode="auto">
              <a:xfrm>
                <a:off x="1978" y="3131"/>
                <a:ext cx="48" cy="49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9" y="12"/>
                  </a:cxn>
                  <a:cxn ang="0">
                    <a:pos x="8" y="24"/>
                  </a:cxn>
                  <a:cxn ang="0">
                    <a:pos x="13" y="1"/>
                  </a:cxn>
                </a:cxnLst>
                <a:rect l="0" t="0" r="r" b="b"/>
                <a:pathLst>
                  <a:path w="30" h="31">
                    <a:moveTo>
                      <a:pt x="13" y="1"/>
                    </a:moveTo>
                    <a:cubicBezTo>
                      <a:pt x="20" y="0"/>
                      <a:pt x="28" y="5"/>
                      <a:pt x="29" y="12"/>
                    </a:cubicBezTo>
                    <a:cubicBezTo>
                      <a:pt x="30" y="22"/>
                      <a:pt x="17" y="31"/>
                      <a:pt x="8" y="24"/>
                    </a:cubicBezTo>
                    <a:cubicBezTo>
                      <a:pt x="0" y="18"/>
                      <a:pt x="1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2" name="Freeform 2134"/>
              <p:cNvSpPr>
                <a:spLocks/>
              </p:cNvSpPr>
              <p:nvPr/>
            </p:nvSpPr>
            <p:spPr bwMode="auto">
              <a:xfrm>
                <a:off x="4094" y="3131"/>
                <a:ext cx="58" cy="5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9"/>
                  </a:cxn>
                  <a:cxn ang="0">
                    <a:pos x="13" y="28"/>
                  </a:cxn>
                  <a:cxn ang="0">
                    <a:pos x="17" y="1"/>
                  </a:cxn>
                </a:cxnLst>
                <a:rect l="0" t="0" r="r" b="b"/>
                <a:pathLst>
                  <a:path w="36" h="32">
                    <a:moveTo>
                      <a:pt x="17" y="1"/>
                    </a:moveTo>
                    <a:cubicBezTo>
                      <a:pt x="23" y="0"/>
                      <a:pt x="29" y="4"/>
                      <a:pt x="31" y="9"/>
                    </a:cubicBezTo>
                    <a:cubicBezTo>
                      <a:pt x="36" y="21"/>
                      <a:pt x="24" y="32"/>
                      <a:pt x="13" y="28"/>
                    </a:cubicBezTo>
                    <a:cubicBezTo>
                      <a:pt x="0" y="23"/>
                      <a:pt x="2" y="4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3" name="Freeform 2135"/>
              <p:cNvSpPr>
                <a:spLocks/>
              </p:cNvSpPr>
              <p:nvPr/>
            </p:nvSpPr>
            <p:spPr bwMode="auto">
              <a:xfrm>
                <a:off x="4442" y="3131"/>
                <a:ext cx="45" cy="4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8" y="13"/>
                  </a:cxn>
                  <a:cxn ang="0">
                    <a:pos x="15" y="25"/>
                  </a:cxn>
                  <a:cxn ang="0">
                    <a:pos x="14" y="2"/>
                  </a:cxn>
                </a:cxnLst>
                <a:rect l="0" t="0" r="r" b="b"/>
                <a:pathLst>
                  <a:path w="28" h="25">
                    <a:moveTo>
                      <a:pt x="14" y="2"/>
                    </a:moveTo>
                    <a:cubicBezTo>
                      <a:pt x="21" y="0"/>
                      <a:pt x="28" y="6"/>
                      <a:pt x="28" y="13"/>
                    </a:cubicBezTo>
                    <a:cubicBezTo>
                      <a:pt x="28" y="20"/>
                      <a:pt x="23" y="25"/>
                      <a:pt x="15" y="25"/>
                    </a:cubicBezTo>
                    <a:cubicBezTo>
                      <a:pt x="1" y="25"/>
                      <a:pt x="0" y="4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4" name="Freeform 2136"/>
              <p:cNvSpPr>
                <a:spLocks/>
              </p:cNvSpPr>
              <p:nvPr/>
            </p:nvSpPr>
            <p:spPr bwMode="auto">
              <a:xfrm>
                <a:off x="3750" y="3132"/>
                <a:ext cx="58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5">
                    <a:moveTo>
                      <a:pt x="16" y="2"/>
                    </a:moveTo>
                    <a:cubicBezTo>
                      <a:pt x="27" y="0"/>
                      <a:pt x="36" y="14"/>
                      <a:pt x="28" y="24"/>
                    </a:cubicBezTo>
                    <a:cubicBezTo>
                      <a:pt x="18" y="35"/>
                      <a:pt x="0" y="25"/>
                      <a:pt x="4" y="11"/>
                    </a:cubicBezTo>
                    <a:cubicBezTo>
                      <a:pt x="5" y="7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5" name="Freeform 2137"/>
              <p:cNvSpPr>
                <a:spLocks/>
              </p:cNvSpPr>
              <p:nvPr/>
            </p:nvSpPr>
            <p:spPr bwMode="auto">
              <a:xfrm>
                <a:off x="3922" y="3129"/>
                <a:ext cx="60" cy="51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1" y="29"/>
                  </a:cxn>
                  <a:cxn ang="0">
                    <a:pos x="6" y="10"/>
                  </a:cxn>
                  <a:cxn ang="0">
                    <a:pos x="14" y="4"/>
                  </a:cxn>
                </a:cxnLst>
                <a:rect l="0" t="0" r="r" b="b"/>
                <a:pathLst>
                  <a:path w="37" h="32">
                    <a:moveTo>
                      <a:pt x="14" y="4"/>
                    </a:moveTo>
                    <a:cubicBezTo>
                      <a:pt x="32" y="0"/>
                      <a:pt x="37" y="25"/>
                      <a:pt x="21" y="29"/>
                    </a:cubicBezTo>
                    <a:cubicBezTo>
                      <a:pt x="11" y="32"/>
                      <a:pt x="0" y="21"/>
                      <a:pt x="6" y="10"/>
                    </a:cubicBezTo>
                    <a:cubicBezTo>
                      <a:pt x="8" y="7"/>
                      <a:pt x="9" y="6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6" name="Freeform 2138"/>
              <p:cNvSpPr>
                <a:spLocks/>
              </p:cNvSpPr>
              <p:nvPr/>
            </p:nvSpPr>
            <p:spPr bwMode="auto">
              <a:xfrm>
                <a:off x="3570" y="3135"/>
                <a:ext cx="61" cy="52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35" y="9"/>
                  </a:cxn>
                  <a:cxn ang="0">
                    <a:pos x="25" y="27"/>
                  </a:cxn>
                  <a:cxn ang="0">
                    <a:pos x="21" y="1"/>
                  </a:cxn>
                </a:cxnLst>
                <a:rect l="0" t="0" r="r" b="b"/>
                <a:pathLst>
                  <a:path w="38" h="32">
                    <a:moveTo>
                      <a:pt x="21" y="1"/>
                    </a:moveTo>
                    <a:cubicBezTo>
                      <a:pt x="26" y="0"/>
                      <a:pt x="32" y="2"/>
                      <a:pt x="35" y="9"/>
                    </a:cubicBezTo>
                    <a:cubicBezTo>
                      <a:pt x="38" y="16"/>
                      <a:pt x="34" y="25"/>
                      <a:pt x="25" y="27"/>
                    </a:cubicBezTo>
                    <a:cubicBezTo>
                      <a:pt x="9" y="32"/>
                      <a:pt x="0" y="3"/>
                      <a:pt x="21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7" name="Freeform 2139"/>
              <p:cNvSpPr>
                <a:spLocks/>
              </p:cNvSpPr>
              <p:nvPr/>
            </p:nvSpPr>
            <p:spPr bwMode="auto">
              <a:xfrm>
                <a:off x="1114" y="3134"/>
                <a:ext cx="54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9"/>
                  </a:cxn>
                  <a:cxn ang="0">
                    <a:pos x="12" y="28"/>
                  </a:cxn>
                  <a:cxn ang="0">
                    <a:pos x="15" y="2"/>
                  </a:cxn>
                </a:cxnLst>
                <a:rect l="0" t="0" r="r" b="b"/>
                <a:pathLst>
                  <a:path w="34" h="31">
                    <a:moveTo>
                      <a:pt x="15" y="2"/>
                    </a:moveTo>
                    <a:cubicBezTo>
                      <a:pt x="24" y="0"/>
                      <a:pt x="34" y="9"/>
                      <a:pt x="31" y="19"/>
                    </a:cubicBezTo>
                    <a:cubicBezTo>
                      <a:pt x="28" y="27"/>
                      <a:pt x="19" y="31"/>
                      <a:pt x="12" y="28"/>
                    </a:cubicBezTo>
                    <a:cubicBezTo>
                      <a:pt x="0" y="24"/>
                      <a:pt x="1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8" name="Freeform 2140"/>
              <p:cNvSpPr>
                <a:spLocks/>
              </p:cNvSpPr>
              <p:nvPr/>
            </p:nvSpPr>
            <p:spPr bwMode="auto">
              <a:xfrm>
                <a:off x="1290" y="3134"/>
                <a:ext cx="47" cy="51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7" y="17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29" h="32">
                    <a:moveTo>
                      <a:pt x="12" y="2"/>
                    </a:moveTo>
                    <a:cubicBezTo>
                      <a:pt x="22" y="0"/>
                      <a:pt x="29" y="8"/>
                      <a:pt x="27" y="17"/>
                    </a:cubicBezTo>
                    <a:cubicBezTo>
                      <a:pt x="24" y="32"/>
                      <a:pt x="0" y="29"/>
                      <a:pt x="2" y="13"/>
                    </a:cubicBezTo>
                    <a:cubicBezTo>
                      <a:pt x="3" y="8"/>
                      <a:pt x="5" y="4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9" name="Freeform 2141"/>
              <p:cNvSpPr>
                <a:spLocks/>
              </p:cNvSpPr>
              <p:nvPr/>
            </p:nvSpPr>
            <p:spPr bwMode="auto">
              <a:xfrm>
                <a:off x="3403" y="3137"/>
                <a:ext cx="58" cy="5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2" y="0"/>
                  </a:cxn>
                  <a:cxn ang="0">
                    <a:pos x="28" y="24"/>
                  </a:cxn>
                  <a:cxn ang="0">
                    <a:pos x="6" y="9"/>
                  </a:cxn>
                  <a:cxn ang="0">
                    <a:pos x="17" y="0"/>
                  </a:cxn>
                </a:cxnLst>
                <a:rect l="0" t="0" r="r" b="b"/>
                <a:pathLst>
                  <a:path w="36" h="34">
                    <a:moveTo>
                      <a:pt x="17" y="0"/>
                    </a:moveTo>
                    <a:cubicBezTo>
                      <a:pt x="18" y="0"/>
                      <a:pt x="21" y="0"/>
                      <a:pt x="22" y="0"/>
                    </a:cubicBezTo>
                    <a:cubicBezTo>
                      <a:pt x="32" y="3"/>
                      <a:pt x="36" y="16"/>
                      <a:pt x="28" y="24"/>
                    </a:cubicBezTo>
                    <a:cubicBezTo>
                      <a:pt x="18" y="34"/>
                      <a:pt x="0" y="23"/>
                      <a:pt x="6" y="9"/>
                    </a:cubicBezTo>
                    <a:cubicBezTo>
                      <a:pt x="7" y="5"/>
                      <a:pt x="11" y="1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0" name="Freeform 2142"/>
              <p:cNvSpPr>
                <a:spLocks/>
              </p:cNvSpPr>
              <p:nvPr/>
            </p:nvSpPr>
            <p:spPr bwMode="auto">
              <a:xfrm>
                <a:off x="3235" y="3139"/>
                <a:ext cx="48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12"/>
                  </a:cxn>
                  <a:cxn ang="0">
                    <a:pos x="7" y="23"/>
                  </a:cxn>
                  <a:cxn ang="0">
                    <a:pos x="15" y="1"/>
                  </a:cxn>
                </a:cxnLst>
                <a:rect l="0" t="0" r="r" b="b"/>
                <a:pathLst>
                  <a:path w="30" h="31">
                    <a:moveTo>
                      <a:pt x="15" y="1"/>
                    </a:moveTo>
                    <a:cubicBezTo>
                      <a:pt x="22" y="0"/>
                      <a:pt x="29" y="5"/>
                      <a:pt x="30" y="12"/>
                    </a:cubicBezTo>
                    <a:cubicBezTo>
                      <a:pt x="30" y="23"/>
                      <a:pt x="16" y="31"/>
                      <a:pt x="7" y="23"/>
                    </a:cubicBezTo>
                    <a:cubicBezTo>
                      <a:pt x="0" y="16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1" name="Freeform 2143"/>
              <p:cNvSpPr>
                <a:spLocks/>
              </p:cNvSpPr>
              <p:nvPr/>
            </p:nvSpPr>
            <p:spPr bwMode="auto">
              <a:xfrm>
                <a:off x="3063" y="3135"/>
                <a:ext cx="58" cy="57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5" y="27"/>
                  </a:cxn>
                  <a:cxn ang="0">
                    <a:pos x="3" y="13"/>
                  </a:cxn>
                  <a:cxn ang="0">
                    <a:pos x="13" y="3"/>
                  </a:cxn>
                </a:cxnLst>
                <a:rect l="0" t="0" r="r" b="b"/>
                <a:pathLst>
                  <a:path w="36" h="35">
                    <a:moveTo>
                      <a:pt x="13" y="3"/>
                    </a:moveTo>
                    <a:cubicBezTo>
                      <a:pt x="27" y="0"/>
                      <a:pt x="36" y="18"/>
                      <a:pt x="25" y="27"/>
                    </a:cubicBezTo>
                    <a:cubicBezTo>
                      <a:pt x="15" y="35"/>
                      <a:pt x="0" y="26"/>
                      <a:pt x="3" y="13"/>
                    </a:cubicBezTo>
                    <a:cubicBezTo>
                      <a:pt x="3" y="9"/>
                      <a:pt x="7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2" name="Freeform 2144"/>
              <p:cNvSpPr>
                <a:spLocks/>
              </p:cNvSpPr>
              <p:nvPr/>
            </p:nvSpPr>
            <p:spPr bwMode="auto">
              <a:xfrm>
                <a:off x="2888" y="3139"/>
                <a:ext cx="55" cy="4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0" y="20"/>
                  </a:cxn>
                  <a:cxn ang="0">
                    <a:pos x="15" y="28"/>
                  </a:cxn>
                  <a:cxn ang="0">
                    <a:pos x="15" y="2"/>
                  </a:cxn>
                </a:cxnLst>
                <a:rect l="0" t="0" r="r" b="b"/>
                <a:pathLst>
                  <a:path w="34" h="29">
                    <a:moveTo>
                      <a:pt x="15" y="2"/>
                    </a:moveTo>
                    <a:cubicBezTo>
                      <a:pt x="25" y="0"/>
                      <a:pt x="34" y="10"/>
                      <a:pt x="30" y="20"/>
                    </a:cubicBezTo>
                    <a:cubicBezTo>
                      <a:pt x="28" y="27"/>
                      <a:pt x="20" y="29"/>
                      <a:pt x="15" y="28"/>
                    </a:cubicBezTo>
                    <a:cubicBezTo>
                      <a:pt x="1" y="26"/>
                      <a:pt x="0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3" name="Freeform 2145"/>
              <p:cNvSpPr>
                <a:spLocks/>
              </p:cNvSpPr>
              <p:nvPr/>
            </p:nvSpPr>
            <p:spPr bwMode="auto">
              <a:xfrm>
                <a:off x="2718" y="3139"/>
                <a:ext cx="54" cy="49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5" y="28"/>
                  </a:cxn>
                  <a:cxn ang="0">
                    <a:pos x="14" y="4"/>
                  </a:cxn>
                </a:cxnLst>
                <a:rect l="0" t="0" r="r" b="b"/>
                <a:pathLst>
                  <a:path w="34" h="31">
                    <a:moveTo>
                      <a:pt x="14" y="4"/>
                    </a:moveTo>
                    <a:cubicBezTo>
                      <a:pt x="34" y="0"/>
                      <a:pt x="33" y="31"/>
                      <a:pt x="15" y="28"/>
                    </a:cubicBezTo>
                    <a:cubicBezTo>
                      <a:pt x="2" y="27"/>
                      <a:pt x="0" y="6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4" name="Freeform 2146"/>
              <p:cNvSpPr>
                <a:spLocks/>
              </p:cNvSpPr>
              <p:nvPr/>
            </p:nvSpPr>
            <p:spPr bwMode="auto">
              <a:xfrm>
                <a:off x="4319" y="3147"/>
                <a:ext cx="51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0"/>
                  </a:cxn>
                  <a:cxn ang="0">
                    <a:pos x="21" y="28"/>
                  </a:cxn>
                  <a:cxn ang="0">
                    <a:pos x="8" y="24"/>
                  </a:cxn>
                  <a:cxn ang="0">
                    <a:pos x="15" y="1"/>
                  </a:cxn>
                </a:cxnLst>
                <a:rect l="0" t="0" r="r" b="b"/>
                <a:pathLst>
                  <a:path w="32" h="29">
                    <a:moveTo>
                      <a:pt x="15" y="1"/>
                    </a:moveTo>
                    <a:cubicBezTo>
                      <a:pt x="20" y="0"/>
                      <a:pt x="29" y="3"/>
                      <a:pt x="31" y="10"/>
                    </a:cubicBezTo>
                    <a:cubicBezTo>
                      <a:pt x="32" y="18"/>
                      <a:pt x="28" y="26"/>
                      <a:pt x="21" y="28"/>
                    </a:cubicBezTo>
                    <a:cubicBezTo>
                      <a:pt x="17" y="29"/>
                      <a:pt x="11" y="27"/>
                      <a:pt x="8" y="24"/>
                    </a:cubicBezTo>
                    <a:cubicBezTo>
                      <a:pt x="0" y="17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5" name="Freeform 2147"/>
              <p:cNvSpPr>
                <a:spLocks/>
              </p:cNvSpPr>
              <p:nvPr/>
            </p:nvSpPr>
            <p:spPr bwMode="auto">
              <a:xfrm>
                <a:off x="4149" y="3148"/>
                <a:ext cx="51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0" y="1"/>
                  </a:cxn>
                  <a:cxn ang="0">
                    <a:pos x="28" y="21"/>
                  </a:cxn>
                  <a:cxn ang="0">
                    <a:pos x="27" y="22"/>
                  </a:cxn>
                  <a:cxn ang="0">
                    <a:pos x="6" y="23"/>
                  </a:cxn>
                  <a:cxn ang="0">
                    <a:pos x="15" y="1"/>
                  </a:cxn>
                </a:cxnLst>
                <a:rect l="0" t="0" r="r" b="b"/>
                <a:pathLst>
                  <a:path w="32" h="29">
                    <a:moveTo>
                      <a:pt x="15" y="1"/>
                    </a:moveTo>
                    <a:cubicBezTo>
                      <a:pt x="17" y="1"/>
                      <a:pt x="17" y="0"/>
                      <a:pt x="20" y="1"/>
                    </a:cubicBezTo>
                    <a:cubicBezTo>
                      <a:pt x="28" y="4"/>
                      <a:pt x="32" y="14"/>
                      <a:pt x="28" y="21"/>
                    </a:cubicBezTo>
                    <a:cubicBezTo>
                      <a:pt x="28" y="22"/>
                      <a:pt x="27" y="22"/>
                      <a:pt x="27" y="22"/>
                    </a:cubicBezTo>
                    <a:cubicBezTo>
                      <a:pt x="24" y="29"/>
                      <a:pt x="11" y="29"/>
                      <a:pt x="6" y="23"/>
                    </a:cubicBezTo>
                    <a:cubicBezTo>
                      <a:pt x="0" y="16"/>
                      <a:pt x="3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6" name="Freeform 2148"/>
              <p:cNvSpPr>
                <a:spLocks/>
              </p:cNvSpPr>
              <p:nvPr/>
            </p:nvSpPr>
            <p:spPr bwMode="auto">
              <a:xfrm>
                <a:off x="5207" y="3150"/>
                <a:ext cx="21" cy="2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15"/>
                  </a:cxn>
                  <a:cxn ang="0">
                    <a:pos x="1" y="0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0" y="0"/>
                      <a:pt x="13" y="12"/>
                      <a:pt x="5" y="15"/>
                    </a:cubicBezTo>
                    <a:cubicBezTo>
                      <a:pt x="5" y="11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7" name="Freeform 2149"/>
              <p:cNvSpPr>
                <a:spLocks/>
              </p:cNvSpPr>
              <p:nvPr/>
            </p:nvSpPr>
            <p:spPr bwMode="auto">
              <a:xfrm>
                <a:off x="3797" y="3152"/>
                <a:ext cx="61" cy="4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9" y="3"/>
                  </a:cxn>
                  <a:cxn ang="0">
                    <a:pos x="25" y="27"/>
                  </a:cxn>
                  <a:cxn ang="0">
                    <a:pos x="11" y="3"/>
                  </a:cxn>
                  <a:cxn ang="0">
                    <a:pos x="20" y="0"/>
                  </a:cxn>
                </a:cxnLst>
                <a:rect l="0" t="0" r="r" b="b"/>
                <a:pathLst>
                  <a:path w="38" h="31">
                    <a:moveTo>
                      <a:pt x="20" y="0"/>
                    </a:moveTo>
                    <a:cubicBezTo>
                      <a:pt x="23" y="0"/>
                      <a:pt x="27" y="1"/>
                      <a:pt x="29" y="3"/>
                    </a:cubicBezTo>
                    <a:cubicBezTo>
                      <a:pt x="38" y="9"/>
                      <a:pt x="35" y="24"/>
                      <a:pt x="25" y="27"/>
                    </a:cubicBezTo>
                    <a:cubicBezTo>
                      <a:pt x="12" y="31"/>
                      <a:pt x="0" y="14"/>
                      <a:pt x="11" y="3"/>
                    </a:cubicBezTo>
                    <a:cubicBezTo>
                      <a:pt x="13" y="2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8" name="Freeform 2150"/>
              <p:cNvSpPr>
                <a:spLocks/>
              </p:cNvSpPr>
              <p:nvPr/>
            </p:nvSpPr>
            <p:spPr bwMode="auto">
              <a:xfrm>
                <a:off x="3975" y="3152"/>
                <a:ext cx="56" cy="48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22" y="1"/>
                  </a:cxn>
                  <a:cxn ang="0">
                    <a:pos x="13" y="26"/>
                  </a:cxn>
                  <a:cxn ang="0">
                    <a:pos x="13" y="1"/>
                  </a:cxn>
                </a:cxnLst>
                <a:rect l="0" t="0" r="r" b="b"/>
                <a:pathLst>
                  <a:path w="35" h="30">
                    <a:moveTo>
                      <a:pt x="13" y="1"/>
                    </a:moveTo>
                    <a:cubicBezTo>
                      <a:pt x="14" y="0"/>
                      <a:pt x="19" y="0"/>
                      <a:pt x="22" y="1"/>
                    </a:cubicBezTo>
                    <a:cubicBezTo>
                      <a:pt x="35" y="5"/>
                      <a:pt x="31" y="30"/>
                      <a:pt x="13" y="26"/>
                    </a:cubicBezTo>
                    <a:cubicBezTo>
                      <a:pt x="2" y="23"/>
                      <a:pt x="0" y="4"/>
                      <a:pt x="13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9" name="Freeform 2151"/>
              <p:cNvSpPr>
                <a:spLocks/>
              </p:cNvSpPr>
              <p:nvPr/>
            </p:nvSpPr>
            <p:spPr bwMode="auto">
              <a:xfrm>
                <a:off x="3630" y="3152"/>
                <a:ext cx="51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0" y="9"/>
                  </a:cxn>
                  <a:cxn ang="0">
                    <a:pos x="28" y="24"/>
                  </a:cxn>
                  <a:cxn ang="0">
                    <a:pos x="6" y="23"/>
                  </a:cxn>
                  <a:cxn ang="0">
                    <a:pos x="16" y="1"/>
                  </a:cxn>
                </a:cxnLst>
                <a:rect l="0" t="0" r="r" b="b"/>
                <a:pathLst>
                  <a:path w="32" h="30">
                    <a:moveTo>
                      <a:pt x="16" y="1"/>
                    </a:moveTo>
                    <a:cubicBezTo>
                      <a:pt x="20" y="0"/>
                      <a:pt x="28" y="3"/>
                      <a:pt x="30" y="9"/>
                    </a:cubicBezTo>
                    <a:cubicBezTo>
                      <a:pt x="32" y="14"/>
                      <a:pt x="31" y="20"/>
                      <a:pt x="28" y="24"/>
                    </a:cubicBezTo>
                    <a:cubicBezTo>
                      <a:pt x="23" y="30"/>
                      <a:pt x="12" y="30"/>
                      <a:pt x="6" y="23"/>
                    </a:cubicBezTo>
                    <a:cubicBezTo>
                      <a:pt x="0" y="15"/>
                      <a:pt x="4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0" name="Freeform 2152"/>
              <p:cNvSpPr>
                <a:spLocks/>
              </p:cNvSpPr>
              <p:nvPr/>
            </p:nvSpPr>
            <p:spPr bwMode="auto">
              <a:xfrm>
                <a:off x="1339" y="3148"/>
                <a:ext cx="57" cy="52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1" y="29"/>
                  </a:cxn>
                  <a:cxn ang="0">
                    <a:pos x="4" y="11"/>
                  </a:cxn>
                  <a:cxn ang="0">
                    <a:pos x="14" y="4"/>
                  </a:cxn>
                </a:cxnLst>
                <a:rect l="0" t="0" r="r" b="b"/>
                <a:pathLst>
                  <a:path w="36" h="32">
                    <a:moveTo>
                      <a:pt x="14" y="4"/>
                    </a:moveTo>
                    <a:cubicBezTo>
                      <a:pt x="31" y="0"/>
                      <a:pt x="36" y="24"/>
                      <a:pt x="21" y="29"/>
                    </a:cubicBezTo>
                    <a:cubicBezTo>
                      <a:pt x="11" y="32"/>
                      <a:pt x="0" y="22"/>
                      <a:pt x="4" y="11"/>
                    </a:cubicBezTo>
                    <a:cubicBezTo>
                      <a:pt x="5" y="9"/>
                      <a:pt x="8" y="5"/>
                      <a:pt x="14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1" name="Freeform 2153"/>
              <p:cNvSpPr>
                <a:spLocks/>
              </p:cNvSpPr>
              <p:nvPr/>
            </p:nvSpPr>
            <p:spPr bwMode="auto">
              <a:xfrm>
                <a:off x="1167" y="3155"/>
                <a:ext cx="54" cy="46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7" y="5"/>
                  </a:cxn>
                  <a:cxn ang="0">
                    <a:pos x="12" y="25"/>
                  </a:cxn>
                  <a:cxn ang="0">
                    <a:pos x="15" y="1"/>
                  </a:cxn>
                </a:cxnLst>
                <a:rect l="0" t="0" r="r" b="b"/>
                <a:pathLst>
                  <a:path w="34" h="29">
                    <a:moveTo>
                      <a:pt x="15" y="1"/>
                    </a:moveTo>
                    <a:cubicBezTo>
                      <a:pt x="19" y="0"/>
                      <a:pt x="25" y="3"/>
                      <a:pt x="27" y="5"/>
                    </a:cubicBezTo>
                    <a:cubicBezTo>
                      <a:pt x="34" y="15"/>
                      <a:pt x="24" y="29"/>
                      <a:pt x="12" y="25"/>
                    </a:cubicBezTo>
                    <a:cubicBezTo>
                      <a:pt x="0" y="22"/>
                      <a:pt x="1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2" name="Freeform 2154"/>
              <p:cNvSpPr>
                <a:spLocks/>
              </p:cNvSpPr>
              <p:nvPr/>
            </p:nvSpPr>
            <p:spPr bwMode="auto">
              <a:xfrm>
                <a:off x="3458" y="3153"/>
                <a:ext cx="53" cy="5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9" y="19"/>
                  </a:cxn>
                  <a:cxn ang="0">
                    <a:pos x="4" y="11"/>
                  </a:cxn>
                  <a:cxn ang="0">
                    <a:pos x="15" y="2"/>
                  </a:cxn>
                </a:cxnLst>
                <a:rect l="0" t="0" r="r" b="b"/>
                <a:pathLst>
                  <a:path w="33" h="33">
                    <a:moveTo>
                      <a:pt x="15" y="2"/>
                    </a:moveTo>
                    <a:cubicBezTo>
                      <a:pt x="23" y="0"/>
                      <a:pt x="33" y="9"/>
                      <a:pt x="29" y="19"/>
                    </a:cubicBezTo>
                    <a:cubicBezTo>
                      <a:pt x="23" y="33"/>
                      <a:pt x="0" y="26"/>
                      <a:pt x="4" y="11"/>
                    </a:cubicBezTo>
                    <a:cubicBezTo>
                      <a:pt x="6" y="6"/>
                      <a:pt x="8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3" name="Freeform 2155"/>
              <p:cNvSpPr>
                <a:spLocks/>
              </p:cNvSpPr>
              <p:nvPr/>
            </p:nvSpPr>
            <p:spPr bwMode="auto">
              <a:xfrm>
                <a:off x="2039" y="3153"/>
                <a:ext cx="30" cy="34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9" y="11"/>
                  </a:cxn>
                  <a:cxn ang="0">
                    <a:pos x="2" y="13"/>
                  </a:cxn>
                  <a:cxn ang="0">
                    <a:pos x="12" y="2"/>
                  </a:cxn>
                </a:cxnLst>
                <a:rect l="0" t="0" r="r" b="b"/>
                <a:pathLst>
                  <a:path w="19" h="21">
                    <a:moveTo>
                      <a:pt x="12" y="2"/>
                    </a:moveTo>
                    <a:cubicBezTo>
                      <a:pt x="13" y="7"/>
                      <a:pt x="16" y="8"/>
                      <a:pt x="19" y="11"/>
                    </a:cubicBezTo>
                    <a:cubicBezTo>
                      <a:pt x="17" y="21"/>
                      <a:pt x="4" y="21"/>
                      <a:pt x="2" y="13"/>
                    </a:cubicBezTo>
                    <a:cubicBezTo>
                      <a:pt x="0" y="7"/>
                      <a:pt x="6" y="0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4" name="Freeform 2156"/>
              <p:cNvSpPr>
                <a:spLocks/>
              </p:cNvSpPr>
              <p:nvPr/>
            </p:nvSpPr>
            <p:spPr bwMode="auto">
              <a:xfrm>
                <a:off x="3285" y="3155"/>
                <a:ext cx="57" cy="4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2" y="27"/>
                  </a:cxn>
                  <a:cxn ang="0">
                    <a:pos x="11" y="26"/>
                  </a:cxn>
                  <a:cxn ang="0">
                    <a:pos x="17" y="1"/>
                  </a:cxn>
                </a:cxnLst>
                <a:rect l="0" t="0" r="r" b="b"/>
                <a:pathLst>
                  <a:path w="36" h="28">
                    <a:moveTo>
                      <a:pt x="17" y="1"/>
                    </a:moveTo>
                    <a:cubicBezTo>
                      <a:pt x="32" y="0"/>
                      <a:pt x="36" y="22"/>
                      <a:pt x="22" y="27"/>
                    </a:cubicBezTo>
                    <a:cubicBezTo>
                      <a:pt x="19" y="28"/>
                      <a:pt x="14" y="27"/>
                      <a:pt x="11" y="26"/>
                    </a:cubicBezTo>
                    <a:cubicBezTo>
                      <a:pt x="0" y="20"/>
                      <a:pt x="4" y="2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5" name="Freeform 2157"/>
              <p:cNvSpPr>
                <a:spLocks/>
              </p:cNvSpPr>
              <p:nvPr/>
            </p:nvSpPr>
            <p:spPr bwMode="auto">
              <a:xfrm>
                <a:off x="3113" y="3155"/>
                <a:ext cx="56" cy="4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9" y="22"/>
                  </a:cxn>
                  <a:cxn ang="0">
                    <a:pos x="27" y="25"/>
                  </a:cxn>
                  <a:cxn ang="0">
                    <a:pos x="6" y="24"/>
                  </a:cxn>
                  <a:cxn ang="0">
                    <a:pos x="16" y="1"/>
                  </a:cxn>
                </a:cxnLst>
                <a:rect l="0" t="0" r="r" b="b"/>
                <a:pathLst>
                  <a:path w="35" h="30">
                    <a:moveTo>
                      <a:pt x="16" y="1"/>
                    </a:moveTo>
                    <a:cubicBezTo>
                      <a:pt x="27" y="0"/>
                      <a:pt x="35" y="12"/>
                      <a:pt x="29" y="22"/>
                    </a:cubicBezTo>
                    <a:cubicBezTo>
                      <a:pt x="29" y="23"/>
                      <a:pt x="28" y="24"/>
                      <a:pt x="27" y="25"/>
                    </a:cubicBezTo>
                    <a:cubicBezTo>
                      <a:pt x="22" y="30"/>
                      <a:pt x="11" y="30"/>
                      <a:pt x="6" y="24"/>
                    </a:cubicBezTo>
                    <a:cubicBezTo>
                      <a:pt x="0" y="15"/>
                      <a:pt x="5" y="3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6" name="Freeform 2158"/>
              <p:cNvSpPr>
                <a:spLocks/>
              </p:cNvSpPr>
              <p:nvPr/>
            </p:nvSpPr>
            <p:spPr bwMode="auto">
              <a:xfrm>
                <a:off x="2939" y="3156"/>
                <a:ext cx="57" cy="47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8"/>
                  </a:cxn>
                  <a:cxn ang="0">
                    <a:pos x="21" y="28"/>
                  </a:cxn>
                  <a:cxn ang="0">
                    <a:pos x="6" y="8"/>
                  </a:cxn>
                  <a:cxn ang="0">
                    <a:pos x="8" y="7"/>
                  </a:cxn>
                  <a:cxn ang="0">
                    <a:pos x="8" y="5"/>
                  </a:cxn>
                  <a:cxn ang="0">
                    <a:pos x="15" y="1"/>
                  </a:cxn>
                </a:cxnLst>
                <a:rect l="0" t="0" r="r" b="b"/>
                <a:pathLst>
                  <a:path w="35" h="29">
                    <a:moveTo>
                      <a:pt x="15" y="1"/>
                    </a:moveTo>
                    <a:cubicBezTo>
                      <a:pt x="22" y="0"/>
                      <a:pt x="28" y="3"/>
                      <a:pt x="30" y="8"/>
                    </a:cubicBezTo>
                    <a:cubicBezTo>
                      <a:pt x="35" y="16"/>
                      <a:pt x="30" y="26"/>
                      <a:pt x="21" y="28"/>
                    </a:cubicBezTo>
                    <a:cubicBezTo>
                      <a:pt x="12" y="29"/>
                      <a:pt x="0" y="20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10" y="3"/>
                      <a:pt x="13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7" name="Freeform 2159"/>
              <p:cNvSpPr>
                <a:spLocks/>
              </p:cNvSpPr>
              <p:nvPr/>
            </p:nvSpPr>
            <p:spPr bwMode="auto">
              <a:xfrm>
                <a:off x="998" y="3155"/>
                <a:ext cx="51" cy="48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4" y="17"/>
                  </a:cxn>
                  <a:cxn ang="0">
                    <a:pos x="18" y="3"/>
                  </a:cxn>
                  <a:cxn ang="0">
                    <a:pos x="9" y="24"/>
                  </a:cxn>
                </a:cxnLst>
                <a:rect l="0" t="0" r="r" b="b"/>
                <a:pathLst>
                  <a:path w="32" h="30">
                    <a:moveTo>
                      <a:pt x="9" y="24"/>
                    </a:moveTo>
                    <a:cubicBezTo>
                      <a:pt x="8" y="21"/>
                      <a:pt x="7" y="18"/>
                      <a:pt x="4" y="17"/>
                    </a:cubicBezTo>
                    <a:cubicBezTo>
                      <a:pt x="0" y="9"/>
                      <a:pt x="10" y="0"/>
                      <a:pt x="18" y="3"/>
                    </a:cubicBezTo>
                    <a:cubicBezTo>
                      <a:pt x="32" y="8"/>
                      <a:pt x="23" y="30"/>
                      <a:pt x="9" y="2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8" name="Freeform 2160"/>
              <p:cNvSpPr>
                <a:spLocks/>
              </p:cNvSpPr>
              <p:nvPr/>
            </p:nvSpPr>
            <p:spPr bwMode="auto">
              <a:xfrm>
                <a:off x="5232" y="3153"/>
                <a:ext cx="60" cy="55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30"/>
                  </a:cxn>
                  <a:cxn ang="0">
                    <a:pos x="15" y="4"/>
                  </a:cxn>
                </a:cxnLst>
                <a:rect l="0" t="0" r="r" b="b"/>
                <a:pathLst>
                  <a:path w="37" h="34">
                    <a:moveTo>
                      <a:pt x="15" y="4"/>
                    </a:moveTo>
                    <a:cubicBezTo>
                      <a:pt x="37" y="0"/>
                      <a:pt x="36" y="34"/>
                      <a:pt x="15" y="30"/>
                    </a:cubicBezTo>
                    <a:cubicBezTo>
                      <a:pt x="2" y="28"/>
                      <a:pt x="0" y="7"/>
                      <a:pt x="15" y="4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9" name="Freeform 2161"/>
              <p:cNvSpPr>
                <a:spLocks/>
              </p:cNvSpPr>
              <p:nvPr/>
            </p:nvSpPr>
            <p:spPr bwMode="auto">
              <a:xfrm>
                <a:off x="5369" y="3156"/>
                <a:ext cx="1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0" y="2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cubicBezTo>
                      <a:pt x="1" y="0"/>
                      <a:pt x="1" y="4"/>
                      <a:pt x="1" y="4"/>
                    </a:cubicBezTo>
                    <a:cubicBezTo>
                      <a:pt x="0" y="6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0" name="Freeform 2162"/>
              <p:cNvSpPr>
                <a:spLocks/>
              </p:cNvSpPr>
              <p:nvPr/>
            </p:nvSpPr>
            <p:spPr bwMode="auto">
              <a:xfrm>
                <a:off x="2768" y="3158"/>
                <a:ext cx="54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1" y="10"/>
                  </a:cxn>
                  <a:cxn ang="0">
                    <a:pos x="13" y="27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22" y="0"/>
                      <a:pt x="28" y="3"/>
                      <a:pt x="31" y="10"/>
                    </a:cubicBezTo>
                    <a:cubicBezTo>
                      <a:pt x="34" y="20"/>
                      <a:pt x="25" y="31"/>
                      <a:pt x="13" y="27"/>
                    </a:cubicBezTo>
                    <a:cubicBezTo>
                      <a:pt x="2" y="24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1" name="Freeform 2163"/>
              <p:cNvSpPr>
                <a:spLocks/>
              </p:cNvSpPr>
              <p:nvPr/>
            </p:nvSpPr>
            <p:spPr bwMode="auto">
              <a:xfrm>
                <a:off x="4373" y="3164"/>
                <a:ext cx="52" cy="4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5" y="3"/>
                  </a:cxn>
                  <a:cxn ang="0">
                    <a:pos x="26" y="24"/>
                  </a:cxn>
                  <a:cxn ang="0">
                    <a:pos x="3" y="19"/>
                  </a:cxn>
                  <a:cxn ang="0">
                    <a:pos x="15" y="0"/>
                  </a:cxn>
                </a:cxnLst>
                <a:rect l="0" t="0" r="r" b="b"/>
                <a:pathLst>
                  <a:path w="32" h="30">
                    <a:moveTo>
                      <a:pt x="15" y="0"/>
                    </a:moveTo>
                    <a:cubicBezTo>
                      <a:pt x="17" y="0"/>
                      <a:pt x="22" y="1"/>
                      <a:pt x="25" y="3"/>
                    </a:cubicBezTo>
                    <a:cubicBezTo>
                      <a:pt x="30" y="8"/>
                      <a:pt x="32" y="18"/>
                      <a:pt x="26" y="24"/>
                    </a:cubicBezTo>
                    <a:cubicBezTo>
                      <a:pt x="19" y="30"/>
                      <a:pt x="7" y="28"/>
                      <a:pt x="3" y="19"/>
                    </a:cubicBezTo>
                    <a:cubicBezTo>
                      <a:pt x="0" y="11"/>
                      <a:pt x="6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2" name="Freeform 2164"/>
              <p:cNvSpPr>
                <a:spLocks/>
              </p:cNvSpPr>
              <p:nvPr/>
            </p:nvSpPr>
            <p:spPr bwMode="auto">
              <a:xfrm>
                <a:off x="2577" y="3166"/>
                <a:ext cx="6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6"/>
                  </a:cxn>
                  <a:cxn ang="0">
                    <a:pos x="1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4" y="3"/>
                      <a:pt x="2" y="4"/>
                      <a:pt x="1" y="6"/>
                    </a:cubicBezTo>
                    <a:cubicBezTo>
                      <a:pt x="0" y="5"/>
                      <a:pt x="2" y="3"/>
                      <a:pt x="1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3" name="Freeform 2165"/>
              <p:cNvSpPr>
                <a:spLocks/>
              </p:cNvSpPr>
              <p:nvPr/>
            </p:nvSpPr>
            <p:spPr bwMode="auto">
              <a:xfrm>
                <a:off x="4023" y="3166"/>
                <a:ext cx="61" cy="51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25" y="27"/>
                  </a:cxn>
                  <a:cxn ang="0">
                    <a:pos x="7" y="7"/>
                  </a:cxn>
                  <a:cxn ang="0">
                    <a:pos x="19" y="1"/>
                  </a:cxn>
                </a:cxnLst>
                <a:rect l="0" t="0" r="r" b="b"/>
                <a:pathLst>
                  <a:path w="38" h="32">
                    <a:moveTo>
                      <a:pt x="19" y="1"/>
                    </a:moveTo>
                    <a:cubicBezTo>
                      <a:pt x="33" y="0"/>
                      <a:pt x="38" y="20"/>
                      <a:pt x="25" y="27"/>
                    </a:cubicBezTo>
                    <a:cubicBezTo>
                      <a:pt x="14" y="32"/>
                      <a:pt x="0" y="19"/>
                      <a:pt x="7" y="7"/>
                    </a:cubicBezTo>
                    <a:cubicBezTo>
                      <a:pt x="9" y="3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4" name="Freeform 2166"/>
              <p:cNvSpPr>
                <a:spLocks/>
              </p:cNvSpPr>
              <p:nvPr/>
            </p:nvSpPr>
            <p:spPr bwMode="auto">
              <a:xfrm>
                <a:off x="4198" y="3163"/>
                <a:ext cx="56" cy="48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9" y="29"/>
                  </a:cxn>
                  <a:cxn ang="0">
                    <a:pos x="7" y="7"/>
                  </a:cxn>
                  <a:cxn ang="0">
                    <a:pos x="12" y="3"/>
                  </a:cxn>
                  <a:cxn ang="0">
                    <a:pos x="16" y="3"/>
                  </a:cxn>
                </a:cxnLst>
                <a:rect l="0" t="0" r="r" b="b"/>
                <a:pathLst>
                  <a:path w="35" h="30">
                    <a:moveTo>
                      <a:pt x="16" y="3"/>
                    </a:moveTo>
                    <a:cubicBezTo>
                      <a:pt x="34" y="0"/>
                      <a:pt x="35" y="27"/>
                      <a:pt x="19" y="29"/>
                    </a:cubicBezTo>
                    <a:cubicBezTo>
                      <a:pt x="6" y="30"/>
                      <a:pt x="0" y="15"/>
                      <a:pt x="7" y="7"/>
                    </a:cubicBezTo>
                    <a:cubicBezTo>
                      <a:pt x="8" y="6"/>
                      <a:pt x="10" y="4"/>
                      <a:pt x="12" y="3"/>
                    </a:cubicBezTo>
                    <a:cubicBezTo>
                      <a:pt x="13" y="3"/>
                      <a:pt x="14" y="3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5" name="Freeform 2167"/>
              <p:cNvSpPr>
                <a:spLocks/>
              </p:cNvSpPr>
              <p:nvPr/>
            </p:nvSpPr>
            <p:spPr bwMode="auto">
              <a:xfrm>
                <a:off x="2605" y="3163"/>
                <a:ext cx="37" cy="33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14" y="18"/>
                  </a:cxn>
                  <a:cxn ang="0">
                    <a:pos x="9" y="21"/>
                  </a:cxn>
                  <a:cxn ang="0">
                    <a:pos x="4" y="6"/>
                  </a:cxn>
                  <a:cxn ang="0">
                    <a:pos x="20" y="15"/>
                  </a:cxn>
                </a:cxnLst>
                <a:rect l="0" t="0" r="r" b="b"/>
                <a:pathLst>
                  <a:path w="23" h="21">
                    <a:moveTo>
                      <a:pt x="20" y="15"/>
                    </a:moveTo>
                    <a:cubicBezTo>
                      <a:pt x="19" y="17"/>
                      <a:pt x="16" y="17"/>
                      <a:pt x="14" y="18"/>
                    </a:cubicBezTo>
                    <a:cubicBezTo>
                      <a:pt x="13" y="19"/>
                      <a:pt x="11" y="21"/>
                      <a:pt x="9" y="21"/>
                    </a:cubicBezTo>
                    <a:cubicBezTo>
                      <a:pt x="2" y="21"/>
                      <a:pt x="0" y="10"/>
                      <a:pt x="4" y="6"/>
                    </a:cubicBezTo>
                    <a:cubicBezTo>
                      <a:pt x="10" y="0"/>
                      <a:pt x="23" y="5"/>
                      <a:pt x="20" y="1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6" name="Freeform 2168"/>
              <p:cNvSpPr>
                <a:spLocks/>
              </p:cNvSpPr>
              <p:nvPr/>
            </p:nvSpPr>
            <p:spPr bwMode="auto">
              <a:xfrm>
                <a:off x="3855" y="3166"/>
                <a:ext cx="57" cy="56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8" y="24"/>
                  </a:cxn>
                  <a:cxn ang="0">
                    <a:pos x="4" y="11"/>
                  </a:cxn>
                  <a:cxn ang="0">
                    <a:pos x="16" y="2"/>
                  </a:cxn>
                </a:cxnLst>
                <a:rect l="0" t="0" r="r" b="b"/>
                <a:pathLst>
                  <a:path w="36" h="35">
                    <a:moveTo>
                      <a:pt x="16" y="2"/>
                    </a:moveTo>
                    <a:cubicBezTo>
                      <a:pt x="27" y="0"/>
                      <a:pt x="36" y="15"/>
                      <a:pt x="28" y="24"/>
                    </a:cubicBezTo>
                    <a:cubicBezTo>
                      <a:pt x="18" y="35"/>
                      <a:pt x="0" y="25"/>
                      <a:pt x="4" y="11"/>
                    </a:cubicBezTo>
                    <a:cubicBezTo>
                      <a:pt x="5" y="7"/>
                      <a:pt x="9" y="2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7" name="Freeform 2169"/>
              <p:cNvSpPr>
                <a:spLocks/>
              </p:cNvSpPr>
              <p:nvPr/>
            </p:nvSpPr>
            <p:spPr bwMode="auto">
              <a:xfrm>
                <a:off x="3681" y="3166"/>
                <a:ext cx="61" cy="48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1" y="30"/>
                  </a:cxn>
                  <a:cxn ang="0">
                    <a:pos x="9" y="27"/>
                  </a:cxn>
                  <a:cxn ang="0">
                    <a:pos x="16" y="3"/>
                  </a:cxn>
                </a:cxnLst>
                <a:rect l="0" t="0" r="r" b="b"/>
                <a:pathLst>
                  <a:path w="38" h="30">
                    <a:moveTo>
                      <a:pt x="16" y="3"/>
                    </a:moveTo>
                    <a:cubicBezTo>
                      <a:pt x="31" y="0"/>
                      <a:pt x="38" y="24"/>
                      <a:pt x="21" y="30"/>
                    </a:cubicBezTo>
                    <a:cubicBezTo>
                      <a:pt x="18" y="30"/>
                      <a:pt x="13" y="30"/>
                      <a:pt x="9" y="27"/>
                    </a:cubicBezTo>
                    <a:cubicBezTo>
                      <a:pt x="0" y="20"/>
                      <a:pt x="3" y="5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8" name="Freeform 2170"/>
              <p:cNvSpPr>
                <a:spLocks/>
              </p:cNvSpPr>
              <p:nvPr/>
            </p:nvSpPr>
            <p:spPr bwMode="auto">
              <a:xfrm>
                <a:off x="3511" y="3169"/>
                <a:ext cx="51" cy="47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9" y="9"/>
                  </a:cxn>
                  <a:cxn ang="0">
                    <a:pos x="15" y="28"/>
                  </a:cxn>
                  <a:cxn ang="0">
                    <a:pos x="6" y="5"/>
                  </a:cxn>
                  <a:cxn ang="0">
                    <a:pos x="14" y="2"/>
                  </a:cxn>
                </a:cxnLst>
                <a:rect l="0" t="0" r="r" b="b"/>
                <a:pathLst>
                  <a:path w="32" h="29">
                    <a:moveTo>
                      <a:pt x="14" y="2"/>
                    </a:moveTo>
                    <a:cubicBezTo>
                      <a:pt x="19" y="0"/>
                      <a:pt x="26" y="3"/>
                      <a:pt x="29" y="9"/>
                    </a:cubicBezTo>
                    <a:cubicBezTo>
                      <a:pt x="32" y="18"/>
                      <a:pt x="26" y="29"/>
                      <a:pt x="15" y="28"/>
                    </a:cubicBezTo>
                    <a:cubicBezTo>
                      <a:pt x="4" y="27"/>
                      <a:pt x="0" y="13"/>
                      <a:pt x="6" y="5"/>
                    </a:cubicBezTo>
                    <a:cubicBezTo>
                      <a:pt x="8" y="3"/>
                      <a:pt x="10" y="2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9" name="Freeform 2171"/>
              <p:cNvSpPr>
                <a:spLocks/>
              </p:cNvSpPr>
              <p:nvPr/>
            </p:nvSpPr>
            <p:spPr bwMode="auto">
              <a:xfrm>
                <a:off x="1216" y="3169"/>
                <a:ext cx="50" cy="45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31" y="15"/>
                  </a:cxn>
                  <a:cxn ang="0">
                    <a:pos x="18" y="28"/>
                  </a:cxn>
                  <a:cxn ang="0">
                    <a:pos x="9" y="4"/>
                  </a:cxn>
                  <a:cxn ang="0">
                    <a:pos x="15" y="2"/>
                  </a:cxn>
                </a:cxnLst>
                <a:rect l="0" t="0" r="r" b="b"/>
                <a:pathLst>
                  <a:path w="31" h="28">
                    <a:moveTo>
                      <a:pt x="15" y="2"/>
                    </a:moveTo>
                    <a:cubicBezTo>
                      <a:pt x="22" y="0"/>
                      <a:pt x="31" y="6"/>
                      <a:pt x="31" y="15"/>
                    </a:cubicBezTo>
                    <a:cubicBezTo>
                      <a:pt x="30" y="22"/>
                      <a:pt x="25" y="27"/>
                      <a:pt x="18" y="28"/>
                    </a:cubicBezTo>
                    <a:cubicBezTo>
                      <a:pt x="6" y="28"/>
                      <a:pt x="0" y="12"/>
                      <a:pt x="9" y="4"/>
                    </a:cubicBezTo>
                    <a:cubicBezTo>
                      <a:pt x="11" y="3"/>
                      <a:pt x="13" y="3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0" name="Freeform 2172"/>
              <p:cNvSpPr>
                <a:spLocks/>
              </p:cNvSpPr>
              <p:nvPr/>
            </p:nvSpPr>
            <p:spPr bwMode="auto">
              <a:xfrm>
                <a:off x="3338" y="3172"/>
                <a:ext cx="54" cy="4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0" y="8"/>
                  </a:cxn>
                  <a:cxn ang="0">
                    <a:pos x="21" y="27"/>
                  </a:cxn>
                  <a:cxn ang="0">
                    <a:pos x="3" y="10"/>
                  </a:cxn>
                  <a:cxn ang="0">
                    <a:pos x="16" y="0"/>
                  </a:cxn>
                </a:cxnLst>
                <a:rect l="0" t="0" r="r" b="b"/>
                <a:pathLst>
                  <a:path w="34" h="30">
                    <a:moveTo>
                      <a:pt x="16" y="0"/>
                    </a:moveTo>
                    <a:cubicBezTo>
                      <a:pt x="22" y="0"/>
                      <a:pt x="28" y="4"/>
                      <a:pt x="30" y="8"/>
                    </a:cubicBezTo>
                    <a:cubicBezTo>
                      <a:pt x="34" y="18"/>
                      <a:pt x="27" y="25"/>
                      <a:pt x="21" y="27"/>
                    </a:cubicBezTo>
                    <a:cubicBezTo>
                      <a:pt x="11" y="30"/>
                      <a:pt x="0" y="20"/>
                      <a:pt x="3" y="10"/>
                    </a:cubicBezTo>
                    <a:cubicBezTo>
                      <a:pt x="5" y="6"/>
                      <a:pt x="8" y="1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1" name="Freeform 2173"/>
              <p:cNvSpPr>
                <a:spLocks/>
              </p:cNvSpPr>
              <p:nvPr/>
            </p:nvSpPr>
            <p:spPr bwMode="auto">
              <a:xfrm>
                <a:off x="1048" y="3172"/>
                <a:ext cx="56" cy="52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"/>
                  </a:cxn>
                  <a:cxn ang="0">
                    <a:pos x="11" y="25"/>
                  </a:cxn>
                  <a:cxn ang="0">
                    <a:pos x="7" y="3"/>
                  </a:cxn>
                  <a:cxn ang="0">
                    <a:pos x="14" y="1"/>
                  </a:cxn>
                </a:cxnLst>
                <a:rect l="0" t="0" r="r" b="b"/>
                <a:pathLst>
                  <a:path w="35" h="32">
                    <a:moveTo>
                      <a:pt x="14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35" y="0"/>
                      <a:pt x="30" y="32"/>
                      <a:pt x="11" y="25"/>
                    </a:cubicBezTo>
                    <a:cubicBezTo>
                      <a:pt x="2" y="22"/>
                      <a:pt x="0" y="9"/>
                      <a:pt x="7" y="3"/>
                    </a:cubicBezTo>
                    <a:cubicBezTo>
                      <a:pt x="9" y="2"/>
                      <a:pt x="11" y="1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2" name="Freeform 2174"/>
              <p:cNvSpPr>
                <a:spLocks/>
              </p:cNvSpPr>
              <p:nvPr/>
            </p:nvSpPr>
            <p:spPr bwMode="auto">
              <a:xfrm>
                <a:off x="5285" y="3174"/>
                <a:ext cx="55" cy="51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8"/>
                  </a:cxn>
                  <a:cxn ang="0">
                    <a:pos x="13" y="28"/>
                  </a:cxn>
                  <a:cxn ang="0">
                    <a:pos x="15" y="1"/>
                  </a:cxn>
                </a:cxnLst>
                <a:rect l="0" t="0" r="r" b="b"/>
                <a:pathLst>
                  <a:path w="34" h="32">
                    <a:moveTo>
                      <a:pt x="15" y="1"/>
                    </a:moveTo>
                    <a:cubicBezTo>
                      <a:pt x="20" y="0"/>
                      <a:pt x="27" y="3"/>
                      <a:pt x="29" y="8"/>
                    </a:cubicBezTo>
                    <a:cubicBezTo>
                      <a:pt x="34" y="17"/>
                      <a:pt x="26" y="32"/>
                      <a:pt x="13" y="28"/>
                    </a:cubicBezTo>
                    <a:cubicBezTo>
                      <a:pt x="0" y="24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3" name="Freeform 2175"/>
              <p:cNvSpPr>
                <a:spLocks/>
              </p:cNvSpPr>
              <p:nvPr/>
            </p:nvSpPr>
            <p:spPr bwMode="auto">
              <a:xfrm>
                <a:off x="2994" y="3174"/>
                <a:ext cx="56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5" y="23"/>
                  </a:cxn>
                  <a:cxn ang="0">
                    <a:pos x="4" y="11"/>
                  </a:cxn>
                  <a:cxn ang="0">
                    <a:pos x="15" y="1"/>
                  </a:cxn>
                </a:cxnLst>
                <a:rect l="0" t="0" r="r" b="b"/>
                <a:pathLst>
                  <a:path w="35" h="31">
                    <a:moveTo>
                      <a:pt x="15" y="1"/>
                    </a:moveTo>
                    <a:cubicBezTo>
                      <a:pt x="25" y="0"/>
                      <a:pt x="35" y="14"/>
                      <a:pt x="25" y="23"/>
                    </a:cubicBezTo>
                    <a:cubicBezTo>
                      <a:pt x="17" y="31"/>
                      <a:pt x="0" y="25"/>
                      <a:pt x="4" y="11"/>
                    </a:cubicBezTo>
                    <a:cubicBezTo>
                      <a:pt x="5" y="6"/>
                      <a:pt x="10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4" name="Freeform 2176"/>
              <p:cNvSpPr>
                <a:spLocks/>
              </p:cNvSpPr>
              <p:nvPr/>
            </p:nvSpPr>
            <p:spPr bwMode="auto">
              <a:xfrm>
                <a:off x="3164" y="3171"/>
                <a:ext cx="55" cy="50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20" y="28"/>
                  </a:cxn>
                  <a:cxn ang="0">
                    <a:pos x="14" y="3"/>
                  </a:cxn>
                </a:cxnLst>
                <a:rect l="0" t="0" r="r" b="b"/>
                <a:pathLst>
                  <a:path w="34" h="31">
                    <a:moveTo>
                      <a:pt x="14" y="3"/>
                    </a:moveTo>
                    <a:cubicBezTo>
                      <a:pt x="33" y="0"/>
                      <a:pt x="34" y="26"/>
                      <a:pt x="20" y="28"/>
                    </a:cubicBezTo>
                    <a:cubicBezTo>
                      <a:pt x="3" y="31"/>
                      <a:pt x="0" y="6"/>
                      <a:pt x="14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5" name="Freeform 2177"/>
              <p:cNvSpPr>
                <a:spLocks/>
              </p:cNvSpPr>
              <p:nvPr/>
            </p:nvSpPr>
            <p:spPr bwMode="auto">
              <a:xfrm>
                <a:off x="2821" y="3176"/>
                <a:ext cx="53" cy="46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29" y="19"/>
                  </a:cxn>
                  <a:cxn ang="0">
                    <a:pos x="21" y="26"/>
                  </a:cxn>
                  <a:cxn ang="0">
                    <a:pos x="4" y="9"/>
                  </a:cxn>
                  <a:cxn ang="0">
                    <a:pos x="14" y="1"/>
                  </a:cxn>
                </a:cxnLst>
                <a:rect l="0" t="0" r="r" b="b"/>
                <a:pathLst>
                  <a:path w="33" h="29">
                    <a:moveTo>
                      <a:pt x="14" y="1"/>
                    </a:moveTo>
                    <a:cubicBezTo>
                      <a:pt x="24" y="0"/>
                      <a:pt x="33" y="8"/>
                      <a:pt x="29" y="19"/>
                    </a:cubicBezTo>
                    <a:cubicBezTo>
                      <a:pt x="28" y="22"/>
                      <a:pt x="25" y="25"/>
                      <a:pt x="21" y="26"/>
                    </a:cubicBezTo>
                    <a:cubicBezTo>
                      <a:pt x="12" y="29"/>
                      <a:pt x="0" y="21"/>
                      <a:pt x="4" y="9"/>
                    </a:cubicBezTo>
                    <a:cubicBezTo>
                      <a:pt x="5" y="7"/>
                      <a:pt x="8" y="3"/>
                      <a:pt x="14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6" name="Freeform 2178"/>
              <p:cNvSpPr>
                <a:spLocks/>
              </p:cNvSpPr>
              <p:nvPr/>
            </p:nvSpPr>
            <p:spPr bwMode="auto">
              <a:xfrm>
                <a:off x="1412" y="3179"/>
                <a:ext cx="8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1" y="3"/>
                      <a:pt x="1" y="1"/>
                      <a:pt x="0" y="1"/>
                    </a:cubicBezTo>
                    <a:cubicBezTo>
                      <a:pt x="0" y="0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7" name="Freeform 2179"/>
              <p:cNvSpPr>
                <a:spLocks/>
              </p:cNvSpPr>
              <p:nvPr/>
            </p:nvSpPr>
            <p:spPr bwMode="auto">
              <a:xfrm>
                <a:off x="4421" y="3177"/>
                <a:ext cx="60" cy="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0" y="30"/>
                  </a:cxn>
                  <a:cxn ang="0">
                    <a:pos x="16" y="3"/>
                  </a:cxn>
                </a:cxnLst>
                <a:rect l="0" t="0" r="r" b="b"/>
                <a:pathLst>
                  <a:path w="37" h="31">
                    <a:moveTo>
                      <a:pt x="16" y="3"/>
                    </a:moveTo>
                    <a:cubicBezTo>
                      <a:pt x="34" y="0"/>
                      <a:pt x="37" y="28"/>
                      <a:pt x="20" y="30"/>
                    </a:cubicBezTo>
                    <a:cubicBezTo>
                      <a:pt x="2" y="31"/>
                      <a:pt x="0" y="7"/>
                      <a:pt x="16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8" name="Freeform 2180"/>
              <p:cNvSpPr>
                <a:spLocks/>
              </p:cNvSpPr>
              <p:nvPr/>
            </p:nvSpPr>
            <p:spPr bwMode="auto">
              <a:xfrm>
                <a:off x="4250" y="3182"/>
                <a:ext cx="54" cy="48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1" y="18"/>
                  </a:cxn>
                  <a:cxn ang="0">
                    <a:pos x="12" y="27"/>
                  </a:cxn>
                  <a:cxn ang="0">
                    <a:pos x="17" y="1"/>
                  </a:cxn>
                </a:cxnLst>
                <a:rect l="0" t="0" r="r" b="b"/>
                <a:pathLst>
                  <a:path w="34" h="30">
                    <a:moveTo>
                      <a:pt x="17" y="1"/>
                    </a:moveTo>
                    <a:cubicBezTo>
                      <a:pt x="24" y="0"/>
                      <a:pt x="34" y="7"/>
                      <a:pt x="31" y="18"/>
                    </a:cubicBezTo>
                    <a:cubicBezTo>
                      <a:pt x="29" y="27"/>
                      <a:pt x="19" y="30"/>
                      <a:pt x="12" y="27"/>
                    </a:cubicBezTo>
                    <a:cubicBezTo>
                      <a:pt x="1" y="23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9" name="Freeform 2181"/>
              <p:cNvSpPr>
                <a:spLocks/>
              </p:cNvSpPr>
              <p:nvPr/>
            </p:nvSpPr>
            <p:spPr bwMode="auto">
              <a:xfrm>
                <a:off x="4078" y="3184"/>
                <a:ext cx="54" cy="5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1" y="10"/>
                  </a:cxn>
                  <a:cxn ang="0">
                    <a:pos x="8" y="23"/>
                  </a:cxn>
                  <a:cxn ang="0">
                    <a:pos x="17" y="0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22" y="0"/>
                      <a:pt x="29" y="3"/>
                      <a:pt x="31" y="10"/>
                    </a:cubicBezTo>
                    <a:cubicBezTo>
                      <a:pt x="34" y="22"/>
                      <a:pt x="18" y="34"/>
                      <a:pt x="8" y="23"/>
                    </a:cubicBezTo>
                    <a:cubicBezTo>
                      <a:pt x="0" y="16"/>
                      <a:pt x="4" y="2"/>
                      <a:pt x="17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0" name="Freeform 2182"/>
              <p:cNvSpPr>
                <a:spLocks/>
              </p:cNvSpPr>
              <p:nvPr/>
            </p:nvSpPr>
            <p:spPr bwMode="auto">
              <a:xfrm>
                <a:off x="3895" y="3185"/>
                <a:ext cx="64" cy="56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3" y="4"/>
                  </a:cxn>
                  <a:cxn ang="0">
                    <a:pos x="31" y="25"/>
                  </a:cxn>
                  <a:cxn ang="0">
                    <a:pos x="22" y="1"/>
                  </a:cxn>
                </a:cxnLst>
                <a:rect l="0" t="0" r="r" b="b"/>
                <a:pathLst>
                  <a:path w="40" h="35">
                    <a:moveTo>
                      <a:pt x="22" y="1"/>
                    </a:moveTo>
                    <a:cubicBezTo>
                      <a:pt x="25" y="0"/>
                      <a:pt x="30" y="1"/>
                      <a:pt x="33" y="4"/>
                    </a:cubicBezTo>
                    <a:cubicBezTo>
                      <a:pt x="40" y="9"/>
                      <a:pt x="38" y="21"/>
                      <a:pt x="31" y="25"/>
                    </a:cubicBezTo>
                    <a:cubicBezTo>
                      <a:pt x="14" y="35"/>
                      <a:pt x="0" y="5"/>
                      <a:pt x="2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1" name="Freeform 2183"/>
              <p:cNvSpPr>
                <a:spLocks/>
              </p:cNvSpPr>
              <p:nvPr/>
            </p:nvSpPr>
            <p:spPr bwMode="auto">
              <a:xfrm>
                <a:off x="3731" y="3185"/>
                <a:ext cx="59" cy="56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9" y="24"/>
                  </a:cxn>
                  <a:cxn ang="0">
                    <a:pos x="6" y="9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18" y="1"/>
                  </a:cxn>
                </a:cxnLst>
                <a:rect l="0" t="0" r="r" b="b"/>
                <a:pathLst>
                  <a:path w="37" h="35">
                    <a:moveTo>
                      <a:pt x="18" y="1"/>
                    </a:moveTo>
                    <a:cubicBezTo>
                      <a:pt x="30" y="0"/>
                      <a:pt x="37" y="15"/>
                      <a:pt x="29" y="24"/>
                    </a:cubicBezTo>
                    <a:cubicBezTo>
                      <a:pt x="20" y="35"/>
                      <a:pt x="0" y="25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8"/>
                      <a:pt x="6" y="9"/>
                      <a:pt x="8" y="6"/>
                    </a:cubicBezTo>
                    <a:cubicBezTo>
                      <a:pt x="10" y="3"/>
                      <a:pt x="12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2" name="Freeform 2184"/>
              <p:cNvSpPr>
                <a:spLocks/>
              </p:cNvSpPr>
              <p:nvPr/>
            </p:nvSpPr>
            <p:spPr bwMode="auto">
              <a:xfrm>
                <a:off x="3561" y="3187"/>
                <a:ext cx="53" cy="50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31" y="9"/>
                  </a:cxn>
                  <a:cxn ang="0">
                    <a:pos x="21" y="28"/>
                  </a:cxn>
                  <a:cxn ang="0">
                    <a:pos x="5" y="9"/>
                  </a:cxn>
                  <a:cxn ang="0">
                    <a:pos x="16" y="1"/>
                  </a:cxn>
                </a:cxnLst>
                <a:rect l="0" t="0" r="r" b="b"/>
                <a:pathLst>
                  <a:path w="33" h="31">
                    <a:moveTo>
                      <a:pt x="16" y="1"/>
                    </a:moveTo>
                    <a:cubicBezTo>
                      <a:pt x="21" y="0"/>
                      <a:pt x="28" y="2"/>
                      <a:pt x="31" y="9"/>
                    </a:cubicBezTo>
                    <a:cubicBezTo>
                      <a:pt x="33" y="16"/>
                      <a:pt x="29" y="25"/>
                      <a:pt x="21" y="28"/>
                    </a:cubicBezTo>
                    <a:cubicBezTo>
                      <a:pt x="11" y="31"/>
                      <a:pt x="0" y="19"/>
                      <a:pt x="5" y="9"/>
                    </a:cubicBezTo>
                    <a:cubicBezTo>
                      <a:pt x="6" y="5"/>
                      <a:pt x="10" y="2"/>
                      <a:pt x="16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3" name="Freeform 2185"/>
              <p:cNvSpPr>
                <a:spLocks/>
              </p:cNvSpPr>
              <p:nvPr/>
            </p:nvSpPr>
            <p:spPr bwMode="auto">
              <a:xfrm>
                <a:off x="3387" y="3188"/>
                <a:ext cx="61" cy="49"/>
              </a:xfrm>
              <a:custGeom>
                <a:avLst/>
                <a:gdLst/>
                <a:ahLst/>
                <a:cxnLst>
                  <a:cxn ang="0">
                    <a:pos x="18" y="1"/>
                  </a:cxn>
                  <a:cxn ang="0">
                    <a:pos x="29" y="23"/>
                  </a:cxn>
                  <a:cxn ang="0">
                    <a:pos x="7" y="23"/>
                  </a:cxn>
                  <a:cxn ang="0">
                    <a:pos x="18" y="1"/>
                  </a:cxn>
                </a:cxnLst>
                <a:rect l="0" t="0" r="r" b="b"/>
                <a:pathLst>
                  <a:path w="38" h="30">
                    <a:moveTo>
                      <a:pt x="18" y="1"/>
                    </a:moveTo>
                    <a:cubicBezTo>
                      <a:pt x="27" y="0"/>
                      <a:pt x="38" y="13"/>
                      <a:pt x="29" y="23"/>
                    </a:cubicBezTo>
                    <a:cubicBezTo>
                      <a:pt x="23" y="30"/>
                      <a:pt x="12" y="29"/>
                      <a:pt x="7" y="23"/>
                    </a:cubicBezTo>
                    <a:cubicBezTo>
                      <a:pt x="0" y="14"/>
                      <a:pt x="6" y="2"/>
                      <a:pt x="18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4" name="Freeform 2186"/>
              <p:cNvSpPr>
                <a:spLocks/>
              </p:cNvSpPr>
              <p:nvPr/>
            </p:nvSpPr>
            <p:spPr bwMode="auto">
              <a:xfrm>
                <a:off x="3220" y="3187"/>
                <a:ext cx="55" cy="5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25" y="25"/>
                  </a:cxn>
                  <a:cxn ang="0">
                    <a:pos x="2" y="19"/>
                  </a:cxn>
                  <a:cxn ang="0">
                    <a:pos x="13" y="3"/>
                  </a:cxn>
                </a:cxnLst>
                <a:rect l="0" t="0" r="r" b="b"/>
                <a:pathLst>
                  <a:path w="34" h="32">
                    <a:moveTo>
                      <a:pt x="13" y="3"/>
                    </a:moveTo>
                    <a:cubicBezTo>
                      <a:pt x="24" y="0"/>
                      <a:pt x="34" y="15"/>
                      <a:pt x="25" y="25"/>
                    </a:cubicBezTo>
                    <a:cubicBezTo>
                      <a:pt x="19" y="32"/>
                      <a:pt x="5" y="29"/>
                      <a:pt x="2" y="19"/>
                    </a:cubicBezTo>
                    <a:cubicBezTo>
                      <a:pt x="0" y="12"/>
                      <a:pt x="4" y="5"/>
                      <a:pt x="13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5" name="Freeform 2187"/>
              <p:cNvSpPr>
                <a:spLocks/>
              </p:cNvSpPr>
              <p:nvPr/>
            </p:nvSpPr>
            <p:spPr bwMode="auto">
              <a:xfrm>
                <a:off x="1101" y="3188"/>
                <a:ext cx="50" cy="45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19"/>
                  </a:cxn>
                  <a:cxn ang="0">
                    <a:pos x="9" y="25"/>
                  </a:cxn>
                  <a:cxn ang="0">
                    <a:pos x="12" y="2"/>
                  </a:cxn>
                </a:cxnLst>
                <a:rect l="0" t="0" r="r" b="b"/>
                <a:pathLst>
                  <a:path w="31" h="28">
                    <a:moveTo>
                      <a:pt x="12" y="2"/>
                    </a:moveTo>
                    <a:cubicBezTo>
                      <a:pt x="21" y="0"/>
                      <a:pt x="31" y="9"/>
                      <a:pt x="26" y="19"/>
                    </a:cubicBezTo>
                    <a:cubicBezTo>
                      <a:pt x="23" y="25"/>
                      <a:pt x="15" y="28"/>
                      <a:pt x="9" y="25"/>
                    </a:cubicBezTo>
                    <a:cubicBezTo>
                      <a:pt x="1" y="21"/>
                      <a:pt x="0" y="5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6" name="Freeform 2188"/>
              <p:cNvSpPr>
                <a:spLocks/>
              </p:cNvSpPr>
              <p:nvPr/>
            </p:nvSpPr>
            <p:spPr bwMode="auto">
              <a:xfrm>
                <a:off x="3045" y="3192"/>
                <a:ext cx="53" cy="49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0"/>
                  </a:cxn>
                  <a:cxn ang="0">
                    <a:pos x="9" y="24"/>
                  </a:cxn>
                  <a:cxn ang="0">
                    <a:pos x="15" y="1"/>
                  </a:cxn>
                </a:cxnLst>
                <a:rect l="0" t="0" r="r" b="b"/>
                <a:pathLst>
                  <a:path w="33" h="31">
                    <a:moveTo>
                      <a:pt x="15" y="1"/>
                    </a:moveTo>
                    <a:cubicBezTo>
                      <a:pt x="22" y="0"/>
                      <a:pt x="27" y="4"/>
                      <a:pt x="29" y="10"/>
                    </a:cubicBezTo>
                    <a:cubicBezTo>
                      <a:pt x="33" y="21"/>
                      <a:pt x="18" y="31"/>
                      <a:pt x="9" y="24"/>
                    </a:cubicBezTo>
                    <a:cubicBezTo>
                      <a:pt x="0" y="18"/>
                      <a:pt x="3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7" name="Freeform 2189"/>
              <p:cNvSpPr>
                <a:spLocks/>
              </p:cNvSpPr>
              <p:nvPr/>
            </p:nvSpPr>
            <p:spPr bwMode="auto">
              <a:xfrm>
                <a:off x="1276" y="3187"/>
                <a:ext cx="42" cy="40"/>
              </a:xfrm>
              <a:custGeom>
                <a:avLst/>
                <a:gdLst/>
                <a:ahLst/>
                <a:cxnLst>
                  <a:cxn ang="0">
                    <a:pos x="23" y="17"/>
                  </a:cxn>
                  <a:cxn ang="0">
                    <a:pos x="14" y="24"/>
                  </a:cxn>
                  <a:cxn ang="0">
                    <a:pos x="5" y="8"/>
                  </a:cxn>
                  <a:cxn ang="0">
                    <a:pos x="23" y="17"/>
                  </a:cxn>
                </a:cxnLst>
                <a:rect l="0" t="0" r="r" b="b"/>
                <a:pathLst>
                  <a:path w="26" h="25">
                    <a:moveTo>
                      <a:pt x="23" y="17"/>
                    </a:moveTo>
                    <a:cubicBezTo>
                      <a:pt x="19" y="19"/>
                      <a:pt x="15" y="20"/>
                      <a:pt x="14" y="24"/>
                    </a:cubicBezTo>
                    <a:cubicBezTo>
                      <a:pt x="6" y="25"/>
                      <a:pt x="0" y="15"/>
                      <a:pt x="5" y="8"/>
                    </a:cubicBezTo>
                    <a:cubicBezTo>
                      <a:pt x="11" y="0"/>
                      <a:pt x="26" y="6"/>
                      <a:pt x="23" y="17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8" name="Freeform 2190"/>
              <p:cNvSpPr>
                <a:spLocks/>
              </p:cNvSpPr>
              <p:nvPr/>
            </p:nvSpPr>
            <p:spPr bwMode="auto">
              <a:xfrm>
                <a:off x="2877" y="3190"/>
                <a:ext cx="51" cy="4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4" y="28"/>
                  </a:cxn>
                  <a:cxn ang="0">
                    <a:pos x="1" y="15"/>
                  </a:cxn>
                  <a:cxn ang="0">
                    <a:pos x="12" y="3"/>
                  </a:cxn>
                </a:cxnLst>
                <a:rect l="0" t="0" r="r" b="b"/>
                <a:pathLst>
                  <a:path w="32" h="29">
                    <a:moveTo>
                      <a:pt x="12" y="3"/>
                    </a:moveTo>
                    <a:cubicBezTo>
                      <a:pt x="30" y="0"/>
                      <a:pt x="32" y="28"/>
                      <a:pt x="14" y="28"/>
                    </a:cubicBezTo>
                    <a:cubicBezTo>
                      <a:pt x="8" y="29"/>
                      <a:pt x="0" y="24"/>
                      <a:pt x="1" y="15"/>
                    </a:cubicBezTo>
                    <a:cubicBezTo>
                      <a:pt x="1" y="9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9" name="Freeform 2191"/>
              <p:cNvSpPr>
                <a:spLocks/>
              </p:cNvSpPr>
              <p:nvPr/>
            </p:nvSpPr>
            <p:spPr bwMode="auto">
              <a:xfrm>
                <a:off x="5340" y="3198"/>
                <a:ext cx="30" cy="4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9" y="19"/>
                  </a:cxn>
                  <a:cxn ang="0">
                    <a:pos x="16" y="0"/>
                  </a:cxn>
                </a:cxnLst>
                <a:rect l="0" t="0" r="r" b="b"/>
                <a:pathLst>
                  <a:path w="19" h="25">
                    <a:moveTo>
                      <a:pt x="16" y="0"/>
                    </a:moveTo>
                    <a:cubicBezTo>
                      <a:pt x="17" y="7"/>
                      <a:pt x="18" y="10"/>
                      <a:pt x="19" y="19"/>
                    </a:cubicBezTo>
                    <a:cubicBezTo>
                      <a:pt x="5" y="25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0" name="Freeform 2192"/>
              <p:cNvSpPr>
                <a:spLocks/>
              </p:cNvSpPr>
              <p:nvPr/>
            </p:nvSpPr>
            <p:spPr bwMode="auto">
              <a:xfrm>
                <a:off x="4303" y="3198"/>
                <a:ext cx="56" cy="4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30" y="20"/>
                  </a:cxn>
                  <a:cxn ang="0">
                    <a:pos x="13" y="28"/>
                  </a:cxn>
                  <a:cxn ang="0">
                    <a:pos x="15" y="1"/>
                  </a:cxn>
                </a:cxnLst>
                <a:rect l="0" t="0" r="r" b="b"/>
                <a:pathLst>
                  <a:path w="35" h="30">
                    <a:moveTo>
                      <a:pt x="15" y="1"/>
                    </a:moveTo>
                    <a:cubicBezTo>
                      <a:pt x="24" y="0"/>
                      <a:pt x="35" y="9"/>
                      <a:pt x="30" y="20"/>
                    </a:cubicBezTo>
                    <a:cubicBezTo>
                      <a:pt x="28" y="26"/>
                      <a:pt x="20" y="30"/>
                      <a:pt x="13" y="28"/>
                    </a:cubicBezTo>
                    <a:cubicBezTo>
                      <a:pt x="0" y="24"/>
                      <a:pt x="0" y="4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1" name="Freeform 2193"/>
              <p:cNvSpPr>
                <a:spLocks/>
              </p:cNvSpPr>
              <p:nvPr/>
            </p:nvSpPr>
            <p:spPr bwMode="auto">
              <a:xfrm>
                <a:off x="4134" y="3201"/>
                <a:ext cx="51" cy="42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0" y="1"/>
                  </a:cxn>
                  <a:cxn ang="0">
                    <a:pos x="15" y="26"/>
                  </a:cxn>
                  <a:cxn ang="0">
                    <a:pos x="6" y="22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2" y="1"/>
                  </a:cxn>
                </a:cxnLst>
                <a:rect l="0" t="0" r="r" b="b"/>
                <a:pathLst>
                  <a:path w="32" h="26">
                    <a:moveTo>
                      <a:pt x="12" y="1"/>
                    </a:moveTo>
                    <a:cubicBezTo>
                      <a:pt x="15" y="0"/>
                      <a:pt x="17" y="0"/>
                      <a:pt x="20" y="1"/>
                    </a:cubicBezTo>
                    <a:cubicBezTo>
                      <a:pt x="32" y="6"/>
                      <a:pt x="29" y="26"/>
                      <a:pt x="15" y="26"/>
                    </a:cubicBezTo>
                    <a:cubicBezTo>
                      <a:pt x="12" y="26"/>
                      <a:pt x="8" y="25"/>
                      <a:pt x="6" y="22"/>
                    </a:cubicBezTo>
                    <a:cubicBezTo>
                      <a:pt x="1" y="18"/>
                      <a:pt x="0" y="9"/>
                      <a:pt x="6" y="4"/>
                    </a:cubicBezTo>
                    <a:cubicBezTo>
                      <a:pt x="6" y="3"/>
                      <a:pt x="7" y="4"/>
                      <a:pt x="8" y="3"/>
                    </a:cubicBezTo>
                    <a:cubicBezTo>
                      <a:pt x="8" y="3"/>
                      <a:pt x="8" y="2"/>
                      <a:pt x="9" y="2"/>
                    </a:cubicBezTo>
                    <a:cubicBezTo>
                      <a:pt x="10" y="1"/>
                      <a:pt x="11" y="1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2" name="Freeform 2194"/>
              <p:cNvSpPr>
                <a:spLocks/>
              </p:cNvSpPr>
              <p:nvPr/>
            </p:nvSpPr>
            <p:spPr bwMode="auto">
              <a:xfrm>
                <a:off x="2724" y="3198"/>
                <a:ext cx="23" cy="26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0" y="4"/>
                  </a:cxn>
                  <a:cxn ang="0">
                    <a:pos x="7" y="16"/>
                  </a:cxn>
                </a:cxnLst>
                <a:rect l="0" t="0" r="r" b="b"/>
                <a:pathLst>
                  <a:path w="14" h="16">
                    <a:moveTo>
                      <a:pt x="7" y="16"/>
                    </a:moveTo>
                    <a:cubicBezTo>
                      <a:pt x="5" y="12"/>
                      <a:pt x="4" y="7"/>
                      <a:pt x="0" y="4"/>
                    </a:cubicBezTo>
                    <a:cubicBezTo>
                      <a:pt x="8" y="0"/>
                      <a:pt x="14" y="13"/>
                      <a:pt x="7" y="16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3" name="Freeform 2195"/>
              <p:cNvSpPr>
                <a:spLocks/>
              </p:cNvSpPr>
              <p:nvPr/>
            </p:nvSpPr>
            <p:spPr bwMode="auto">
              <a:xfrm>
                <a:off x="3789" y="3203"/>
                <a:ext cx="51" cy="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9" y="18"/>
                  </a:cxn>
                  <a:cxn ang="0">
                    <a:pos x="21" y="27"/>
                  </a:cxn>
                  <a:cxn ang="0">
                    <a:pos x="2" y="11"/>
                  </a:cxn>
                  <a:cxn ang="0">
                    <a:pos x="15" y="0"/>
                  </a:cxn>
                </a:cxnLst>
                <a:rect l="0" t="0" r="r" b="b"/>
                <a:pathLst>
                  <a:path w="32" h="31">
                    <a:moveTo>
                      <a:pt x="15" y="0"/>
                    </a:moveTo>
                    <a:cubicBezTo>
                      <a:pt x="22" y="0"/>
                      <a:pt x="32" y="8"/>
                      <a:pt x="29" y="18"/>
                    </a:cubicBezTo>
                    <a:cubicBezTo>
                      <a:pt x="28" y="21"/>
                      <a:pt x="25" y="25"/>
                      <a:pt x="21" y="27"/>
                    </a:cubicBezTo>
                    <a:cubicBezTo>
                      <a:pt x="10" y="31"/>
                      <a:pt x="0" y="20"/>
                      <a:pt x="2" y="11"/>
                    </a:cubicBezTo>
                    <a:cubicBezTo>
                      <a:pt x="3" y="5"/>
                      <a:pt x="7" y="1"/>
                      <a:pt x="15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4" name="Freeform 2196"/>
              <p:cNvSpPr>
                <a:spLocks/>
              </p:cNvSpPr>
              <p:nvPr/>
            </p:nvSpPr>
            <p:spPr bwMode="auto">
              <a:xfrm>
                <a:off x="3949" y="3200"/>
                <a:ext cx="66" cy="59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32" y="25"/>
                  </a:cxn>
                  <a:cxn ang="0">
                    <a:pos x="13" y="5"/>
                  </a:cxn>
                  <a:cxn ang="0">
                    <a:pos x="20" y="2"/>
                  </a:cxn>
                </a:cxnLst>
                <a:rect l="0" t="0" r="r" b="b"/>
                <a:pathLst>
                  <a:path w="41" h="37">
                    <a:moveTo>
                      <a:pt x="20" y="2"/>
                    </a:moveTo>
                    <a:cubicBezTo>
                      <a:pt x="32" y="0"/>
                      <a:pt x="41" y="15"/>
                      <a:pt x="32" y="25"/>
                    </a:cubicBezTo>
                    <a:cubicBezTo>
                      <a:pt x="19" y="37"/>
                      <a:pt x="0" y="17"/>
                      <a:pt x="13" y="5"/>
                    </a:cubicBezTo>
                    <a:cubicBezTo>
                      <a:pt x="15" y="4"/>
                      <a:pt x="17" y="3"/>
                      <a:pt x="20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5" name="Freeform 2197"/>
              <p:cNvSpPr>
                <a:spLocks/>
              </p:cNvSpPr>
              <p:nvPr/>
            </p:nvSpPr>
            <p:spPr bwMode="auto">
              <a:xfrm>
                <a:off x="3619" y="3201"/>
                <a:ext cx="53" cy="5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23" y="26"/>
                  </a:cxn>
                  <a:cxn ang="0">
                    <a:pos x="0" y="16"/>
                  </a:cxn>
                  <a:cxn ang="0">
                    <a:pos x="12" y="3"/>
                  </a:cxn>
                </a:cxnLst>
                <a:rect l="0" t="0" r="r" b="b"/>
                <a:pathLst>
                  <a:path w="33" h="34">
                    <a:moveTo>
                      <a:pt x="12" y="3"/>
                    </a:moveTo>
                    <a:cubicBezTo>
                      <a:pt x="24" y="0"/>
                      <a:pt x="33" y="16"/>
                      <a:pt x="23" y="26"/>
                    </a:cubicBezTo>
                    <a:cubicBezTo>
                      <a:pt x="15" y="34"/>
                      <a:pt x="0" y="26"/>
                      <a:pt x="0" y="16"/>
                    </a:cubicBezTo>
                    <a:cubicBezTo>
                      <a:pt x="0" y="9"/>
                      <a:pt x="5" y="4"/>
                      <a:pt x="12" y="3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6" name="Freeform 2198"/>
              <p:cNvSpPr>
                <a:spLocks/>
              </p:cNvSpPr>
              <p:nvPr/>
            </p:nvSpPr>
            <p:spPr bwMode="auto">
              <a:xfrm>
                <a:off x="1155" y="3205"/>
                <a:ext cx="49" cy="49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3" y="22"/>
                  </a:cxn>
                  <a:cxn ang="0">
                    <a:pos x="0" y="15"/>
                  </a:cxn>
                  <a:cxn ang="0">
                    <a:pos x="11" y="2"/>
                  </a:cxn>
                </a:cxnLst>
                <a:rect l="0" t="0" r="r" b="b"/>
                <a:pathLst>
                  <a:path w="30" h="31">
                    <a:moveTo>
                      <a:pt x="11" y="2"/>
                    </a:moveTo>
                    <a:cubicBezTo>
                      <a:pt x="21" y="0"/>
                      <a:pt x="30" y="12"/>
                      <a:pt x="23" y="22"/>
                    </a:cubicBezTo>
                    <a:cubicBezTo>
                      <a:pt x="16" y="31"/>
                      <a:pt x="1" y="27"/>
                      <a:pt x="0" y="15"/>
                    </a:cubicBezTo>
                    <a:cubicBezTo>
                      <a:pt x="0" y="8"/>
                      <a:pt x="4" y="4"/>
                      <a:pt x="11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7" name="Freeform 2199"/>
              <p:cNvSpPr>
                <a:spLocks/>
              </p:cNvSpPr>
              <p:nvPr/>
            </p:nvSpPr>
            <p:spPr bwMode="auto">
              <a:xfrm>
                <a:off x="3445" y="3205"/>
                <a:ext cx="52" cy="49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5" y="22"/>
                  </a:cxn>
                  <a:cxn ang="0">
                    <a:pos x="2" y="18"/>
                  </a:cxn>
                  <a:cxn ang="0">
                    <a:pos x="13" y="2"/>
                  </a:cxn>
                </a:cxnLst>
                <a:rect l="0" t="0" r="r" b="b"/>
                <a:pathLst>
                  <a:path w="32" h="31">
                    <a:moveTo>
                      <a:pt x="13" y="2"/>
                    </a:moveTo>
                    <a:cubicBezTo>
                      <a:pt x="23" y="0"/>
                      <a:pt x="32" y="13"/>
                      <a:pt x="25" y="22"/>
                    </a:cubicBezTo>
                    <a:cubicBezTo>
                      <a:pt x="19" y="31"/>
                      <a:pt x="5" y="28"/>
                      <a:pt x="2" y="18"/>
                    </a:cubicBezTo>
                    <a:cubicBezTo>
                      <a:pt x="0" y="12"/>
                      <a:pt x="3" y="4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8" name="Freeform 2200"/>
              <p:cNvSpPr>
                <a:spLocks/>
              </p:cNvSpPr>
              <p:nvPr/>
            </p:nvSpPr>
            <p:spPr bwMode="auto">
              <a:xfrm>
                <a:off x="3269" y="3206"/>
                <a:ext cx="51" cy="48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30" y="17"/>
                  </a:cxn>
                  <a:cxn ang="0">
                    <a:pos x="20" y="27"/>
                  </a:cxn>
                  <a:cxn ang="0">
                    <a:pos x="14" y="2"/>
                  </a:cxn>
                </a:cxnLst>
                <a:rect l="0" t="0" r="r" b="b"/>
                <a:pathLst>
                  <a:path w="32" h="30">
                    <a:moveTo>
                      <a:pt x="14" y="2"/>
                    </a:moveTo>
                    <a:cubicBezTo>
                      <a:pt x="23" y="0"/>
                      <a:pt x="32" y="6"/>
                      <a:pt x="30" y="17"/>
                    </a:cubicBezTo>
                    <a:cubicBezTo>
                      <a:pt x="29" y="22"/>
                      <a:pt x="24" y="26"/>
                      <a:pt x="20" y="27"/>
                    </a:cubicBezTo>
                    <a:cubicBezTo>
                      <a:pt x="1" y="30"/>
                      <a:pt x="0" y="5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9" name="Freeform 2201"/>
              <p:cNvSpPr>
                <a:spLocks/>
              </p:cNvSpPr>
              <p:nvPr/>
            </p:nvSpPr>
            <p:spPr bwMode="auto">
              <a:xfrm>
                <a:off x="3098" y="3208"/>
                <a:ext cx="52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8"/>
                  </a:cxn>
                  <a:cxn ang="0">
                    <a:pos x="3" y="19"/>
                  </a:cxn>
                  <a:cxn ang="0">
                    <a:pos x="15" y="1"/>
                  </a:cxn>
                </a:cxnLst>
                <a:rect l="0" t="0" r="r" b="b"/>
                <a:pathLst>
                  <a:path w="32" h="31">
                    <a:moveTo>
                      <a:pt x="15" y="1"/>
                    </a:moveTo>
                    <a:cubicBezTo>
                      <a:pt x="23" y="0"/>
                      <a:pt x="32" y="8"/>
                      <a:pt x="29" y="18"/>
                    </a:cubicBezTo>
                    <a:cubicBezTo>
                      <a:pt x="25" y="29"/>
                      <a:pt x="8" y="31"/>
                      <a:pt x="3" y="19"/>
                    </a:cubicBezTo>
                    <a:cubicBezTo>
                      <a:pt x="0" y="11"/>
                      <a:pt x="5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0" name="Freeform 2202"/>
              <p:cNvSpPr>
                <a:spLocks/>
              </p:cNvSpPr>
              <p:nvPr/>
            </p:nvSpPr>
            <p:spPr bwMode="auto">
              <a:xfrm>
                <a:off x="2928" y="3209"/>
                <a:ext cx="52" cy="49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5" y="22"/>
                  </a:cxn>
                  <a:cxn ang="0">
                    <a:pos x="3" y="19"/>
                  </a:cxn>
                  <a:cxn ang="0">
                    <a:pos x="6" y="5"/>
                  </a:cxn>
                  <a:cxn ang="0">
                    <a:pos x="13" y="2"/>
                  </a:cxn>
                </a:cxnLst>
                <a:rect l="0" t="0" r="r" b="b"/>
                <a:pathLst>
                  <a:path w="32" h="30">
                    <a:moveTo>
                      <a:pt x="13" y="2"/>
                    </a:moveTo>
                    <a:cubicBezTo>
                      <a:pt x="23" y="0"/>
                      <a:pt x="32" y="13"/>
                      <a:pt x="25" y="22"/>
                    </a:cubicBezTo>
                    <a:cubicBezTo>
                      <a:pt x="19" y="30"/>
                      <a:pt x="6" y="28"/>
                      <a:pt x="3" y="19"/>
                    </a:cubicBezTo>
                    <a:cubicBezTo>
                      <a:pt x="0" y="14"/>
                      <a:pt x="2" y="8"/>
                      <a:pt x="6" y="5"/>
                    </a:cubicBezTo>
                    <a:cubicBezTo>
                      <a:pt x="8" y="3"/>
                      <a:pt x="9" y="2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1" name="Freeform 2203"/>
              <p:cNvSpPr>
                <a:spLocks/>
              </p:cNvSpPr>
              <p:nvPr/>
            </p:nvSpPr>
            <p:spPr bwMode="auto">
              <a:xfrm>
                <a:off x="4484" y="3211"/>
                <a:ext cx="19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7"/>
                  </a:cxn>
                  <a:cxn ang="0">
                    <a:pos x="12" y="13"/>
                  </a:cxn>
                  <a:cxn ang="0">
                    <a:pos x="6" y="0"/>
                  </a:cxn>
                </a:cxnLst>
                <a:rect l="0" t="0" r="r" b="b"/>
                <a:pathLst>
                  <a:path w="12" h="16">
                    <a:moveTo>
                      <a:pt x="6" y="0"/>
                    </a:moveTo>
                    <a:cubicBezTo>
                      <a:pt x="8" y="3"/>
                      <a:pt x="10" y="5"/>
                      <a:pt x="12" y="7"/>
                    </a:cubicBezTo>
                    <a:cubicBezTo>
                      <a:pt x="12" y="9"/>
                      <a:pt x="12" y="10"/>
                      <a:pt x="12" y="13"/>
                    </a:cubicBezTo>
                    <a:cubicBezTo>
                      <a:pt x="7" y="16"/>
                      <a:pt x="0" y="5"/>
                      <a:pt x="6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2" name="Freeform 2204"/>
              <p:cNvSpPr>
                <a:spLocks/>
              </p:cNvSpPr>
              <p:nvPr/>
            </p:nvSpPr>
            <p:spPr bwMode="auto">
              <a:xfrm>
                <a:off x="5220" y="3209"/>
                <a:ext cx="49" cy="49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28" y="18"/>
                  </a:cxn>
                  <a:cxn ang="0">
                    <a:pos x="3" y="18"/>
                  </a:cxn>
                  <a:cxn ang="0">
                    <a:pos x="13" y="2"/>
                  </a:cxn>
                </a:cxnLst>
                <a:rect l="0" t="0" r="r" b="b"/>
                <a:pathLst>
                  <a:path w="31" h="30">
                    <a:moveTo>
                      <a:pt x="13" y="2"/>
                    </a:moveTo>
                    <a:cubicBezTo>
                      <a:pt x="21" y="0"/>
                      <a:pt x="31" y="8"/>
                      <a:pt x="28" y="18"/>
                    </a:cubicBezTo>
                    <a:cubicBezTo>
                      <a:pt x="24" y="30"/>
                      <a:pt x="6" y="30"/>
                      <a:pt x="3" y="18"/>
                    </a:cubicBezTo>
                    <a:cubicBezTo>
                      <a:pt x="0" y="11"/>
                      <a:pt x="5" y="3"/>
                      <a:pt x="13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3" name="Freeform 2205"/>
              <p:cNvSpPr>
                <a:spLocks/>
              </p:cNvSpPr>
              <p:nvPr/>
            </p:nvSpPr>
            <p:spPr bwMode="auto">
              <a:xfrm>
                <a:off x="2756" y="3213"/>
                <a:ext cx="45" cy="4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26" y="9"/>
                  </a:cxn>
                  <a:cxn ang="0">
                    <a:pos x="10" y="24"/>
                  </a:cxn>
                  <a:cxn ang="0">
                    <a:pos x="5" y="4"/>
                  </a:cxn>
                  <a:cxn ang="0">
                    <a:pos x="12" y="1"/>
                  </a:cxn>
                </a:cxnLst>
                <a:rect l="0" t="0" r="r" b="b"/>
                <a:pathLst>
                  <a:path w="28" h="27">
                    <a:moveTo>
                      <a:pt x="12" y="1"/>
                    </a:moveTo>
                    <a:cubicBezTo>
                      <a:pt x="17" y="0"/>
                      <a:pt x="24" y="3"/>
                      <a:pt x="26" y="9"/>
                    </a:cubicBezTo>
                    <a:cubicBezTo>
                      <a:pt x="28" y="17"/>
                      <a:pt x="20" y="27"/>
                      <a:pt x="10" y="24"/>
                    </a:cubicBezTo>
                    <a:cubicBezTo>
                      <a:pt x="1" y="21"/>
                      <a:pt x="0" y="9"/>
                      <a:pt x="5" y="4"/>
                    </a:cubicBezTo>
                    <a:cubicBezTo>
                      <a:pt x="7" y="2"/>
                      <a:pt x="9" y="2"/>
                      <a:pt x="12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4" name="Freeform 2206"/>
              <p:cNvSpPr>
                <a:spLocks/>
              </p:cNvSpPr>
              <p:nvPr/>
            </p:nvSpPr>
            <p:spPr bwMode="auto">
              <a:xfrm>
                <a:off x="1340" y="3213"/>
                <a:ext cx="19" cy="11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0" y="2"/>
                  </a:cxn>
                  <a:cxn ang="0">
                    <a:pos x="12" y="5"/>
                  </a:cxn>
                </a:cxnLst>
                <a:rect l="0" t="0" r="r" b="b"/>
                <a:pathLst>
                  <a:path w="12" h="7">
                    <a:moveTo>
                      <a:pt x="12" y="5"/>
                    </a:moveTo>
                    <a:cubicBezTo>
                      <a:pt x="7" y="6"/>
                      <a:pt x="3" y="7"/>
                      <a:pt x="0" y="2"/>
                    </a:cubicBezTo>
                    <a:cubicBezTo>
                      <a:pt x="4" y="0"/>
                      <a:pt x="11" y="1"/>
                      <a:pt x="12" y="5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5" name="Freeform 2207"/>
              <p:cNvSpPr>
                <a:spLocks/>
              </p:cNvSpPr>
              <p:nvPr/>
            </p:nvSpPr>
            <p:spPr bwMode="auto">
              <a:xfrm>
                <a:off x="4357" y="3214"/>
                <a:ext cx="55" cy="50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2" y="27"/>
                  </a:cxn>
                  <a:cxn ang="0">
                    <a:pos x="2" y="19"/>
                  </a:cxn>
                  <a:cxn ang="0">
                    <a:pos x="15" y="1"/>
                  </a:cxn>
                </a:cxnLst>
                <a:rect l="0" t="0" r="r" b="b"/>
                <a:pathLst>
                  <a:path w="34" h="31">
                    <a:moveTo>
                      <a:pt x="15" y="1"/>
                    </a:moveTo>
                    <a:cubicBezTo>
                      <a:pt x="30" y="0"/>
                      <a:pt x="34" y="21"/>
                      <a:pt x="22" y="27"/>
                    </a:cubicBezTo>
                    <a:cubicBezTo>
                      <a:pt x="15" y="31"/>
                      <a:pt x="4" y="27"/>
                      <a:pt x="2" y="19"/>
                    </a:cubicBezTo>
                    <a:cubicBezTo>
                      <a:pt x="0" y="11"/>
                      <a:pt x="4" y="2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6" name="Freeform 2208"/>
              <p:cNvSpPr>
                <a:spLocks/>
              </p:cNvSpPr>
              <p:nvPr/>
            </p:nvSpPr>
            <p:spPr bwMode="auto">
              <a:xfrm>
                <a:off x="4182" y="3214"/>
                <a:ext cx="60" cy="5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8" y="25"/>
                  </a:cxn>
                  <a:cxn ang="0">
                    <a:pos x="8" y="27"/>
                  </a:cxn>
                  <a:cxn ang="0">
                    <a:pos x="15" y="2"/>
                  </a:cxn>
                </a:cxnLst>
                <a:rect l="0" t="0" r="r" b="b"/>
                <a:pathLst>
                  <a:path w="37" h="31">
                    <a:moveTo>
                      <a:pt x="15" y="2"/>
                    </a:moveTo>
                    <a:cubicBezTo>
                      <a:pt x="25" y="0"/>
                      <a:pt x="37" y="14"/>
                      <a:pt x="28" y="25"/>
                    </a:cubicBezTo>
                    <a:cubicBezTo>
                      <a:pt x="23" y="30"/>
                      <a:pt x="14" y="31"/>
                      <a:pt x="8" y="27"/>
                    </a:cubicBezTo>
                    <a:cubicBezTo>
                      <a:pt x="0" y="20"/>
                      <a:pt x="2" y="5"/>
                      <a:pt x="15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7" name="Freeform 2209"/>
              <p:cNvSpPr>
                <a:spLocks/>
              </p:cNvSpPr>
              <p:nvPr/>
            </p:nvSpPr>
            <p:spPr bwMode="auto">
              <a:xfrm>
                <a:off x="4009" y="3217"/>
                <a:ext cx="59" cy="4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22" y="28"/>
                  </a:cxn>
                  <a:cxn ang="0">
                    <a:pos x="14" y="28"/>
                  </a:cxn>
                  <a:cxn ang="0">
                    <a:pos x="17" y="1"/>
                  </a:cxn>
                </a:cxnLst>
                <a:rect l="0" t="0" r="r" b="b"/>
                <a:pathLst>
                  <a:path w="37" h="29">
                    <a:moveTo>
                      <a:pt x="17" y="1"/>
                    </a:moveTo>
                    <a:cubicBezTo>
                      <a:pt x="34" y="0"/>
                      <a:pt x="37" y="24"/>
                      <a:pt x="22" y="28"/>
                    </a:cubicBezTo>
                    <a:cubicBezTo>
                      <a:pt x="20" y="29"/>
                      <a:pt x="16" y="29"/>
                      <a:pt x="14" y="28"/>
                    </a:cubicBezTo>
                    <a:cubicBezTo>
                      <a:pt x="1" y="24"/>
                      <a:pt x="0" y="3"/>
                      <a:pt x="17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8" name="Freeform 2210"/>
              <p:cNvSpPr>
                <a:spLocks/>
              </p:cNvSpPr>
              <p:nvPr/>
            </p:nvSpPr>
            <p:spPr bwMode="auto">
              <a:xfrm>
                <a:off x="3840" y="3217"/>
                <a:ext cx="55" cy="5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25" y="25"/>
                  </a:cxn>
                  <a:cxn ang="0">
                    <a:pos x="1" y="14"/>
                  </a:cxn>
                  <a:cxn ang="0">
                    <a:pos x="14" y="2"/>
                  </a:cxn>
                </a:cxnLst>
                <a:rect l="0" t="0" r="r" b="b"/>
                <a:pathLst>
                  <a:path w="34" h="33">
                    <a:moveTo>
                      <a:pt x="14" y="2"/>
                    </a:moveTo>
                    <a:cubicBezTo>
                      <a:pt x="27" y="0"/>
                      <a:pt x="34" y="17"/>
                      <a:pt x="25" y="25"/>
                    </a:cubicBezTo>
                    <a:cubicBezTo>
                      <a:pt x="17" y="33"/>
                      <a:pt x="0" y="27"/>
                      <a:pt x="1" y="14"/>
                    </a:cubicBezTo>
                    <a:cubicBezTo>
                      <a:pt x="2" y="8"/>
                      <a:pt x="7" y="3"/>
                      <a:pt x="14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9" name="Freeform 2211"/>
              <p:cNvSpPr>
                <a:spLocks/>
              </p:cNvSpPr>
              <p:nvPr/>
            </p:nvSpPr>
            <p:spPr bwMode="auto">
              <a:xfrm>
                <a:off x="3667" y="3221"/>
                <a:ext cx="50" cy="5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29" y="16"/>
                  </a:cxn>
                  <a:cxn ang="0">
                    <a:pos x="4" y="20"/>
                  </a:cxn>
                  <a:cxn ang="0">
                    <a:pos x="15" y="1"/>
                  </a:cxn>
                </a:cxnLst>
                <a:rect l="0" t="0" r="r" b="b"/>
                <a:pathLst>
                  <a:path w="31" h="33">
                    <a:moveTo>
                      <a:pt x="15" y="1"/>
                    </a:moveTo>
                    <a:cubicBezTo>
                      <a:pt x="22" y="0"/>
                      <a:pt x="31" y="8"/>
                      <a:pt x="29" y="16"/>
                    </a:cubicBezTo>
                    <a:cubicBezTo>
                      <a:pt x="28" y="28"/>
                      <a:pt x="10" y="33"/>
                      <a:pt x="4" y="20"/>
                    </a:cubicBezTo>
                    <a:cubicBezTo>
                      <a:pt x="0" y="13"/>
                      <a:pt x="4" y="3"/>
                      <a:pt x="15" y="1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0" name="Freeform 2212"/>
              <p:cNvSpPr>
                <a:spLocks/>
              </p:cNvSpPr>
              <p:nvPr/>
            </p:nvSpPr>
            <p:spPr bwMode="auto">
              <a:xfrm>
                <a:off x="3325" y="3222"/>
                <a:ext cx="51" cy="4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26" y="22"/>
                  </a:cxn>
                  <a:cxn ang="0">
                    <a:pos x="6" y="25"/>
                  </a:cxn>
                  <a:cxn ang="0">
                    <a:pos x="1" y="11"/>
                  </a:cxn>
                  <a:cxn ang="0">
                    <a:pos x="12" y="2"/>
                  </a:cxn>
                </a:cxnLst>
                <a:rect l="0" t="0" r="r" b="b"/>
                <a:pathLst>
                  <a:path w="32" h="30">
                    <a:moveTo>
                      <a:pt x="12" y="2"/>
                    </a:moveTo>
                    <a:cubicBezTo>
                      <a:pt x="22" y="0"/>
                      <a:pt x="32" y="12"/>
                      <a:pt x="26" y="22"/>
                    </a:cubicBezTo>
                    <a:cubicBezTo>
                      <a:pt x="22" y="28"/>
                      <a:pt x="12" y="30"/>
                      <a:pt x="6" y="25"/>
                    </a:cubicBezTo>
                    <a:cubicBezTo>
                      <a:pt x="2" y="22"/>
                      <a:pt x="0" y="16"/>
                      <a:pt x="1" y="11"/>
                    </a:cubicBezTo>
                    <a:cubicBezTo>
                      <a:pt x="3" y="6"/>
                      <a:pt x="7" y="3"/>
                      <a:pt x="12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1" name="Freeform 2213"/>
              <p:cNvSpPr>
                <a:spLocks/>
              </p:cNvSpPr>
              <p:nvPr/>
            </p:nvSpPr>
            <p:spPr bwMode="auto">
              <a:xfrm>
                <a:off x="3493" y="3222"/>
                <a:ext cx="57" cy="5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25" y="23"/>
                  </a:cxn>
                  <a:cxn ang="0">
                    <a:pos x="5" y="10"/>
                  </a:cxn>
                  <a:cxn ang="0">
                    <a:pos x="16" y="2"/>
                  </a:cxn>
                </a:cxnLst>
                <a:rect l="0" t="0" r="r" b="b"/>
                <a:pathLst>
                  <a:path w="35" h="32">
                    <a:moveTo>
                      <a:pt x="16" y="2"/>
                    </a:moveTo>
                    <a:cubicBezTo>
                      <a:pt x="27" y="0"/>
                      <a:pt x="35" y="15"/>
                      <a:pt x="25" y="23"/>
                    </a:cubicBezTo>
                    <a:cubicBezTo>
                      <a:pt x="16" y="32"/>
                      <a:pt x="0" y="22"/>
                      <a:pt x="5" y="10"/>
                    </a:cubicBezTo>
                    <a:cubicBezTo>
                      <a:pt x="7" y="5"/>
                      <a:pt x="9" y="3"/>
                      <a:pt x="16" y="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2" name="Freeform 2214"/>
              <p:cNvSpPr>
                <a:spLocks/>
              </p:cNvSpPr>
              <p:nvPr/>
            </p:nvSpPr>
            <p:spPr bwMode="auto">
              <a:xfrm>
                <a:off x="1208" y="3219"/>
                <a:ext cx="37" cy="51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1" y="23"/>
                  </a:cxn>
                  <a:cxn ang="0">
                    <a:pos x="1" y="15"/>
                  </a:cxn>
                  <a:cxn ang="0">
                    <a:pos x="23" y="12"/>
                  </a:cxn>
                </a:cxnLst>
                <a:rect l="0" t="0" r="r" b="b"/>
                <a:pathLst>
                  <a:path w="23" h="32">
                    <a:moveTo>
                      <a:pt x="23" y="12"/>
                    </a:moveTo>
                    <a:cubicBezTo>
                      <a:pt x="21" y="15"/>
                      <a:pt x="19" y="19"/>
                      <a:pt x="21" y="23"/>
                    </a:cubicBezTo>
                    <a:cubicBezTo>
                      <a:pt x="13" y="32"/>
                      <a:pt x="0" y="25"/>
                      <a:pt x="1" y="15"/>
                    </a:cubicBezTo>
                    <a:cubicBezTo>
                      <a:pt x="1" y="3"/>
                      <a:pt x="19" y="0"/>
                      <a:pt x="23" y="12"/>
                    </a:cubicBezTo>
                    <a:close/>
                  </a:path>
                </a:pathLst>
              </a:custGeom>
              <a:solidFill>
                <a:srgbClr val="D1D3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264" name="Freeform 2216"/>
            <p:cNvSpPr>
              <a:spLocks/>
            </p:cNvSpPr>
            <p:nvPr/>
          </p:nvSpPr>
          <p:spPr bwMode="auto">
            <a:xfrm>
              <a:off x="2975" y="3225"/>
              <a:ext cx="54" cy="45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30" y="8"/>
                </a:cxn>
                <a:cxn ang="0">
                  <a:pos x="17" y="28"/>
                </a:cxn>
                <a:cxn ang="0">
                  <a:pos x="8" y="5"/>
                </a:cxn>
                <a:cxn ang="0">
                  <a:pos x="16" y="1"/>
                </a:cxn>
              </a:cxnLst>
              <a:rect l="0" t="0" r="r" b="b"/>
              <a:pathLst>
                <a:path w="34" h="28">
                  <a:moveTo>
                    <a:pt x="16" y="1"/>
                  </a:moveTo>
                  <a:cubicBezTo>
                    <a:pt x="21" y="0"/>
                    <a:pt x="27" y="3"/>
                    <a:pt x="30" y="8"/>
                  </a:cubicBezTo>
                  <a:cubicBezTo>
                    <a:pt x="34" y="16"/>
                    <a:pt x="27" y="28"/>
                    <a:pt x="17" y="28"/>
                  </a:cubicBezTo>
                  <a:cubicBezTo>
                    <a:pt x="7" y="27"/>
                    <a:pt x="0" y="13"/>
                    <a:pt x="8" y="5"/>
                  </a:cubicBezTo>
                  <a:cubicBezTo>
                    <a:pt x="10" y="3"/>
                    <a:pt x="13" y="2"/>
                    <a:pt x="16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5" name="Freeform 2217"/>
            <p:cNvSpPr>
              <a:spLocks/>
            </p:cNvSpPr>
            <p:nvPr/>
          </p:nvSpPr>
          <p:spPr bwMode="auto">
            <a:xfrm>
              <a:off x="3155" y="3225"/>
              <a:ext cx="43" cy="50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26" y="14"/>
                </a:cxn>
                <a:cxn ang="0">
                  <a:pos x="0" y="14"/>
                </a:cxn>
                <a:cxn ang="0">
                  <a:pos x="11" y="1"/>
                </a:cxn>
              </a:cxnLst>
              <a:rect l="0" t="0" r="r" b="b"/>
              <a:pathLst>
                <a:path w="27" h="31">
                  <a:moveTo>
                    <a:pt x="11" y="1"/>
                  </a:moveTo>
                  <a:cubicBezTo>
                    <a:pt x="17" y="0"/>
                    <a:pt x="27" y="5"/>
                    <a:pt x="26" y="14"/>
                  </a:cubicBezTo>
                  <a:cubicBezTo>
                    <a:pt x="25" y="31"/>
                    <a:pt x="1" y="30"/>
                    <a:pt x="0" y="14"/>
                  </a:cubicBezTo>
                  <a:cubicBezTo>
                    <a:pt x="0" y="8"/>
                    <a:pt x="4" y="3"/>
                    <a:pt x="11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6" name="Freeform 2218"/>
            <p:cNvSpPr>
              <a:spLocks/>
            </p:cNvSpPr>
            <p:nvPr/>
          </p:nvSpPr>
          <p:spPr bwMode="auto">
            <a:xfrm>
              <a:off x="5269" y="3225"/>
              <a:ext cx="53" cy="52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30" y="18"/>
                </a:cxn>
                <a:cxn ang="0">
                  <a:pos x="4" y="22"/>
                </a:cxn>
                <a:cxn ang="0">
                  <a:pos x="14" y="1"/>
                </a:cxn>
              </a:cxnLst>
              <a:rect l="0" t="0" r="r" b="b"/>
              <a:pathLst>
                <a:path w="33" h="32">
                  <a:moveTo>
                    <a:pt x="14" y="1"/>
                  </a:moveTo>
                  <a:cubicBezTo>
                    <a:pt x="22" y="0"/>
                    <a:pt x="33" y="7"/>
                    <a:pt x="30" y="18"/>
                  </a:cubicBezTo>
                  <a:cubicBezTo>
                    <a:pt x="27" y="29"/>
                    <a:pt x="10" y="32"/>
                    <a:pt x="4" y="22"/>
                  </a:cubicBezTo>
                  <a:cubicBezTo>
                    <a:pt x="0" y="14"/>
                    <a:pt x="4" y="3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7" name="Freeform 2219"/>
            <p:cNvSpPr>
              <a:spLocks/>
            </p:cNvSpPr>
            <p:nvPr/>
          </p:nvSpPr>
          <p:spPr bwMode="auto">
            <a:xfrm>
              <a:off x="2809" y="3227"/>
              <a:ext cx="50" cy="5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26" y="10"/>
                </a:cxn>
                <a:cxn ang="0">
                  <a:pos x="2" y="22"/>
                </a:cxn>
                <a:cxn ang="0">
                  <a:pos x="0" y="14"/>
                </a:cxn>
                <a:cxn ang="0">
                  <a:pos x="11" y="1"/>
                </a:cxn>
              </a:cxnLst>
              <a:rect l="0" t="0" r="r" b="b"/>
              <a:pathLst>
                <a:path w="31" h="34">
                  <a:moveTo>
                    <a:pt x="11" y="1"/>
                  </a:moveTo>
                  <a:cubicBezTo>
                    <a:pt x="17" y="0"/>
                    <a:pt x="24" y="4"/>
                    <a:pt x="26" y="10"/>
                  </a:cubicBezTo>
                  <a:cubicBezTo>
                    <a:pt x="31" y="24"/>
                    <a:pt x="11" y="34"/>
                    <a:pt x="2" y="22"/>
                  </a:cubicBezTo>
                  <a:cubicBezTo>
                    <a:pt x="1" y="20"/>
                    <a:pt x="0" y="17"/>
                    <a:pt x="0" y="14"/>
                  </a:cubicBezTo>
                  <a:cubicBezTo>
                    <a:pt x="0" y="7"/>
                    <a:pt x="4" y="3"/>
                    <a:pt x="11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8" name="Freeform 2220"/>
            <p:cNvSpPr>
              <a:spLocks/>
            </p:cNvSpPr>
            <p:nvPr/>
          </p:nvSpPr>
          <p:spPr bwMode="auto">
            <a:xfrm>
              <a:off x="1038" y="3229"/>
              <a:ext cx="40" cy="41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1" y="8"/>
                </a:cxn>
                <a:cxn ang="0">
                  <a:pos x="1" y="12"/>
                </a:cxn>
                <a:cxn ang="0">
                  <a:pos x="8" y="1"/>
                </a:cxn>
              </a:cxnLst>
              <a:rect l="0" t="0" r="r" b="b"/>
              <a:pathLst>
                <a:path w="25" h="26">
                  <a:moveTo>
                    <a:pt x="8" y="1"/>
                  </a:moveTo>
                  <a:cubicBezTo>
                    <a:pt x="14" y="0"/>
                    <a:pt x="20" y="3"/>
                    <a:pt x="21" y="8"/>
                  </a:cubicBezTo>
                  <a:cubicBezTo>
                    <a:pt x="25" y="22"/>
                    <a:pt x="2" y="26"/>
                    <a:pt x="1" y="12"/>
                  </a:cubicBezTo>
                  <a:cubicBezTo>
                    <a:pt x="0" y="6"/>
                    <a:pt x="3" y="2"/>
                    <a:pt x="8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69" name="Freeform 2221"/>
            <p:cNvSpPr>
              <a:spLocks/>
            </p:cNvSpPr>
            <p:nvPr/>
          </p:nvSpPr>
          <p:spPr bwMode="auto">
            <a:xfrm>
              <a:off x="4410" y="3230"/>
              <a:ext cx="52" cy="5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4" y="26"/>
                </a:cxn>
                <a:cxn ang="0">
                  <a:pos x="1" y="14"/>
                </a:cxn>
                <a:cxn ang="0">
                  <a:pos x="13" y="2"/>
                </a:cxn>
              </a:cxnLst>
              <a:rect l="0" t="0" r="r" b="b"/>
              <a:pathLst>
                <a:path w="32" h="33">
                  <a:moveTo>
                    <a:pt x="13" y="2"/>
                  </a:moveTo>
                  <a:cubicBezTo>
                    <a:pt x="27" y="0"/>
                    <a:pt x="32" y="17"/>
                    <a:pt x="24" y="26"/>
                  </a:cubicBezTo>
                  <a:cubicBezTo>
                    <a:pt x="17" y="33"/>
                    <a:pt x="0" y="28"/>
                    <a:pt x="1" y="14"/>
                  </a:cubicBezTo>
                  <a:cubicBezTo>
                    <a:pt x="2" y="8"/>
                    <a:pt x="5" y="4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0" name="Freeform 2222"/>
            <p:cNvSpPr>
              <a:spLocks/>
            </p:cNvSpPr>
            <p:nvPr/>
          </p:nvSpPr>
          <p:spPr bwMode="auto">
            <a:xfrm>
              <a:off x="4229" y="3232"/>
              <a:ext cx="62" cy="53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25" y="28"/>
                </a:cxn>
                <a:cxn ang="0">
                  <a:pos x="10" y="6"/>
                </a:cxn>
                <a:cxn ang="0">
                  <a:pos x="19" y="2"/>
                </a:cxn>
              </a:cxnLst>
              <a:rect l="0" t="0" r="r" b="b"/>
              <a:pathLst>
                <a:path w="39" h="33">
                  <a:moveTo>
                    <a:pt x="19" y="2"/>
                  </a:moveTo>
                  <a:cubicBezTo>
                    <a:pt x="35" y="0"/>
                    <a:pt x="39" y="23"/>
                    <a:pt x="25" y="28"/>
                  </a:cubicBezTo>
                  <a:cubicBezTo>
                    <a:pt x="13" y="33"/>
                    <a:pt x="0" y="17"/>
                    <a:pt x="10" y="6"/>
                  </a:cubicBezTo>
                  <a:cubicBezTo>
                    <a:pt x="12" y="4"/>
                    <a:pt x="15" y="2"/>
                    <a:pt x="19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1" name="Freeform 2223"/>
            <p:cNvSpPr>
              <a:spLocks/>
            </p:cNvSpPr>
            <p:nvPr/>
          </p:nvSpPr>
          <p:spPr bwMode="auto">
            <a:xfrm>
              <a:off x="4063" y="3233"/>
              <a:ext cx="50" cy="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29" y="12"/>
                </a:cxn>
                <a:cxn ang="0">
                  <a:pos x="11" y="28"/>
                </a:cxn>
                <a:cxn ang="0">
                  <a:pos x="13" y="3"/>
                </a:cxn>
              </a:cxnLst>
              <a:rect l="0" t="0" r="r" b="b"/>
              <a:pathLst>
                <a:path w="31" h="31">
                  <a:moveTo>
                    <a:pt x="13" y="3"/>
                  </a:moveTo>
                  <a:cubicBezTo>
                    <a:pt x="20" y="0"/>
                    <a:pt x="28" y="6"/>
                    <a:pt x="29" y="12"/>
                  </a:cubicBezTo>
                  <a:cubicBezTo>
                    <a:pt x="31" y="21"/>
                    <a:pt x="22" y="31"/>
                    <a:pt x="11" y="28"/>
                  </a:cubicBezTo>
                  <a:cubicBezTo>
                    <a:pt x="1" y="25"/>
                    <a:pt x="0" y="5"/>
                    <a:pt x="13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2" name="Freeform 2224"/>
            <p:cNvSpPr>
              <a:spLocks/>
            </p:cNvSpPr>
            <p:nvPr/>
          </p:nvSpPr>
          <p:spPr bwMode="auto">
            <a:xfrm>
              <a:off x="3892" y="3237"/>
              <a:ext cx="48" cy="49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9" y="11"/>
                </a:cxn>
                <a:cxn ang="0">
                  <a:pos x="10" y="26"/>
                </a:cxn>
                <a:cxn ang="0">
                  <a:pos x="13" y="1"/>
                </a:cxn>
              </a:cxnLst>
              <a:rect l="0" t="0" r="r" b="b"/>
              <a:pathLst>
                <a:path w="30" h="31">
                  <a:moveTo>
                    <a:pt x="13" y="1"/>
                  </a:moveTo>
                  <a:cubicBezTo>
                    <a:pt x="19" y="0"/>
                    <a:pt x="27" y="4"/>
                    <a:pt x="29" y="11"/>
                  </a:cubicBezTo>
                  <a:cubicBezTo>
                    <a:pt x="30" y="21"/>
                    <a:pt x="20" y="31"/>
                    <a:pt x="10" y="26"/>
                  </a:cubicBezTo>
                  <a:cubicBezTo>
                    <a:pt x="0" y="21"/>
                    <a:pt x="0" y="4"/>
                    <a:pt x="13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3" name="Freeform 2225"/>
            <p:cNvSpPr>
              <a:spLocks/>
            </p:cNvSpPr>
            <p:nvPr/>
          </p:nvSpPr>
          <p:spPr bwMode="auto">
            <a:xfrm>
              <a:off x="3718" y="3238"/>
              <a:ext cx="52" cy="47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30" y="10"/>
                </a:cxn>
                <a:cxn ang="0">
                  <a:pos x="13" y="27"/>
                </a:cxn>
                <a:cxn ang="0">
                  <a:pos x="7" y="4"/>
                </a:cxn>
                <a:cxn ang="0">
                  <a:pos x="14" y="1"/>
                </a:cxn>
              </a:cxnLst>
              <a:rect l="0" t="0" r="r" b="b"/>
              <a:pathLst>
                <a:path w="32" h="29">
                  <a:moveTo>
                    <a:pt x="14" y="1"/>
                  </a:moveTo>
                  <a:cubicBezTo>
                    <a:pt x="20" y="0"/>
                    <a:pt x="29" y="3"/>
                    <a:pt x="30" y="10"/>
                  </a:cubicBezTo>
                  <a:cubicBezTo>
                    <a:pt x="32" y="20"/>
                    <a:pt x="24" y="29"/>
                    <a:pt x="13" y="27"/>
                  </a:cubicBezTo>
                  <a:cubicBezTo>
                    <a:pt x="3" y="25"/>
                    <a:pt x="0" y="10"/>
                    <a:pt x="7" y="4"/>
                  </a:cubicBezTo>
                  <a:cubicBezTo>
                    <a:pt x="9" y="2"/>
                    <a:pt x="11" y="1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4" name="Freeform 2226"/>
            <p:cNvSpPr>
              <a:spLocks/>
            </p:cNvSpPr>
            <p:nvPr/>
          </p:nvSpPr>
          <p:spPr bwMode="auto">
            <a:xfrm>
              <a:off x="3546" y="3240"/>
              <a:ext cx="52" cy="46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1" y="1"/>
                </a:cxn>
                <a:cxn ang="0">
                  <a:pos x="28" y="8"/>
                </a:cxn>
                <a:cxn ang="0">
                  <a:pos x="11" y="26"/>
                </a:cxn>
                <a:cxn ang="0">
                  <a:pos x="14" y="1"/>
                </a:cxn>
              </a:cxnLst>
              <a:rect l="0" t="0" r="r" b="b"/>
              <a:pathLst>
                <a:path w="32" h="29">
                  <a:moveTo>
                    <a:pt x="14" y="1"/>
                  </a:moveTo>
                  <a:cubicBezTo>
                    <a:pt x="16" y="0"/>
                    <a:pt x="19" y="0"/>
                    <a:pt x="21" y="1"/>
                  </a:cubicBezTo>
                  <a:cubicBezTo>
                    <a:pt x="24" y="2"/>
                    <a:pt x="27" y="5"/>
                    <a:pt x="28" y="8"/>
                  </a:cubicBezTo>
                  <a:cubicBezTo>
                    <a:pt x="32" y="20"/>
                    <a:pt x="21" y="29"/>
                    <a:pt x="11" y="26"/>
                  </a:cubicBezTo>
                  <a:cubicBezTo>
                    <a:pt x="0" y="22"/>
                    <a:pt x="0" y="3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5" name="Freeform 2227"/>
            <p:cNvSpPr>
              <a:spLocks/>
            </p:cNvSpPr>
            <p:nvPr/>
          </p:nvSpPr>
          <p:spPr bwMode="auto">
            <a:xfrm>
              <a:off x="3375" y="3240"/>
              <a:ext cx="49" cy="46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9" y="11"/>
                </a:cxn>
                <a:cxn ang="0">
                  <a:pos x="13" y="28"/>
                </a:cxn>
                <a:cxn ang="0">
                  <a:pos x="3" y="9"/>
                </a:cxn>
                <a:cxn ang="0">
                  <a:pos x="13" y="1"/>
                </a:cxn>
              </a:cxnLst>
              <a:rect l="0" t="0" r="r" b="b"/>
              <a:pathLst>
                <a:path w="31" h="29">
                  <a:moveTo>
                    <a:pt x="13" y="1"/>
                  </a:moveTo>
                  <a:cubicBezTo>
                    <a:pt x="21" y="0"/>
                    <a:pt x="27" y="4"/>
                    <a:pt x="29" y="11"/>
                  </a:cubicBezTo>
                  <a:cubicBezTo>
                    <a:pt x="31" y="22"/>
                    <a:pt x="21" y="29"/>
                    <a:pt x="13" y="28"/>
                  </a:cubicBezTo>
                  <a:cubicBezTo>
                    <a:pt x="7" y="27"/>
                    <a:pt x="0" y="19"/>
                    <a:pt x="3" y="9"/>
                  </a:cubicBezTo>
                  <a:cubicBezTo>
                    <a:pt x="3" y="7"/>
                    <a:pt x="7" y="2"/>
                    <a:pt x="13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6" name="Freeform 2228"/>
            <p:cNvSpPr>
              <a:spLocks/>
            </p:cNvSpPr>
            <p:nvPr/>
          </p:nvSpPr>
          <p:spPr bwMode="auto">
            <a:xfrm>
              <a:off x="3026" y="3243"/>
              <a:ext cx="56" cy="4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7" y="3"/>
                </a:cxn>
                <a:cxn ang="0">
                  <a:pos x="21" y="27"/>
                </a:cxn>
                <a:cxn ang="0">
                  <a:pos x="8" y="24"/>
                </a:cxn>
                <a:cxn ang="0">
                  <a:pos x="17" y="0"/>
                </a:cxn>
              </a:cxnLst>
              <a:rect l="0" t="0" r="r" b="b"/>
              <a:pathLst>
                <a:path w="35" h="28">
                  <a:moveTo>
                    <a:pt x="17" y="0"/>
                  </a:moveTo>
                  <a:cubicBezTo>
                    <a:pt x="19" y="0"/>
                    <a:pt x="24" y="1"/>
                    <a:pt x="27" y="3"/>
                  </a:cubicBezTo>
                  <a:cubicBezTo>
                    <a:pt x="35" y="10"/>
                    <a:pt x="32" y="25"/>
                    <a:pt x="21" y="27"/>
                  </a:cubicBezTo>
                  <a:cubicBezTo>
                    <a:pt x="17" y="28"/>
                    <a:pt x="11" y="27"/>
                    <a:pt x="8" y="24"/>
                  </a:cubicBezTo>
                  <a:cubicBezTo>
                    <a:pt x="0" y="16"/>
                    <a:pt x="5" y="1"/>
                    <a:pt x="17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7" name="Freeform 2229"/>
            <p:cNvSpPr>
              <a:spLocks/>
            </p:cNvSpPr>
            <p:nvPr/>
          </p:nvSpPr>
          <p:spPr bwMode="auto">
            <a:xfrm>
              <a:off x="3198" y="3241"/>
              <a:ext cx="56" cy="4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1" y="9"/>
                </a:cxn>
                <a:cxn ang="0">
                  <a:pos x="17" y="27"/>
                </a:cxn>
                <a:cxn ang="0">
                  <a:pos x="16" y="2"/>
                </a:cxn>
              </a:cxnLst>
              <a:rect l="0" t="0" r="r" b="b"/>
              <a:pathLst>
                <a:path w="35" h="28">
                  <a:moveTo>
                    <a:pt x="16" y="2"/>
                  </a:moveTo>
                  <a:cubicBezTo>
                    <a:pt x="24" y="0"/>
                    <a:pt x="29" y="4"/>
                    <a:pt x="31" y="9"/>
                  </a:cubicBezTo>
                  <a:cubicBezTo>
                    <a:pt x="35" y="20"/>
                    <a:pt x="26" y="28"/>
                    <a:pt x="17" y="27"/>
                  </a:cubicBezTo>
                  <a:cubicBezTo>
                    <a:pt x="4" y="26"/>
                    <a:pt x="0" y="5"/>
                    <a:pt x="16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8" name="Freeform 2230"/>
            <p:cNvSpPr>
              <a:spLocks/>
            </p:cNvSpPr>
            <p:nvPr/>
          </p:nvSpPr>
          <p:spPr bwMode="auto">
            <a:xfrm>
              <a:off x="1082" y="3238"/>
              <a:ext cx="49" cy="47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9" y="26"/>
                </a:cxn>
                <a:cxn ang="0">
                  <a:pos x="13" y="4"/>
                </a:cxn>
              </a:cxnLst>
              <a:rect l="0" t="0" r="r" b="b"/>
              <a:pathLst>
                <a:path w="31" h="29">
                  <a:moveTo>
                    <a:pt x="13" y="4"/>
                  </a:moveTo>
                  <a:cubicBezTo>
                    <a:pt x="30" y="0"/>
                    <a:pt x="31" y="23"/>
                    <a:pt x="19" y="26"/>
                  </a:cubicBezTo>
                  <a:cubicBezTo>
                    <a:pt x="4" y="29"/>
                    <a:pt x="0" y="7"/>
                    <a:pt x="13" y="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79" name="Freeform 2231"/>
            <p:cNvSpPr>
              <a:spLocks/>
            </p:cNvSpPr>
            <p:nvPr/>
          </p:nvSpPr>
          <p:spPr bwMode="auto">
            <a:xfrm>
              <a:off x="2858" y="3245"/>
              <a:ext cx="61" cy="5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" y="4"/>
                </a:cxn>
                <a:cxn ang="0">
                  <a:pos x="7" y="24"/>
                </a:cxn>
                <a:cxn ang="0">
                  <a:pos x="9" y="2"/>
                </a:cxn>
                <a:cxn ang="0">
                  <a:pos x="15" y="0"/>
                </a:cxn>
              </a:cxnLst>
              <a:rect l="0" t="0" r="r" b="b"/>
              <a:pathLst>
                <a:path w="38" h="36">
                  <a:moveTo>
                    <a:pt x="15" y="0"/>
                  </a:moveTo>
                  <a:cubicBezTo>
                    <a:pt x="19" y="0"/>
                    <a:pt x="23" y="1"/>
                    <a:pt x="25" y="4"/>
                  </a:cubicBezTo>
                  <a:cubicBezTo>
                    <a:pt x="38" y="15"/>
                    <a:pt x="20" y="36"/>
                    <a:pt x="7" y="24"/>
                  </a:cubicBezTo>
                  <a:cubicBezTo>
                    <a:pt x="0" y="19"/>
                    <a:pt x="1" y="6"/>
                    <a:pt x="9" y="2"/>
                  </a:cubicBezTo>
                  <a:cubicBezTo>
                    <a:pt x="11" y="0"/>
                    <a:pt x="12" y="0"/>
                    <a:pt x="15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0" name="Freeform 2232"/>
            <p:cNvSpPr>
              <a:spLocks/>
            </p:cNvSpPr>
            <p:nvPr/>
          </p:nvSpPr>
          <p:spPr bwMode="auto">
            <a:xfrm>
              <a:off x="5317" y="3248"/>
              <a:ext cx="52" cy="4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9" y="5"/>
                </a:cxn>
                <a:cxn ang="0">
                  <a:pos x="22" y="22"/>
                </a:cxn>
                <a:cxn ang="0">
                  <a:pos x="18" y="0"/>
                </a:cxn>
              </a:cxnLst>
              <a:rect l="0" t="0" r="r" b="b"/>
              <a:pathLst>
                <a:path w="32" h="27">
                  <a:moveTo>
                    <a:pt x="18" y="0"/>
                  </a:moveTo>
                  <a:cubicBezTo>
                    <a:pt x="21" y="0"/>
                    <a:pt x="26" y="1"/>
                    <a:pt x="29" y="5"/>
                  </a:cubicBezTo>
                  <a:cubicBezTo>
                    <a:pt x="32" y="11"/>
                    <a:pt x="29" y="20"/>
                    <a:pt x="22" y="22"/>
                  </a:cubicBezTo>
                  <a:cubicBezTo>
                    <a:pt x="8" y="27"/>
                    <a:pt x="0" y="2"/>
                    <a:pt x="18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1" name="Freeform 2233"/>
            <p:cNvSpPr>
              <a:spLocks/>
            </p:cNvSpPr>
            <p:nvPr/>
          </p:nvSpPr>
          <p:spPr bwMode="auto">
            <a:xfrm>
              <a:off x="5160" y="3248"/>
              <a:ext cx="37" cy="4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" y="11"/>
                </a:cxn>
                <a:cxn ang="0">
                  <a:pos x="5" y="4"/>
                </a:cxn>
                <a:cxn ang="0">
                  <a:pos x="19" y="9"/>
                </a:cxn>
                <a:cxn ang="0">
                  <a:pos x="0" y="15"/>
                </a:cxn>
              </a:cxnLst>
              <a:rect l="0" t="0" r="r" b="b"/>
              <a:pathLst>
                <a:path w="23" h="29">
                  <a:moveTo>
                    <a:pt x="0" y="15"/>
                  </a:moveTo>
                  <a:cubicBezTo>
                    <a:pt x="2" y="14"/>
                    <a:pt x="3" y="12"/>
                    <a:pt x="5" y="11"/>
                  </a:cubicBezTo>
                  <a:cubicBezTo>
                    <a:pt x="4" y="9"/>
                    <a:pt x="6" y="6"/>
                    <a:pt x="5" y="4"/>
                  </a:cubicBezTo>
                  <a:cubicBezTo>
                    <a:pt x="9" y="0"/>
                    <a:pt x="17" y="3"/>
                    <a:pt x="19" y="9"/>
                  </a:cubicBezTo>
                  <a:cubicBezTo>
                    <a:pt x="23" y="19"/>
                    <a:pt x="5" y="29"/>
                    <a:pt x="0" y="15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2" name="Freeform 2234"/>
            <p:cNvSpPr>
              <a:spLocks/>
            </p:cNvSpPr>
            <p:nvPr/>
          </p:nvSpPr>
          <p:spPr bwMode="auto">
            <a:xfrm>
              <a:off x="4291" y="3253"/>
              <a:ext cx="45" cy="4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7" y="10"/>
                </a:cxn>
                <a:cxn ang="0">
                  <a:pos x="20" y="25"/>
                </a:cxn>
                <a:cxn ang="0">
                  <a:pos x="1" y="17"/>
                </a:cxn>
                <a:cxn ang="0">
                  <a:pos x="4" y="3"/>
                </a:cxn>
                <a:cxn ang="0">
                  <a:pos x="13" y="0"/>
                </a:cxn>
              </a:cxnLst>
              <a:rect l="0" t="0" r="r" b="b"/>
              <a:pathLst>
                <a:path w="28" h="29">
                  <a:moveTo>
                    <a:pt x="13" y="0"/>
                  </a:moveTo>
                  <a:cubicBezTo>
                    <a:pt x="17" y="0"/>
                    <a:pt x="25" y="2"/>
                    <a:pt x="27" y="10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1" y="29"/>
                    <a:pt x="3" y="23"/>
                    <a:pt x="1" y="17"/>
                  </a:cubicBezTo>
                  <a:cubicBezTo>
                    <a:pt x="0" y="14"/>
                    <a:pt x="1" y="6"/>
                    <a:pt x="4" y="3"/>
                  </a:cubicBezTo>
                  <a:cubicBezTo>
                    <a:pt x="6" y="1"/>
                    <a:pt x="9" y="0"/>
                    <a:pt x="13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3" name="Freeform 2235"/>
            <p:cNvSpPr>
              <a:spLocks/>
            </p:cNvSpPr>
            <p:nvPr/>
          </p:nvSpPr>
          <p:spPr bwMode="auto">
            <a:xfrm>
              <a:off x="4115" y="3253"/>
              <a:ext cx="51" cy="5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1"/>
                </a:cxn>
                <a:cxn ang="0">
                  <a:pos x="26" y="23"/>
                </a:cxn>
                <a:cxn ang="0">
                  <a:pos x="3" y="10"/>
                </a:cxn>
                <a:cxn ang="0">
                  <a:pos x="14" y="0"/>
                </a:cxn>
              </a:cxnLst>
              <a:rect l="0" t="0" r="r" b="b"/>
              <a:pathLst>
                <a:path w="32" h="33">
                  <a:moveTo>
                    <a:pt x="14" y="0"/>
                  </a:moveTo>
                  <a:cubicBezTo>
                    <a:pt x="16" y="0"/>
                    <a:pt x="19" y="0"/>
                    <a:pt x="22" y="1"/>
                  </a:cubicBezTo>
                  <a:cubicBezTo>
                    <a:pt x="30" y="5"/>
                    <a:pt x="32" y="17"/>
                    <a:pt x="26" y="23"/>
                  </a:cubicBezTo>
                  <a:cubicBezTo>
                    <a:pt x="17" y="33"/>
                    <a:pt x="0" y="22"/>
                    <a:pt x="3" y="10"/>
                  </a:cubicBezTo>
                  <a:cubicBezTo>
                    <a:pt x="5" y="5"/>
                    <a:pt x="8" y="2"/>
                    <a:pt x="14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4" name="Freeform 2236"/>
            <p:cNvSpPr>
              <a:spLocks/>
            </p:cNvSpPr>
            <p:nvPr/>
          </p:nvSpPr>
          <p:spPr bwMode="auto">
            <a:xfrm>
              <a:off x="3941" y="3253"/>
              <a:ext cx="52" cy="48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30" y="11"/>
                </a:cxn>
                <a:cxn ang="0">
                  <a:pos x="13" y="28"/>
                </a:cxn>
                <a:cxn ang="0">
                  <a:pos x="13" y="1"/>
                </a:cxn>
              </a:cxnLst>
              <a:rect l="0" t="0" r="r" b="b"/>
              <a:pathLst>
                <a:path w="32" h="30">
                  <a:moveTo>
                    <a:pt x="13" y="1"/>
                  </a:moveTo>
                  <a:cubicBezTo>
                    <a:pt x="21" y="0"/>
                    <a:pt x="29" y="4"/>
                    <a:pt x="30" y="11"/>
                  </a:cubicBezTo>
                  <a:cubicBezTo>
                    <a:pt x="32" y="20"/>
                    <a:pt x="24" y="30"/>
                    <a:pt x="13" y="28"/>
                  </a:cubicBezTo>
                  <a:cubicBezTo>
                    <a:pt x="0" y="25"/>
                    <a:pt x="0" y="4"/>
                    <a:pt x="13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5" name="Freeform 2237"/>
            <p:cNvSpPr>
              <a:spLocks/>
            </p:cNvSpPr>
            <p:nvPr/>
          </p:nvSpPr>
          <p:spPr bwMode="auto">
            <a:xfrm>
              <a:off x="3773" y="3253"/>
              <a:ext cx="48" cy="51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28" y="19"/>
                </a:cxn>
                <a:cxn ang="0">
                  <a:pos x="1" y="19"/>
                </a:cxn>
                <a:cxn ang="0">
                  <a:pos x="11" y="2"/>
                </a:cxn>
              </a:cxnLst>
              <a:rect l="0" t="0" r="r" b="b"/>
              <a:pathLst>
                <a:path w="30" h="32">
                  <a:moveTo>
                    <a:pt x="11" y="2"/>
                  </a:moveTo>
                  <a:cubicBezTo>
                    <a:pt x="22" y="0"/>
                    <a:pt x="30" y="9"/>
                    <a:pt x="28" y="19"/>
                  </a:cubicBezTo>
                  <a:cubicBezTo>
                    <a:pt x="25" y="32"/>
                    <a:pt x="4" y="32"/>
                    <a:pt x="1" y="19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6" name="Freeform 2238"/>
            <p:cNvSpPr>
              <a:spLocks/>
            </p:cNvSpPr>
            <p:nvPr/>
          </p:nvSpPr>
          <p:spPr bwMode="auto">
            <a:xfrm>
              <a:off x="3599" y="3258"/>
              <a:ext cx="52" cy="4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7" y="8"/>
                </a:cxn>
                <a:cxn ang="0">
                  <a:pos x="5" y="21"/>
                </a:cxn>
                <a:cxn ang="0">
                  <a:pos x="16" y="0"/>
                </a:cxn>
              </a:cxnLst>
              <a:rect l="0" t="0" r="r" b="b"/>
              <a:pathLst>
                <a:path w="32" h="31">
                  <a:moveTo>
                    <a:pt x="16" y="0"/>
                  </a:moveTo>
                  <a:cubicBezTo>
                    <a:pt x="21" y="0"/>
                    <a:pt x="26" y="5"/>
                    <a:pt x="27" y="8"/>
                  </a:cubicBezTo>
                  <a:cubicBezTo>
                    <a:pt x="32" y="22"/>
                    <a:pt x="13" y="31"/>
                    <a:pt x="5" y="21"/>
                  </a:cubicBezTo>
                  <a:cubicBezTo>
                    <a:pt x="0" y="15"/>
                    <a:pt x="2" y="0"/>
                    <a:pt x="16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7" name="Freeform 2239"/>
            <p:cNvSpPr>
              <a:spLocks/>
            </p:cNvSpPr>
            <p:nvPr/>
          </p:nvSpPr>
          <p:spPr bwMode="auto">
            <a:xfrm>
              <a:off x="1130" y="3254"/>
              <a:ext cx="56" cy="4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1" y="28"/>
                </a:cxn>
                <a:cxn ang="0">
                  <a:pos x="16" y="3"/>
                </a:cxn>
              </a:cxnLst>
              <a:rect l="0" t="0" r="r" b="b"/>
              <a:pathLst>
                <a:path w="35" h="30">
                  <a:moveTo>
                    <a:pt x="16" y="3"/>
                  </a:moveTo>
                  <a:cubicBezTo>
                    <a:pt x="35" y="0"/>
                    <a:pt x="35" y="26"/>
                    <a:pt x="21" y="28"/>
                  </a:cubicBezTo>
                  <a:cubicBezTo>
                    <a:pt x="5" y="30"/>
                    <a:pt x="0" y="6"/>
                    <a:pt x="16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8" name="Freeform 2240"/>
            <p:cNvSpPr>
              <a:spLocks/>
            </p:cNvSpPr>
            <p:nvPr/>
          </p:nvSpPr>
          <p:spPr bwMode="auto">
            <a:xfrm>
              <a:off x="3431" y="3259"/>
              <a:ext cx="48" cy="4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4" y="6"/>
                </a:cxn>
                <a:cxn ang="0">
                  <a:pos x="9" y="25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30" h="29">
                  <a:moveTo>
                    <a:pt x="11" y="0"/>
                  </a:moveTo>
                  <a:cubicBezTo>
                    <a:pt x="15" y="0"/>
                    <a:pt x="21" y="1"/>
                    <a:pt x="24" y="6"/>
                  </a:cubicBezTo>
                  <a:cubicBezTo>
                    <a:pt x="30" y="14"/>
                    <a:pt x="22" y="29"/>
                    <a:pt x="9" y="25"/>
                  </a:cubicBezTo>
                  <a:cubicBezTo>
                    <a:pt x="5" y="24"/>
                    <a:pt x="0" y="18"/>
                    <a:pt x="0" y="13"/>
                  </a:cubicBezTo>
                  <a:cubicBezTo>
                    <a:pt x="0" y="7"/>
                    <a:pt x="4" y="2"/>
                    <a:pt x="11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89" name="Freeform 2241"/>
            <p:cNvSpPr>
              <a:spLocks/>
            </p:cNvSpPr>
            <p:nvPr/>
          </p:nvSpPr>
          <p:spPr bwMode="auto">
            <a:xfrm>
              <a:off x="3256" y="3259"/>
              <a:ext cx="51" cy="55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8" y="9"/>
                </a:cxn>
                <a:cxn ang="0">
                  <a:pos x="5" y="23"/>
                </a:cxn>
                <a:cxn ang="0">
                  <a:pos x="5" y="4"/>
                </a:cxn>
                <a:cxn ang="0">
                  <a:pos x="13" y="1"/>
                </a:cxn>
              </a:cxnLst>
              <a:rect l="0" t="0" r="r" b="b"/>
              <a:pathLst>
                <a:path w="32" h="34">
                  <a:moveTo>
                    <a:pt x="13" y="1"/>
                  </a:moveTo>
                  <a:cubicBezTo>
                    <a:pt x="19" y="0"/>
                    <a:pt x="26" y="4"/>
                    <a:pt x="28" y="9"/>
                  </a:cubicBezTo>
                  <a:cubicBezTo>
                    <a:pt x="32" y="22"/>
                    <a:pt x="15" y="34"/>
                    <a:pt x="5" y="23"/>
                  </a:cubicBezTo>
                  <a:cubicBezTo>
                    <a:pt x="1" y="19"/>
                    <a:pt x="0" y="10"/>
                    <a:pt x="5" y="4"/>
                  </a:cubicBezTo>
                  <a:cubicBezTo>
                    <a:pt x="6" y="3"/>
                    <a:pt x="9" y="1"/>
                    <a:pt x="13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0" name="Freeform 2242"/>
            <p:cNvSpPr>
              <a:spLocks/>
            </p:cNvSpPr>
            <p:nvPr/>
          </p:nvSpPr>
          <p:spPr bwMode="auto">
            <a:xfrm>
              <a:off x="4471" y="3261"/>
              <a:ext cx="11" cy="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7" y="3"/>
                    <a:pt x="4" y="7"/>
                    <a:pt x="3" y="10"/>
                  </a:cubicBezTo>
                  <a:cubicBezTo>
                    <a:pt x="0" y="6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1" name="Freeform 2243"/>
            <p:cNvSpPr>
              <a:spLocks/>
            </p:cNvSpPr>
            <p:nvPr/>
          </p:nvSpPr>
          <p:spPr bwMode="auto">
            <a:xfrm>
              <a:off x="3076" y="3259"/>
              <a:ext cx="53" cy="47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2" y="12"/>
                </a:cxn>
                <a:cxn ang="0">
                  <a:pos x="21" y="27"/>
                </a:cxn>
                <a:cxn ang="0">
                  <a:pos x="17" y="2"/>
                </a:cxn>
              </a:cxnLst>
              <a:rect l="0" t="0" r="r" b="b"/>
              <a:pathLst>
                <a:path w="33" h="29">
                  <a:moveTo>
                    <a:pt x="17" y="2"/>
                  </a:moveTo>
                  <a:cubicBezTo>
                    <a:pt x="25" y="0"/>
                    <a:pt x="31" y="5"/>
                    <a:pt x="32" y="12"/>
                  </a:cubicBezTo>
                  <a:cubicBezTo>
                    <a:pt x="33" y="21"/>
                    <a:pt x="27" y="26"/>
                    <a:pt x="21" y="27"/>
                  </a:cubicBezTo>
                  <a:cubicBezTo>
                    <a:pt x="5" y="29"/>
                    <a:pt x="0" y="5"/>
                    <a:pt x="17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2" name="Freeform 2244"/>
            <p:cNvSpPr>
              <a:spLocks/>
            </p:cNvSpPr>
            <p:nvPr/>
          </p:nvSpPr>
          <p:spPr bwMode="auto">
            <a:xfrm>
              <a:off x="5194" y="3261"/>
              <a:ext cx="64" cy="48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32" y="23"/>
                </a:cxn>
                <a:cxn ang="0">
                  <a:pos x="22" y="28"/>
                </a:cxn>
                <a:cxn ang="0">
                  <a:pos x="20" y="1"/>
                </a:cxn>
              </a:cxnLst>
              <a:rect l="0" t="0" r="r" b="b"/>
              <a:pathLst>
                <a:path w="40" h="30">
                  <a:moveTo>
                    <a:pt x="20" y="1"/>
                  </a:moveTo>
                  <a:cubicBezTo>
                    <a:pt x="29" y="0"/>
                    <a:pt x="40" y="12"/>
                    <a:pt x="32" y="23"/>
                  </a:cubicBezTo>
                  <a:cubicBezTo>
                    <a:pt x="30" y="26"/>
                    <a:pt x="25" y="28"/>
                    <a:pt x="22" y="28"/>
                  </a:cubicBezTo>
                  <a:cubicBezTo>
                    <a:pt x="6" y="30"/>
                    <a:pt x="0" y="3"/>
                    <a:pt x="2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3" name="Freeform 2245"/>
            <p:cNvSpPr>
              <a:spLocks/>
            </p:cNvSpPr>
            <p:nvPr/>
          </p:nvSpPr>
          <p:spPr bwMode="auto">
            <a:xfrm>
              <a:off x="2912" y="3259"/>
              <a:ext cx="47" cy="5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27" y="18"/>
                </a:cxn>
                <a:cxn ang="0">
                  <a:pos x="1" y="18"/>
                </a:cxn>
                <a:cxn ang="0">
                  <a:pos x="11" y="2"/>
                </a:cxn>
              </a:cxnLst>
              <a:rect l="0" t="0" r="r" b="b"/>
              <a:pathLst>
                <a:path w="29" h="34">
                  <a:moveTo>
                    <a:pt x="11" y="2"/>
                  </a:moveTo>
                  <a:cubicBezTo>
                    <a:pt x="22" y="0"/>
                    <a:pt x="29" y="8"/>
                    <a:pt x="27" y="18"/>
                  </a:cubicBezTo>
                  <a:cubicBezTo>
                    <a:pt x="25" y="34"/>
                    <a:pt x="2" y="30"/>
                    <a:pt x="1" y="18"/>
                  </a:cubicBezTo>
                  <a:cubicBezTo>
                    <a:pt x="0" y="10"/>
                    <a:pt x="3" y="4"/>
                    <a:pt x="11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4" name="Freeform 2246"/>
            <p:cNvSpPr>
              <a:spLocks/>
            </p:cNvSpPr>
            <p:nvPr/>
          </p:nvSpPr>
          <p:spPr bwMode="auto">
            <a:xfrm>
              <a:off x="4169" y="3267"/>
              <a:ext cx="50" cy="52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8" y="19"/>
                </a:cxn>
                <a:cxn ang="0">
                  <a:pos x="0" y="17"/>
                </a:cxn>
                <a:cxn ang="0">
                  <a:pos x="7" y="3"/>
                </a:cxn>
                <a:cxn ang="0">
                  <a:pos x="13" y="2"/>
                </a:cxn>
              </a:cxnLst>
              <a:rect l="0" t="0" r="r" b="b"/>
              <a:pathLst>
                <a:path w="31" h="32">
                  <a:moveTo>
                    <a:pt x="13" y="2"/>
                  </a:moveTo>
                  <a:cubicBezTo>
                    <a:pt x="19" y="0"/>
                    <a:pt x="31" y="8"/>
                    <a:pt x="28" y="19"/>
                  </a:cubicBezTo>
                  <a:cubicBezTo>
                    <a:pt x="24" y="31"/>
                    <a:pt x="3" y="32"/>
                    <a:pt x="0" y="17"/>
                  </a:cubicBezTo>
                  <a:cubicBezTo>
                    <a:pt x="0" y="12"/>
                    <a:pt x="3" y="5"/>
                    <a:pt x="7" y="3"/>
                  </a:cubicBezTo>
                  <a:cubicBezTo>
                    <a:pt x="9" y="2"/>
                    <a:pt x="10" y="2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5" name="Freeform 2247"/>
            <p:cNvSpPr>
              <a:spLocks/>
            </p:cNvSpPr>
            <p:nvPr/>
          </p:nvSpPr>
          <p:spPr bwMode="auto">
            <a:xfrm>
              <a:off x="3994" y="3269"/>
              <a:ext cx="53" cy="5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9" y="20"/>
                </a:cxn>
                <a:cxn ang="0">
                  <a:pos x="6" y="24"/>
                </a:cxn>
                <a:cxn ang="0">
                  <a:pos x="14" y="2"/>
                </a:cxn>
              </a:cxnLst>
              <a:rect l="0" t="0" r="r" b="b"/>
              <a:pathLst>
                <a:path w="33" h="31">
                  <a:moveTo>
                    <a:pt x="14" y="2"/>
                  </a:moveTo>
                  <a:cubicBezTo>
                    <a:pt x="24" y="0"/>
                    <a:pt x="33" y="11"/>
                    <a:pt x="29" y="20"/>
                  </a:cubicBezTo>
                  <a:cubicBezTo>
                    <a:pt x="25" y="29"/>
                    <a:pt x="13" y="31"/>
                    <a:pt x="6" y="24"/>
                  </a:cubicBezTo>
                  <a:cubicBezTo>
                    <a:pt x="0" y="17"/>
                    <a:pt x="3" y="4"/>
                    <a:pt x="14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6" name="Freeform 2248"/>
            <p:cNvSpPr>
              <a:spLocks/>
            </p:cNvSpPr>
            <p:nvPr/>
          </p:nvSpPr>
          <p:spPr bwMode="auto">
            <a:xfrm>
              <a:off x="3823" y="3272"/>
              <a:ext cx="57" cy="55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6" y="4"/>
                </a:cxn>
                <a:cxn ang="0">
                  <a:pos x="29" y="9"/>
                </a:cxn>
                <a:cxn ang="0">
                  <a:pos x="2" y="12"/>
                </a:cxn>
                <a:cxn ang="0">
                  <a:pos x="13" y="1"/>
                </a:cxn>
              </a:cxnLst>
              <a:rect l="0" t="0" r="r" b="b"/>
              <a:pathLst>
                <a:path w="36" h="34">
                  <a:moveTo>
                    <a:pt x="13" y="1"/>
                  </a:moveTo>
                  <a:cubicBezTo>
                    <a:pt x="17" y="0"/>
                    <a:pt x="23" y="2"/>
                    <a:pt x="26" y="4"/>
                  </a:cubicBezTo>
                  <a:cubicBezTo>
                    <a:pt x="26" y="4"/>
                    <a:pt x="28" y="7"/>
                    <a:pt x="29" y="9"/>
                  </a:cubicBezTo>
                  <a:cubicBezTo>
                    <a:pt x="36" y="30"/>
                    <a:pt x="0" y="34"/>
                    <a:pt x="2" y="12"/>
                  </a:cubicBezTo>
                  <a:cubicBezTo>
                    <a:pt x="3" y="7"/>
                    <a:pt x="5" y="2"/>
                    <a:pt x="13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7" name="Freeform 2249"/>
            <p:cNvSpPr>
              <a:spLocks/>
            </p:cNvSpPr>
            <p:nvPr/>
          </p:nvSpPr>
          <p:spPr bwMode="auto">
            <a:xfrm>
              <a:off x="4346" y="3266"/>
              <a:ext cx="42" cy="43"/>
            </a:xfrm>
            <a:custGeom>
              <a:avLst/>
              <a:gdLst/>
              <a:ahLst/>
              <a:cxnLst>
                <a:cxn ang="0">
                  <a:pos x="22" y="19"/>
                </a:cxn>
                <a:cxn ang="0">
                  <a:pos x="17" y="23"/>
                </a:cxn>
                <a:cxn ang="0">
                  <a:pos x="6" y="25"/>
                </a:cxn>
                <a:cxn ang="0">
                  <a:pos x="4" y="7"/>
                </a:cxn>
                <a:cxn ang="0">
                  <a:pos x="22" y="19"/>
                </a:cxn>
              </a:cxnLst>
              <a:rect l="0" t="0" r="r" b="b"/>
              <a:pathLst>
                <a:path w="26" h="27">
                  <a:moveTo>
                    <a:pt x="22" y="19"/>
                  </a:moveTo>
                  <a:cubicBezTo>
                    <a:pt x="21" y="21"/>
                    <a:pt x="19" y="22"/>
                    <a:pt x="17" y="23"/>
                  </a:cubicBezTo>
                  <a:cubicBezTo>
                    <a:pt x="14" y="25"/>
                    <a:pt x="10" y="27"/>
                    <a:pt x="6" y="25"/>
                  </a:cubicBezTo>
                  <a:cubicBezTo>
                    <a:pt x="1" y="22"/>
                    <a:pt x="0" y="12"/>
                    <a:pt x="4" y="7"/>
                  </a:cubicBezTo>
                  <a:cubicBezTo>
                    <a:pt x="12" y="0"/>
                    <a:pt x="26" y="8"/>
                    <a:pt x="22" y="19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8" name="Freeform 2250"/>
            <p:cNvSpPr>
              <a:spLocks/>
            </p:cNvSpPr>
            <p:nvPr/>
          </p:nvSpPr>
          <p:spPr bwMode="auto">
            <a:xfrm>
              <a:off x="3648" y="3274"/>
              <a:ext cx="53" cy="4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0" y="17"/>
                </a:cxn>
                <a:cxn ang="0">
                  <a:pos x="14" y="26"/>
                </a:cxn>
                <a:cxn ang="0">
                  <a:pos x="17" y="0"/>
                </a:cxn>
              </a:cxnLst>
              <a:rect l="0" t="0" r="r" b="b"/>
              <a:pathLst>
                <a:path w="33" h="28">
                  <a:moveTo>
                    <a:pt x="17" y="0"/>
                  </a:moveTo>
                  <a:cubicBezTo>
                    <a:pt x="24" y="0"/>
                    <a:pt x="33" y="8"/>
                    <a:pt x="30" y="17"/>
                  </a:cubicBezTo>
                  <a:cubicBezTo>
                    <a:pt x="28" y="23"/>
                    <a:pt x="22" y="28"/>
                    <a:pt x="14" y="26"/>
                  </a:cubicBezTo>
                  <a:cubicBezTo>
                    <a:pt x="0" y="23"/>
                    <a:pt x="1" y="1"/>
                    <a:pt x="17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99" name="Freeform 2251"/>
            <p:cNvSpPr>
              <a:spLocks/>
            </p:cNvSpPr>
            <p:nvPr/>
          </p:nvSpPr>
          <p:spPr bwMode="auto">
            <a:xfrm>
              <a:off x="3474" y="3270"/>
              <a:ext cx="60" cy="55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8" y="26"/>
                </a:cxn>
                <a:cxn ang="0">
                  <a:pos x="5" y="12"/>
                </a:cxn>
                <a:cxn ang="0">
                  <a:pos x="15" y="3"/>
                </a:cxn>
              </a:cxnLst>
              <a:rect l="0" t="0" r="r" b="b"/>
              <a:pathLst>
                <a:path w="37" h="34">
                  <a:moveTo>
                    <a:pt x="15" y="3"/>
                  </a:moveTo>
                  <a:cubicBezTo>
                    <a:pt x="29" y="0"/>
                    <a:pt x="37" y="18"/>
                    <a:pt x="28" y="26"/>
                  </a:cubicBezTo>
                  <a:cubicBezTo>
                    <a:pt x="20" y="34"/>
                    <a:pt x="0" y="28"/>
                    <a:pt x="5" y="12"/>
                  </a:cubicBezTo>
                  <a:cubicBezTo>
                    <a:pt x="6" y="9"/>
                    <a:pt x="8" y="5"/>
                    <a:pt x="15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0" name="Freeform 2252"/>
            <p:cNvSpPr>
              <a:spLocks/>
            </p:cNvSpPr>
            <p:nvPr/>
          </p:nvSpPr>
          <p:spPr bwMode="auto">
            <a:xfrm>
              <a:off x="1186" y="3275"/>
              <a:ext cx="48" cy="42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7" y="18"/>
                </a:cxn>
                <a:cxn ang="0">
                  <a:pos x="14" y="25"/>
                </a:cxn>
                <a:cxn ang="0">
                  <a:pos x="14" y="1"/>
                </a:cxn>
              </a:cxnLst>
              <a:rect l="0" t="0" r="r" b="b"/>
              <a:pathLst>
                <a:path w="30" h="26">
                  <a:moveTo>
                    <a:pt x="14" y="1"/>
                  </a:moveTo>
                  <a:cubicBezTo>
                    <a:pt x="25" y="0"/>
                    <a:pt x="30" y="11"/>
                    <a:pt x="27" y="18"/>
                  </a:cubicBezTo>
                  <a:cubicBezTo>
                    <a:pt x="24" y="23"/>
                    <a:pt x="17" y="26"/>
                    <a:pt x="14" y="25"/>
                  </a:cubicBezTo>
                  <a:cubicBezTo>
                    <a:pt x="1" y="23"/>
                    <a:pt x="0" y="3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1" name="Freeform 2253"/>
            <p:cNvSpPr>
              <a:spLocks/>
            </p:cNvSpPr>
            <p:nvPr/>
          </p:nvSpPr>
          <p:spPr bwMode="auto">
            <a:xfrm>
              <a:off x="3307" y="3274"/>
              <a:ext cx="47" cy="4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28" y="17"/>
                </a:cxn>
                <a:cxn ang="0">
                  <a:pos x="11" y="28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12" y="2"/>
                </a:cxn>
              </a:cxnLst>
              <a:rect l="0" t="0" r="r" b="b"/>
              <a:pathLst>
                <a:path w="29" h="30">
                  <a:moveTo>
                    <a:pt x="12" y="2"/>
                  </a:moveTo>
                  <a:cubicBezTo>
                    <a:pt x="21" y="0"/>
                    <a:pt x="29" y="8"/>
                    <a:pt x="28" y="17"/>
                  </a:cubicBezTo>
                  <a:cubicBezTo>
                    <a:pt x="26" y="24"/>
                    <a:pt x="19" y="30"/>
                    <a:pt x="11" y="28"/>
                  </a:cubicBezTo>
                  <a:cubicBezTo>
                    <a:pt x="4" y="26"/>
                    <a:pt x="0" y="17"/>
                    <a:pt x="2" y="10"/>
                  </a:cubicBezTo>
                  <a:cubicBezTo>
                    <a:pt x="2" y="9"/>
                    <a:pt x="3" y="10"/>
                    <a:pt x="3" y="9"/>
                  </a:cubicBezTo>
                  <a:cubicBezTo>
                    <a:pt x="3" y="7"/>
                    <a:pt x="8" y="3"/>
                    <a:pt x="12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2" name="Freeform 2254"/>
            <p:cNvSpPr>
              <a:spLocks/>
            </p:cNvSpPr>
            <p:nvPr/>
          </p:nvSpPr>
          <p:spPr bwMode="auto">
            <a:xfrm>
              <a:off x="2960" y="3277"/>
              <a:ext cx="53" cy="50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30" y="19"/>
                </a:cxn>
                <a:cxn ang="0">
                  <a:pos x="3" y="20"/>
                </a:cxn>
                <a:cxn ang="0">
                  <a:pos x="15" y="1"/>
                </a:cxn>
              </a:cxnLst>
              <a:rect l="0" t="0" r="r" b="b"/>
              <a:pathLst>
                <a:path w="33" h="31">
                  <a:moveTo>
                    <a:pt x="15" y="1"/>
                  </a:moveTo>
                  <a:cubicBezTo>
                    <a:pt x="24" y="0"/>
                    <a:pt x="33" y="9"/>
                    <a:pt x="30" y="19"/>
                  </a:cubicBezTo>
                  <a:cubicBezTo>
                    <a:pt x="26" y="31"/>
                    <a:pt x="8" y="31"/>
                    <a:pt x="3" y="20"/>
                  </a:cubicBezTo>
                  <a:cubicBezTo>
                    <a:pt x="0" y="12"/>
                    <a:pt x="5" y="3"/>
                    <a:pt x="15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3" name="Freeform 2255"/>
            <p:cNvSpPr>
              <a:spLocks/>
            </p:cNvSpPr>
            <p:nvPr/>
          </p:nvSpPr>
          <p:spPr bwMode="auto">
            <a:xfrm>
              <a:off x="3135" y="3275"/>
              <a:ext cx="47" cy="5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28" y="16"/>
                </a:cxn>
                <a:cxn ang="0">
                  <a:pos x="2" y="14"/>
                </a:cxn>
                <a:cxn ang="0">
                  <a:pos x="12" y="2"/>
                </a:cxn>
              </a:cxnLst>
              <a:rect l="0" t="0" r="r" b="b"/>
              <a:pathLst>
                <a:path w="29" h="33">
                  <a:moveTo>
                    <a:pt x="12" y="2"/>
                  </a:moveTo>
                  <a:cubicBezTo>
                    <a:pt x="20" y="0"/>
                    <a:pt x="29" y="6"/>
                    <a:pt x="28" y="16"/>
                  </a:cubicBezTo>
                  <a:cubicBezTo>
                    <a:pt x="26" y="33"/>
                    <a:pt x="0" y="31"/>
                    <a:pt x="2" y="14"/>
                  </a:cubicBezTo>
                  <a:cubicBezTo>
                    <a:pt x="2" y="9"/>
                    <a:pt x="5" y="4"/>
                    <a:pt x="12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4" name="Freeform 2256"/>
            <p:cNvSpPr>
              <a:spLocks/>
            </p:cNvSpPr>
            <p:nvPr/>
          </p:nvSpPr>
          <p:spPr bwMode="auto">
            <a:xfrm>
              <a:off x="5253" y="3278"/>
              <a:ext cx="55" cy="49"/>
            </a:xfrm>
            <a:custGeom>
              <a:avLst/>
              <a:gdLst/>
              <a:ahLst/>
              <a:cxnLst>
                <a:cxn ang="0">
                  <a:pos x="2" y="18"/>
                </a:cxn>
                <a:cxn ang="0">
                  <a:pos x="15" y="0"/>
                </a:cxn>
                <a:cxn ang="0">
                  <a:pos x="25" y="24"/>
                </a:cxn>
                <a:cxn ang="0">
                  <a:pos x="2" y="18"/>
                </a:cxn>
              </a:cxnLst>
              <a:rect l="0" t="0" r="r" b="b"/>
              <a:pathLst>
                <a:path w="34" h="30">
                  <a:moveTo>
                    <a:pt x="2" y="18"/>
                  </a:moveTo>
                  <a:cubicBezTo>
                    <a:pt x="0" y="10"/>
                    <a:pt x="6" y="1"/>
                    <a:pt x="15" y="0"/>
                  </a:cubicBezTo>
                  <a:cubicBezTo>
                    <a:pt x="27" y="0"/>
                    <a:pt x="34" y="15"/>
                    <a:pt x="25" y="24"/>
                  </a:cubicBezTo>
                  <a:cubicBezTo>
                    <a:pt x="19" y="30"/>
                    <a:pt x="6" y="28"/>
                    <a:pt x="2" y="18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5" name="Freeform 2257"/>
            <p:cNvSpPr>
              <a:spLocks/>
            </p:cNvSpPr>
            <p:nvPr/>
          </p:nvSpPr>
          <p:spPr bwMode="auto">
            <a:xfrm>
              <a:off x="2784" y="3278"/>
              <a:ext cx="53" cy="45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33" y="13"/>
                </a:cxn>
                <a:cxn ang="0">
                  <a:pos x="19" y="28"/>
                </a:cxn>
                <a:cxn ang="0">
                  <a:pos x="17" y="1"/>
                </a:cxn>
              </a:cxnLst>
              <a:rect l="0" t="0" r="r" b="b"/>
              <a:pathLst>
                <a:path w="33" h="28">
                  <a:moveTo>
                    <a:pt x="17" y="1"/>
                  </a:moveTo>
                  <a:cubicBezTo>
                    <a:pt x="23" y="0"/>
                    <a:pt x="32" y="5"/>
                    <a:pt x="33" y="13"/>
                  </a:cubicBezTo>
                  <a:cubicBezTo>
                    <a:pt x="33" y="22"/>
                    <a:pt x="26" y="28"/>
                    <a:pt x="19" y="28"/>
                  </a:cubicBezTo>
                  <a:cubicBezTo>
                    <a:pt x="4" y="28"/>
                    <a:pt x="0" y="5"/>
                    <a:pt x="17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6" name="Freeform 2258"/>
            <p:cNvSpPr>
              <a:spLocks/>
            </p:cNvSpPr>
            <p:nvPr/>
          </p:nvSpPr>
          <p:spPr bwMode="auto">
            <a:xfrm>
              <a:off x="4218" y="3286"/>
              <a:ext cx="56" cy="49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4" y="2"/>
                </a:cxn>
                <a:cxn ang="0">
                  <a:pos x="14" y="27"/>
                </a:cxn>
                <a:cxn ang="0">
                  <a:pos x="17" y="1"/>
                </a:cxn>
              </a:cxnLst>
              <a:rect l="0" t="0" r="r" b="b"/>
              <a:pathLst>
                <a:path w="35" h="30">
                  <a:moveTo>
                    <a:pt x="17" y="1"/>
                  </a:moveTo>
                  <a:cubicBezTo>
                    <a:pt x="19" y="0"/>
                    <a:pt x="22" y="1"/>
                    <a:pt x="24" y="2"/>
                  </a:cubicBezTo>
                  <a:cubicBezTo>
                    <a:pt x="35" y="8"/>
                    <a:pt x="30" y="30"/>
                    <a:pt x="14" y="27"/>
                  </a:cubicBezTo>
                  <a:cubicBezTo>
                    <a:pt x="1" y="24"/>
                    <a:pt x="0" y="2"/>
                    <a:pt x="17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7" name="Freeform 2259"/>
            <p:cNvSpPr>
              <a:spLocks/>
            </p:cNvSpPr>
            <p:nvPr/>
          </p:nvSpPr>
          <p:spPr bwMode="auto">
            <a:xfrm>
              <a:off x="4041" y="3285"/>
              <a:ext cx="59" cy="5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2" y="28"/>
                </a:cxn>
                <a:cxn ang="0">
                  <a:pos x="17" y="3"/>
                </a:cxn>
              </a:cxnLst>
              <a:rect l="0" t="0" r="r" b="b"/>
              <a:pathLst>
                <a:path w="37" h="31">
                  <a:moveTo>
                    <a:pt x="17" y="3"/>
                  </a:moveTo>
                  <a:cubicBezTo>
                    <a:pt x="36" y="0"/>
                    <a:pt x="37" y="26"/>
                    <a:pt x="22" y="28"/>
                  </a:cubicBezTo>
                  <a:cubicBezTo>
                    <a:pt x="5" y="31"/>
                    <a:pt x="0" y="6"/>
                    <a:pt x="17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8" name="Freeform 2260"/>
            <p:cNvSpPr>
              <a:spLocks/>
            </p:cNvSpPr>
            <p:nvPr/>
          </p:nvSpPr>
          <p:spPr bwMode="auto">
            <a:xfrm>
              <a:off x="3874" y="3286"/>
              <a:ext cx="53" cy="5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28" y="10"/>
                </a:cxn>
                <a:cxn ang="0">
                  <a:pos x="6" y="24"/>
                </a:cxn>
                <a:cxn ang="0">
                  <a:pos x="13" y="3"/>
                </a:cxn>
              </a:cxnLst>
              <a:rect l="0" t="0" r="r" b="b"/>
              <a:pathLst>
                <a:path w="33" h="34">
                  <a:moveTo>
                    <a:pt x="13" y="3"/>
                  </a:moveTo>
                  <a:cubicBezTo>
                    <a:pt x="19" y="0"/>
                    <a:pt x="27" y="5"/>
                    <a:pt x="28" y="10"/>
                  </a:cubicBezTo>
                  <a:cubicBezTo>
                    <a:pt x="33" y="23"/>
                    <a:pt x="16" y="34"/>
                    <a:pt x="6" y="24"/>
                  </a:cubicBezTo>
                  <a:cubicBezTo>
                    <a:pt x="0" y="18"/>
                    <a:pt x="2" y="5"/>
                    <a:pt x="13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09" name="Freeform 2261"/>
            <p:cNvSpPr>
              <a:spLocks/>
            </p:cNvSpPr>
            <p:nvPr/>
          </p:nvSpPr>
          <p:spPr bwMode="auto">
            <a:xfrm>
              <a:off x="3527" y="3290"/>
              <a:ext cx="56" cy="48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9" y="22"/>
                </a:cxn>
                <a:cxn ang="0">
                  <a:pos x="12" y="28"/>
                </a:cxn>
                <a:cxn ang="0">
                  <a:pos x="16" y="1"/>
                </a:cxn>
              </a:cxnLst>
              <a:rect l="0" t="0" r="r" b="b"/>
              <a:pathLst>
                <a:path w="35" h="30">
                  <a:moveTo>
                    <a:pt x="16" y="1"/>
                  </a:moveTo>
                  <a:cubicBezTo>
                    <a:pt x="27" y="0"/>
                    <a:pt x="35" y="12"/>
                    <a:pt x="29" y="22"/>
                  </a:cubicBezTo>
                  <a:cubicBezTo>
                    <a:pt x="26" y="28"/>
                    <a:pt x="18" y="30"/>
                    <a:pt x="12" y="28"/>
                  </a:cubicBezTo>
                  <a:cubicBezTo>
                    <a:pt x="0" y="23"/>
                    <a:pt x="0" y="3"/>
                    <a:pt x="16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0" name="Freeform 2262"/>
            <p:cNvSpPr>
              <a:spLocks/>
            </p:cNvSpPr>
            <p:nvPr/>
          </p:nvSpPr>
          <p:spPr bwMode="auto">
            <a:xfrm>
              <a:off x="3701" y="3286"/>
              <a:ext cx="56" cy="5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5" y="3"/>
                </a:cxn>
                <a:cxn ang="0">
                  <a:pos x="20" y="29"/>
                </a:cxn>
                <a:cxn ang="0">
                  <a:pos x="7" y="7"/>
                </a:cxn>
                <a:cxn ang="0">
                  <a:pos x="14" y="3"/>
                </a:cxn>
              </a:cxnLst>
              <a:rect l="0" t="0" r="r" b="b"/>
              <a:pathLst>
                <a:path w="35" h="31">
                  <a:moveTo>
                    <a:pt x="14" y="3"/>
                  </a:moveTo>
                  <a:cubicBezTo>
                    <a:pt x="14" y="3"/>
                    <a:pt x="14" y="3"/>
                    <a:pt x="15" y="3"/>
                  </a:cubicBezTo>
                  <a:cubicBezTo>
                    <a:pt x="33" y="0"/>
                    <a:pt x="35" y="26"/>
                    <a:pt x="20" y="29"/>
                  </a:cubicBezTo>
                  <a:cubicBezTo>
                    <a:pt x="6" y="31"/>
                    <a:pt x="0" y="15"/>
                    <a:pt x="7" y="7"/>
                  </a:cubicBezTo>
                  <a:cubicBezTo>
                    <a:pt x="9" y="5"/>
                    <a:pt x="11" y="4"/>
                    <a:pt x="14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1" name="Freeform 2263"/>
            <p:cNvSpPr>
              <a:spLocks/>
            </p:cNvSpPr>
            <p:nvPr/>
          </p:nvSpPr>
          <p:spPr bwMode="auto">
            <a:xfrm>
              <a:off x="3357" y="3291"/>
              <a:ext cx="54" cy="5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28" y="8"/>
                </a:cxn>
                <a:cxn ang="0">
                  <a:pos x="11" y="27"/>
                </a:cxn>
                <a:cxn ang="0">
                  <a:pos x="15" y="1"/>
                </a:cxn>
              </a:cxnLst>
              <a:rect l="0" t="0" r="r" b="b"/>
              <a:pathLst>
                <a:path w="34" h="32">
                  <a:moveTo>
                    <a:pt x="15" y="1"/>
                  </a:moveTo>
                  <a:cubicBezTo>
                    <a:pt x="21" y="0"/>
                    <a:pt x="26" y="3"/>
                    <a:pt x="28" y="8"/>
                  </a:cubicBezTo>
                  <a:cubicBezTo>
                    <a:pt x="34" y="19"/>
                    <a:pt x="23" y="32"/>
                    <a:pt x="11" y="27"/>
                  </a:cubicBezTo>
                  <a:cubicBezTo>
                    <a:pt x="0" y="22"/>
                    <a:pt x="1" y="4"/>
                    <a:pt x="15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2" name="Freeform 2264"/>
            <p:cNvSpPr>
              <a:spLocks/>
            </p:cNvSpPr>
            <p:nvPr/>
          </p:nvSpPr>
          <p:spPr bwMode="auto">
            <a:xfrm>
              <a:off x="4405" y="3291"/>
              <a:ext cx="25" cy="11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6"/>
                </a:cxn>
                <a:cxn ang="0">
                  <a:pos x="15" y="7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cubicBezTo>
                    <a:pt x="10" y="7"/>
                    <a:pt x="5" y="7"/>
                    <a:pt x="0" y="6"/>
                  </a:cubicBezTo>
                  <a:cubicBezTo>
                    <a:pt x="3" y="0"/>
                    <a:pt x="13" y="1"/>
                    <a:pt x="15" y="7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3" name="Freeform 2265"/>
            <p:cNvSpPr>
              <a:spLocks/>
            </p:cNvSpPr>
            <p:nvPr/>
          </p:nvSpPr>
          <p:spPr bwMode="auto">
            <a:xfrm>
              <a:off x="3004" y="3294"/>
              <a:ext cx="59" cy="53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35" y="17"/>
                </a:cxn>
                <a:cxn ang="0">
                  <a:pos x="27" y="27"/>
                </a:cxn>
                <a:cxn ang="0">
                  <a:pos x="12" y="4"/>
                </a:cxn>
                <a:cxn ang="0">
                  <a:pos x="20" y="1"/>
                </a:cxn>
              </a:cxnLst>
              <a:rect l="0" t="0" r="r" b="b"/>
              <a:pathLst>
                <a:path w="37" h="33">
                  <a:moveTo>
                    <a:pt x="20" y="1"/>
                  </a:moveTo>
                  <a:cubicBezTo>
                    <a:pt x="28" y="0"/>
                    <a:pt x="37" y="7"/>
                    <a:pt x="35" y="17"/>
                  </a:cubicBezTo>
                  <a:cubicBezTo>
                    <a:pt x="34" y="21"/>
                    <a:pt x="31" y="25"/>
                    <a:pt x="27" y="27"/>
                  </a:cubicBezTo>
                  <a:cubicBezTo>
                    <a:pt x="14" y="33"/>
                    <a:pt x="0" y="14"/>
                    <a:pt x="12" y="4"/>
                  </a:cubicBezTo>
                  <a:cubicBezTo>
                    <a:pt x="14" y="2"/>
                    <a:pt x="16" y="1"/>
                    <a:pt x="2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4" name="Freeform 2266"/>
            <p:cNvSpPr>
              <a:spLocks/>
            </p:cNvSpPr>
            <p:nvPr/>
          </p:nvSpPr>
          <p:spPr bwMode="auto">
            <a:xfrm>
              <a:off x="3182" y="3293"/>
              <a:ext cx="54" cy="4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9" y="21"/>
                </a:cxn>
                <a:cxn ang="0">
                  <a:pos x="18" y="27"/>
                </a:cxn>
                <a:cxn ang="0">
                  <a:pos x="16" y="2"/>
                </a:cxn>
              </a:cxnLst>
              <a:rect l="0" t="0" r="r" b="b"/>
              <a:pathLst>
                <a:path w="34" h="27">
                  <a:moveTo>
                    <a:pt x="16" y="2"/>
                  </a:moveTo>
                  <a:cubicBezTo>
                    <a:pt x="27" y="0"/>
                    <a:pt x="34" y="12"/>
                    <a:pt x="29" y="21"/>
                  </a:cubicBezTo>
                  <a:cubicBezTo>
                    <a:pt x="27" y="24"/>
                    <a:pt x="22" y="27"/>
                    <a:pt x="18" y="27"/>
                  </a:cubicBezTo>
                  <a:cubicBezTo>
                    <a:pt x="2" y="27"/>
                    <a:pt x="0" y="5"/>
                    <a:pt x="16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5" name="Freeform 2267"/>
            <p:cNvSpPr>
              <a:spLocks/>
            </p:cNvSpPr>
            <p:nvPr/>
          </p:nvSpPr>
          <p:spPr bwMode="auto">
            <a:xfrm>
              <a:off x="2837" y="3294"/>
              <a:ext cx="61" cy="47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22" y="28"/>
                </a:cxn>
                <a:cxn ang="0">
                  <a:pos x="10" y="26"/>
                </a:cxn>
                <a:cxn ang="0">
                  <a:pos x="18" y="1"/>
                </a:cxn>
              </a:cxnLst>
              <a:rect l="0" t="0" r="r" b="b"/>
              <a:pathLst>
                <a:path w="38" h="29">
                  <a:moveTo>
                    <a:pt x="18" y="1"/>
                  </a:moveTo>
                  <a:cubicBezTo>
                    <a:pt x="32" y="0"/>
                    <a:pt x="38" y="24"/>
                    <a:pt x="22" y="28"/>
                  </a:cubicBezTo>
                  <a:cubicBezTo>
                    <a:pt x="19" y="29"/>
                    <a:pt x="14" y="29"/>
                    <a:pt x="10" y="26"/>
                  </a:cubicBezTo>
                  <a:cubicBezTo>
                    <a:pt x="0" y="19"/>
                    <a:pt x="4" y="2"/>
                    <a:pt x="18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6" name="Freeform 2268"/>
            <p:cNvSpPr>
              <a:spLocks/>
            </p:cNvSpPr>
            <p:nvPr/>
          </p:nvSpPr>
          <p:spPr bwMode="auto">
            <a:xfrm>
              <a:off x="5306" y="3299"/>
              <a:ext cx="42" cy="36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26" y="9"/>
                </a:cxn>
                <a:cxn ang="0">
                  <a:pos x="22" y="20"/>
                </a:cxn>
                <a:cxn ang="0">
                  <a:pos x="15" y="22"/>
                </a:cxn>
                <a:cxn ang="0">
                  <a:pos x="13" y="1"/>
                </a:cxn>
              </a:cxnLst>
              <a:rect l="0" t="0" r="r" b="b"/>
              <a:pathLst>
                <a:path w="26" h="22">
                  <a:moveTo>
                    <a:pt x="13" y="1"/>
                  </a:moveTo>
                  <a:cubicBezTo>
                    <a:pt x="19" y="0"/>
                    <a:pt x="25" y="3"/>
                    <a:pt x="26" y="9"/>
                  </a:cubicBezTo>
                  <a:cubicBezTo>
                    <a:pt x="26" y="12"/>
                    <a:pt x="24" y="18"/>
                    <a:pt x="22" y="20"/>
                  </a:cubicBezTo>
                  <a:cubicBezTo>
                    <a:pt x="20" y="21"/>
                    <a:pt x="17" y="22"/>
                    <a:pt x="15" y="22"/>
                  </a:cubicBezTo>
                  <a:cubicBezTo>
                    <a:pt x="2" y="22"/>
                    <a:pt x="0" y="4"/>
                    <a:pt x="13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7" name="Freeform 2269"/>
            <p:cNvSpPr>
              <a:spLocks/>
            </p:cNvSpPr>
            <p:nvPr/>
          </p:nvSpPr>
          <p:spPr bwMode="auto">
            <a:xfrm>
              <a:off x="4096" y="3304"/>
              <a:ext cx="56" cy="48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31" y="19"/>
                </a:cxn>
                <a:cxn ang="0">
                  <a:pos x="12" y="27"/>
                </a:cxn>
                <a:cxn ang="0">
                  <a:pos x="17" y="1"/>
                </a:cxn>
              </a:cxnLst>
              <a:rect l="0" t="0" r="r" b="b"/>
              <a:pathLst>
                <a:path w="35" h="30">
                  <a:moveTo>
                    <a:pt x="17" y="1"/>
                  </a:moveTo>
                  <a:cubicBezTo>
                    <a:pt x="25" y="0"/>
                    <a:pt x="35" y="9"/>
                    <a:pt x="31" y="19"/>
                  </a:cubicBezTo>
                  <a:cubicBezTo>
                    <a:pt x="28" y="25"/>
                    <a:pt x="20" y="30"/>
                    <a:pt x="12" y="27"/>
                  </a:cubicBezTo>
                  <a:cubicBezTo>
                    <a:pt x="1" y="22"/>
                    <a:pt x="0" y="3"/>
                    <a:pt x="17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8" name="Freeform 2270"/>
            <p:cNvSpPr>
              <a:spLocks/>
            </p:cNvSpPr>
            <p:nvPr/>
          </p:nvSpPr>
          <p:spPr bwMode="auto">
            <a:xfrm>
              <a:off x="3927" y="3304"/>
              <a:ext cx="51" cy="51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9" y="19"/>
                </a:cxn>
                <a:cxn ang="0">
                  <a:pos x="2" y="18"/>
                </a:cxn>
                <a:cxn ang="0">
                  <a:pos x="14" y="1"/>
                </a:cxn>
              </a:cxnLst>
              <a:rect l="0" t="0" r="r" b="b"/>
              <a:pathLst>
                <a:path w="32" h="32">
                  <a:moveTo>
                    <a:pt x="14" y="1"/>
                  </a:moveTo>
                  <a:cubicBezTo>
                    <a:pt x="23" y="0"/>
                    <a:pt x="32" y="9"/>
                    <a:pt x="29" y="19"/>
                  </a:cubicBezTo>
                  <a:cubicBezTo>
                    <a:pt x="25" y="31"/>
                    <a:pt x="6" y="32"/>
                    <a:pt x="2" y="18"/>
                  </a:cubicBezTo>
                  <a:cubicBezTo>
                    <a:pt x="0" y="11"/>
                    <a:pt x="4" y="3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19" name="Freeform 2271"/>
            <p:cNvSpPr>
              <a:spLocks/>
            </p:cNvSpPr>
            <p:nvPr/>
          </p:nvSpPr>
          <p:spPr bwMode="auto">
            <a:xfrm>
              <a:off x="1098" y="3306"/>
              <a:ext cx="4" cy="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6"/>
                </a:cxn>
                <a:cxn ang="0">
                  <a:pos x="0" y="1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1" y="0"/>
                    <a:pt x="3" y="3"/>
                    <a:pt x="3" y="6"/>
                  </a:cubicBezTo>
                  <a:cubicBezTo>
                    <a:pt x="0" y="6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0" name="Freeform 2272"/>
            <p:cNvSpPr>
              <a:spLocks/>
            </p:cNvSpPr>
            <p:nvPr/>
          </p:nvSpPr>
          <p:spPr bwMode="auto">
            <a:xfrm>
              <a:off x="3750" y="3304"/>
              <a:ext cx="58" cy="4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7" y="28"/>
                </a:cxn>
                <a:cxn ang="0">
                  <a:pos x="16" y="3"/>
                </a:cxn>
              </a:cxnLst>
              <a:rect l="0" t="0" r="r" b="b"/>
              <a:pathLst>
                <a:path w="36" h="30">
                  <a:moveTo>
                    <a:pt x="16" y="3"/>
                  </a:moveTo>
                  <a:cubicBezTo>
                    <a:pt x="35" y="0"/>
                    <a:pt x="36" y="30"/>
                    <a:pt x="17" y="28"/>
                  </a:cubicBezTo>
                  <a:cubicBezTo>
                    <a:pt x="3" y="27"/>
                    <a:pt x="0" y="6"/>
                    <a:pt x="16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1" name="Freeform 2273"/>
            <p:cNvSpPr>
              <a:spLocks/>
            </p:cNvSpPr>
            <p:nvPr/>
          </p:nvSpPr>
          <p:spPr bwMode="auto">
            <a:xfrm>
              <a:off x="1119" y="3311"/>
              <a:ext cx="48" cy="4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4" y="21"/>
                </a:cxn>
                <a:cxn ang="0">
                  <a:pos x="3" y="9"/>
                </a:cxn>
                <a:cxn ang="0">
                  <a:pos x="14" y="0"/>
                </a:cxn>
              </a:cxnLst>
              <a:rect l="0" t="0" r="r" b="b"/>
              <a:pathLst>
                <a:path w="30" h="29">
                  <a:moveTo>
                    <a:pt x="14" y="0"/>
                  </a:moveTo>
                  <a:cubicBezTo>
                    <a:pt x="14" y="0"/>
                    <a:pt x="18" y="0"/>
                    <a:pt x="20" y="1"/>
                  </a:cubicBezTo>
                  <a:cubicBezTo>
                    <a:pt x="26" y="4"/>
                    <a:pt x="30" y="15"/>
                    <a:pt x="24" y="21"/>
                  </a:cubicBezTo>
                  <a:cubicBezTo>
                    <a:pt x="17" y="29"/>
                    <a:pt x="0" y="23"/>
                    <a:pt x="3" y="9"/>
                  </a:cubicBezTo>
                  <a:cubicBezTo>
                    <a:pt x="4" y="5"/>
                    <a:pt x="8" y="2"/>
                    <a:pt x="14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2" name="Freeform 2274"/>
            <p:cNvSpPr>
              <a:spLocks/>
            </p:cNvSpPr>
            <p:nvPr/>
          </p:nvSpPr>
          <p:spPr bwMode="auto">
            <a:xfrm>
              <a:off x="3402" y="3309"/>
              <a:ext cx="56" cy="51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33" y="9"/>
                </a:cxn>
                <a:cxn ang="0">
                  <a:pos x="25" y="26"/>
                </a:cxn>
                <a:cxn ang="0">
                  <a:pos x="18" y="1"/>
                </a:cxn>
              </a:cxnLst>
              <a:rect l="0" t="0" r="r" b="b"/>
              <a:pathLst>
                <a:path w="35" h="32">
                  <a:moveTo>
                    <a:pt x="18" y="1"/>
                  </a:moveTo>
                  <a:cubicBezTo>
                    <a:pt x="25" y="0"/>
                    <a:pt x="31" y="4"/>
                    <a:pt x="33" y="9"/>
                  </a:cubicBezTo>
                  <a:cubicBezTo>
                    <a:pt x="35" y="16"/>
                    <a:pt x="32" y="24"/>
                    <a:pt x="25" y="26"/>
                  </a:cubicBezTo>
                  <a:cubicBezTo>
                    <a:pt x="8" y="32"/>
                    <a:pt x="0" y="5"/>
                    <a:pt x="18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3" name="Freeform 2275"/>
            <p:cNvSpPr>
              <a:spLocks/>
            </p:cNvSpPr>
            <p:nvPr/>
          </p:nvSpPr>
          <p:spPr bwMode="auto">
            <a:xfrm>
              <a:off x="3580" y="3309"/>
              <a:ext cx="51" cy="4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8" y="18"/>
                </a:cxn>
                <a:cxn ang="0">
                  <a:pos x="25" y="23"/>
                </a:cxn>
                <a:cxn ang="0">
                  <a:pos x="15" y="25"/>
                </a:cxn>
                <a:cxn ang="0">
                  <a:pos x="14" y="2"/>
                </a:cxn>
              </a:cxnLst>
              <a:rect l="0" t="0" r="r" b="b"/>
              <a:pathLst>
                <a:path w="32" h="26">
                  <a:moveTo>
                    <a:pt x="14" y="2"/>
                  </a:moveTo>
                  <a:cubicBezTo>
                    <a:pt x="20" y="0"/>
                    <a:pt x="32" y="6"/>
                    <a:pt x="28" y="18"/>
                  </a:cubicBezTo>
                  <a:cubicBezTo>
                    <a:pt x="28" y="19"/>
                    <a:pt x="26" y="22"/>
                    <a:pt x="25" y="23"/>
                  </a:cubicBezTo>
                  <a:cubicBezTo>
                    <a:pt x="23" y="24"/>
                    <a:pt x="19" y="26"/>
                    <a:pt x="15" y="25"/>
                  </a:cubicBezTo>
                  <a:cubicBezTo>
                    <a:pt x="2" y="24"/>
                    <a:pt x="0" y="5"/>
                    <a:pt x="14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4" name="Freeform 2276"/>
            <p:cNvSpPr>
              <a:spLocks/>
            </p:cNvSpPr>
            <p:nvPr/>
          </p:nvSpPr>
          <p:spPr bwMode="auto">
            <a:xfrm>
              <a:off x="3235" y="3311"/>
              <a:ext cx="50" cy="49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30" y="16"/>
                </a:cxn>
                <a:cxn ang="0">
                  <a:pos x="8" y="24"/>
                </a:cxn>
                <a:cxn ang="0">
                  <a:pos x="15" y="1"/>
                </a:cxn>
              </a:cxnLst>
              <a:rect l="0" t="0" r="r" b="b"/>
              <a:pathLst>
                <a:path w="31" h="31">
                  <a:moveTo>
                    <a:pt x="15" y="1"/>
                  </a:moveTo>
                  <a:cubicBezTo>
                    <a:pt x="22" y="0"/>
                    <a:pt x="31" y="5"/>
                    <a:pt x="30" y="16"/>
                  </a:cubicBezTo>
                  <a:cubicBezTo>
                    <a:pt x="29" y="26"/>
                    <a:pt x="16" y="31"/>
                    <a:pt x="8" y="24"/>
                  </a:cubicBezTo>
                  <a:cubicBezTo>
                    <a:pt x="0" y="17"/>
                    <a:pt x="4" y="4"/>
                    <a:pt x="15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5" name="Freeform 2277"/>
            <p:cNvSpPr>
              <a:spLocks/>
            </p:cNvSpPr>
            <p:nvPr/>
          </p:nvSpPr>
          <p:spPr bwMode="auto">
            <a:xfrm>
              <a:off x="2888" y="3311"/>
              <a:ext cx="59" cy="48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30" y="24"/>
                </a:cxn>
                <a:cxn ang="0">
                  <a:pos x="15" y="29"/>
                </a:cxn>
                <a:cxn ang="0">
                  <a:pos x="18" y="2"/>
                </a:cxn>
              </a:cxnLst>
              <a:rect l="0" t="0" r="r" b="b"/>
              <a:pathLst>
                <a:path w="37" h="30">
                  <a:moveTo>
                    <a:pt x="18" y="2"/>
                  </a:moveTo>
                  <a:cubicBezTo>
                    <a:pt x="28" y="0"/>
                    <a:pt x="37" y="15"/>
                    <a:pt x="30" y="24"/>
                  </a:cubicBezTo>
                  <a:cubicBezTo>
                    <a:pt x="27" y="27"/>
                    <a:pt x="19" y="30"/>
                    <a:pt x="15" y="29"/>
                  </a:cubicBezTo>
                  <a:cubicBezTo>
                    <a:pt x="0" y="24"/>
                    <a:pt x="2" y="4"/>
                    <a:pt x="18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6" name="Freeform 2278"/>
            <p:cNvSpPr>
              <a:spLocks/>
            </p:cNvSpPr>
            <p:nvPr/>
          </p:nvSpPr>
          <p:spPr bwMode="auto">
            <a:xfrm>
              <a:off x="3057" y="3312"/>
              <a:ext cx="61" cy="55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31" y="22"/>
                </a:cxn>
                <a:cxn ang="0">
                  <a:pos x="12" y="4"/>
                </a:cxn>
                <a:cxn ang="0">
                  <a:pos x="20" y="1"/>
                </a:cxn>
              </a:cxnLst>
              <a:rect l="0" t="0" r="r" b="b"/>
              <a:pathLst>
                <a:path w="38" h="34">
                  <a:moveTo>
                    <a:pt x="20" y="1"/>
                  </a:moveTo>
                  <a:cubicBezTo>
                    <a:pt x="32" y="0"/>
                    <a:pt x="38" y="14"/>
                    <a:pt x="31" y="22"/>
                  </a:cubicBezTo>
                  <a:cubicBezTo>
                    <a:pt x="20" y="34"/>
                    <a:pt x="0" y="17"/>
                    <a:pt x="12" y="4"/>
                  </a:cubicBezTo>
                  <a:cubicBezTo>
                    <a:pt x="14" y="2"/>
                    <a:pt x="16" y="1"/>
                    <a:pt x="2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7" name="Freeform 2279"/>
            <p:cNvSpPr>
              <a:spLocks/>
            </p:cNvSpPr>
            <p:nvPr/>
          </p:nvSpPr>
          <p:spPr bwMode="auto">
            <a:xfrm>
              <a:off x="5186" y="3314"/>
              <a:ext cx="48" cy="43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4" y="25"/>
                </a:cxn>
                <a:cxn ang="0">
                  <a:pos x="13" y="3"/>
                </a:cxn>
              </a:cxnLst>
              <a:rect l="0" t="0" r="r" b="b"/>
              <a:pathLst>
                <a:path w="30" h="27">
                  <a:moveTo>
                    <a:pt x="13" y="3"/>
                  </a:moveTo>
                  <a:cubicBezTo>
                    <a:pt x="30" y="0"/>
                    <a:pt x="30" y="27"/>
                    <a:pt x="14" y="25"/>
                  </a:cubicBezTo>
                  <a:cubicBezTo>
                    <a:pt x="2" y="24"/>
                    <a:pt x="0" y="5"/>
                    <a:pt x="13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8" name="Freeform 2280"/>
            <p:cNvSpPr>
              <a:spLocks/>
            </p:cNvSpPr>
            <p:nvPr/>
          </p:nvSpPr>
          <p:spPr bwMode="auto">
            <a:xfrm>
              <a:off x="4147" y="3320"/>
              <a:ext cx="59" cy="48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8" y="24"/>
                </a:cxn>
                <a:cxn ang="0">
                  <a:pos x="9" y="25"/>
                </a:cxn>
                <a:cxn ang="0">
                  <a:pos x="17" y="1"/>
                </a:cxn>
              </a:cxnLst>
              <a:rect l="0" t="0" r="r" b="b"/>
              <a:pathLst>
                <a:path w="37" h="30">
                  <a:moveTo>
                    <a:pt x="17" y="1"/>
                  </a:moveTo>
                  <a:cubicBezTo>
                    <a:pt x="29" y="0"/>
                    <a:pt x="37" y="14"/>
                    <a:pt x="28" y="24"/>
                  </a:cubicBezTo>
                  <a:cubicBezTo>
                    <a:pt x="24" y="28"/>
                    <a:pt x="15" y="30"/>
                    <a:pt x="9" y="25"/>
                  </a:cubicBezTo>
                  <a:cubicBezTo>
                    <a:pt x="0" y="18"/>
                    <a:pt x="3" y="2"/>
                    <a:pt x="17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29" name="Freeform 2281"/>
            <p:cNvSpPr>
              <a:spLocks/>
            </p:cNvSpPr>
            <p:nvPr/>
          </p:nvSpPr>
          <p:spPr bwMode="auto">
            <a:xfrm>
              <a:off x="3975" y="3322"/>
              <a:ext cx="55" cy="45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30" y="9"/>
                </a:cxn>
                <a:cxn ang="0">
                  <a:pos x="16" y="27"/>
                </a:cxn>
                <a:cxn ang="0">
                  <a:pos x="15" y="2"/>
                </a:cxn>
              </a:cxnLst>
              <a:rect l="0" t="0" r="r" b="b"/>
              <a:pathLst>
                <a:path w="34" h="28">
                  <a:moveTo>
                    <a:pt x="15" y="2"/>
                  </a:moveTo>
                  <a:cubicBezTo>
                    <a:pt x="23" y="0"/>
                    <a:pt x="28" y="4"/>
                    <a:pt x="30" y="9"/>
                  </a:cubicBezTo>
                  <a:cubicBezTo>
                    <a:pt x="34" y="20"/>
                    <a:pt x="25" y="28"/>
                    <a:pt x="16" y="27"/>
                  </a:cubicBezTo>
                  <a:cubicBezTo>
                    <a:pt x="3" y="26"/>
                    <a:pt x="0" y="5"/>
                    <a:pt x="15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0" name="Freeform 2282"/>
            <p:cNvSpPr>
              <a:spLocks/>
            </p:cNvSpPr>
            <p:nvPr/>
          </p:nvSpPr>
          <p:spPr bwMode="auto">
            <a:xfrm>
              <a:off x="3797" y="3323"/>
              <a:ext cx="62" cy="5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30" y="23"/>
                </a:cxn>
                <a:cxn ang="0">
                  <a:pos x="12" y="5"/>
                </a:cxn>
                <a:cxn ang="0">
                  <a:pos x="20" y="2"/>
                </a:cxn>
              </a:cxnLst>
              <a:rect l="0" t="0" r="r" b="b"/>
              <a:pathLst>
                <a:path w="39" h="34">
                  <a:moveTo>
                    <a:pt x="20" y="2"/>
                  </a:moveTo>
                  <a:cubicBezTo>
                    <a:pt x="31" y="0"/>
                    <a:pt x="39" y="15"/>
                    <a:pt x="30" y="23"/>
                  </a:cubicBezTo>
                  <a:cubicBezTo>
                    <a:pt x="19" y="34"/>
                    <a:pt x="0" y="17"/>
                    <a:pt x="12" y="5"/>
                  </a:cubicBezTo>
                  <a:cubicBezTo>
                    <a:pt x="14" y="3"/>
                    <a:pt x="16" y="2"/>
                    <a:pt x="20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1" name="Freeform 2283"/>
            <p:cNvSpPr>
              <a:spLocks/>
            </p:cNvSpPr>
            <p:nvPr/>
          </p:nvSpPr>
          <p:spPr bwMode="auto">
            <a:xfrm>
              <a:off x="3460" y="3325"/>
              <a:ext cx="57" cy="55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7" y="24"/>
                </a:cxn>
                <a:cxn ang="0">
                  <a:pos x="3" y="12"/>
                </a:cxn>
                <a:cxn ang="0">
                  <a:pos x="16" y="1"/>
                </a:cxn>
              </a:cxnLst>
              <a:rect l="0" t="0" r="r" b="b"/>
              <a:pathLst>
                <a:path w="36" h="34">
                  <a:moveTo>
                    <a:pt x="16" y="1"/>
                  </a:moveTo>
                  <a:cubicBezTo>
                    <a:pt x="26" y="0"/>
                    <a:pt x="36" y="14"/>
                    <a:pt x="27" y="24"/>
                  </a:cubicBezTo>
                  <a:cubicBezTo>
                    <a:pt x="18" y="34"/>
                    <a:pt x="0" y="25"/>
                    <a:pt x="3" y="12"/>
                  </a:cubicBezTo>
                  <a:cubicBezTo>
                    <a:pt x="5" y="6"/>
                    <a:pt x="8" y="2"/>
                    <a:pt x="16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2" name="Freeform 2284"/>
            <p:cNvSpPr>
              <a:spLocks/>
            </p:cNvSpPr>
            <p:nvPr/>
          </p:nvSpPr>
          <p:spPr bwMode="auto">
            <a:xfrm>
              <a:off x="1167" y="3328"/>
              <a:ext cx="48" cy="47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8" y="7"/>
                </a:cxn>
                <a:cxn ang="0">
                  <a:pos x="24" y="22"/>
                </a:cxn>
                <a:cxn ang="0">
                  <a:pos x="8" y="5"/>
                </a:cxn>
                <a:cxn ang="0">
                  <a:pos x="16" y="1"/>
                </a:cxn>
              </a:cxnLst>
              <a:rect l="0" t="0" r="r" b="b"/>
              <a:pathLst>
                <a:path w="30" h="29">
                  <a:moveTo>
                    <a:pt x="16" y="1"/>
                  </a:moveTo>
                  <a:cubicBezTo>
                    <a:pt x="19" y="0"/>
                    <a:pt x="26" y="2"/>
                    <a:pt x="28" y="7"/>
                  </a:cubicBezTo>
                  <a:cubicBezTo>
                    <a:pt x="30" y="11"/>
                    <a:pt x="29" y="18"/>
                    <a:pt x="24" y="22"/>
                  </a:cubicBezTo>
                  <a:cubicBezTo>
                    <a:pt x="14" y="29"/>
                    <a:pt x="0" y="16"/>
                    <a:pt x="8" y="5"/>
                  </a:cubicBezTo>
                  <a:cubicBezTo>
                    <a:pt x="9" y="3"/>
                    <a:pt x="12" y="1"/>
                    <a:pt x="16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3" name="Freeform 2285"/>
            <p:cNvSpPr>
              <a:spLocks/>
            </p:cNvSpPr>
            <p:nvPr/>
          </p:nvSpPr>
          <p:spPr bwMode="auto">
            <a:xfrm>
              <a:off x="3291" y="3327"/>
              <a:ext cx="50" cy="46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5" y="22"/>
                </a:cxn>
                <a:cxn ang="0">
                  <a:pos x="4" y="22"/>
                </a:cxn>
                <a:cxn ang="0">
                  <a:pos x="5" y="5"/>
                </a:cxn>
                <a:cxn ang="0">
                  <a:pos x="13" y="2"/>
                </a:cxn>
              </a:cxnLst>
              <a:rect l="0" t="0" r="r" b="b"/>
              <a:pathLst>
                <a:path w="31" h="29">
                  <a:moveTo>
                    <a:pt x="13" y="2"/>
                  </a:moveTo>
                  <a:cubicBezTo>
                    <a:pt x="23" y="0"/>
                    <a:pt x="31" y="13"/>
                    <a:pt x="25" y="22"/>
                  </a:cubicBezTo>
                  <a:cubicBezTo>
                    <a:pt x="20" y="29"/>
                    <a:pt x="8" y="29"/>
                    <a:pt x="4" y="22"/>
                  </a:cubicBezTo>
                  <a:cubicBezTo>
                    <a:pt x="0" y="17"/>
                    <a:pt x="1" y="9"/>
                    <a:pt x="5" y="5"/>
                  </a:cubicBezTo>
                  <a:cubicBezTo>
                    <a:pt x="7" y="4"/>
                    <a:pt x="9" y="3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4" name="Freeform 2286"/>
            <p:cNvSpPr>
              <a:spLocks/>
            </p:cNvSpPr>
            <p:nvPr/>
          </p:nvSpPr>
          <p:spPr bwMode="auto">
            <a:xfrm>
              <a:off x="2943" y="3328"/>
              <a:ext cx="57" cy="50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16" y="1"/>
                </a:cxn>
                <a:cxn ang="0">
                  <a:pos x="22" y="28"/>
                </a:cxn>
                <a:cxn ang="0">
                  <a:pos x="3" y="11"/>
                </a:cxn>
                <a:cxn ang="0">
                  <a:pos x="16" y="1"/>
                </a:cxn>
              </a:cxnLst>
              <a:rect l="0" t="0" r="r" b="b"/>
              <a:pathLst>
                <a:path w="36" h="31">
                  <a:moveTo>
                    <a:pt x="16" y="1"/>
                  </a:moveTo>
                  <a:cubicBezTo>
                    <a:pt x="16" y="1"/>
                    <a:pt x="16" y="2"/>
                    <a:pt x="16" y="1"/>
                  </a:cubicBezTo>
                  <a:cubicBezTo>
                    <a:pt x="31" y="0"/>
                    <a:pt x="36" y="22"/>
                    <a:pt x="22" y="28"/>
                  </a:cubicBezTo>
                  <a:cubicBezTo>
                    <a:pt x="13" y="31"/>
                    <a:pt x="0" y="23"/>
                    <a:pt x="3" y="11"/>
                  </a:cubicBezTo>
                  <a:cubicBezTo>
                    <a:pt x="5" y="6"/>
                    <a:pt x="9" y="2"/>
                    <a:pt x="16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5" name="Freeform 2287"/>
            <p:cNvSpPr>
              <a:spLocks/>
            </p:cNvSpPr>
            <p:nvPr/>
          </p:nvSpPr>
          <p:spPr bwMode="auto">
            <a:xfrm>
              <a:off x="3110" y="3327"/>
              <a:ext cx="61" cy="54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9" y="24"/>
                </a:cxn>
                <a:cxn ang="0">
                  <a:pos x="28" y="25"/>
                </a:cxn>
                <a:cxn ang="0">
                  <a:pos x="12" y="5"/>
                </a:cxn>
                <a:cxn ang="0">
                  <a:pos x="18" y="3"/>
                </a:cxn>
              </a:cxnLst>
              <a:rect l="0" t="0" r="r" b="b"/>
              <a:pathLst>
                <a:path w="38" h="34">
                  <a:moveTo>
                    <a:pt x="18" y="3"/>
                  </a:moveTo>
                  <a:cubicBezTo>
                    <a:pt x="30" y="0"/>
                    <a:pt x="38" y="16"/>
                    <a:pt x="29" y="24"/>
                  </a:cubicBezTo>
                  <a:cubicBezTo>
                    <a:pt x="29" y="24"/>
                    <a:pt x="28" y="25"/>
                    <a:pt x="28" y="25"/>
                  </a:cubicBezTo>
                  <a:cubicBezTo>
                    <a:pt x="16" y="34"/>
                    <a:pt x="0" y="16"/>
                    <a:pt x="12" y="5"/>
                  </a:cubicBezTo>
                  <a:cubicBezTo>
                    <a:pt x="13" y="4"/>
                    <a:pt x="15" y="4"/>
                    <a:pt x="18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6" name="Freeform 2288"/>
            <p:cNvSpPr>
              <a:spLocks/>
            </p:cNvSpPr>
            <p:nvPr/>
          </p:nvSpPr>
          <p:spPr bwMode="auto">
            <a:xfrm>
              <a:off x="3636" y="3327"/>
              <a:ext cx="42" cy="30"/>
            </a:xfrm>
            <a:custGeom>
              <a:avLst/>
              <a:gdLst/>
              <a:ahLst/>
              <a:cxnLst>
                <a:cxn ang="0">
                  <a:pos x="22" y="19"/>
                </a:cxn>
                <a:cxn ang="0">
                  <a:pos x="6" y="19"/>
                </a:cxn>
                <a:cxn ang="0">
                  <a:pos x="18" y="3"/>
                </a:cxn>
                <a:cxn ang="0">
                  <a:pos x="22" y="19"/>
                </a:cxn>
              </a:cxnLst>
              <a:rect l="0" t="0" r="r" b="b"/>
              <a:pathLst>
                <a:path w="26" h="19">
                  <a:moveTo>
                    <a:pt x="22" y="19"/>
                  </a:moveTo>
                  <a:cubicBezTo>
                    <a:pt x="17" y="19"/>
                    <a:pt x="12" y="19"/>
                    <a:pt x="6" y="19"/>
                  </a:cubicBezTo>
                  <a:cubicBezTo>
                    <a:pt x="0" y="9"/>
                    <a:pt x="10" y="0"/>
                    <a:pt x="18" y="3"/>
                  </a:cubicBezTo>
                  <a:cubicBezTo>
                    <a:pt x="24" y="5"/>
                    <a:pt x="26" y="13"/>
                    <a:pt x="22" y="19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7" name="Freeform 2289"/>
            <p:cNvSpPr>
              <a:spLocks/>
            </p:cNvSpPr>
            <p:nvPr/>
          </p:nvSpPr>
          <p:spPr bwMode="auto">
            <a:xfrm>
              <a:off x="5239" y="3330"/>
              <a:ext cx="51" cy="42"/>
            </a:xfrm>
            <a:custGeom>
              <a:avLst/>
              <a:gdLst/>
              <a:ahLst/>
              <a:cxnLst>
                <a:cxn ang="0">
                  <a:pos x="19" y="24"/>
                </a:cxn>
                <a:cxn ang="0">
                  <a:pos x="18" y="23"/>
                </a:cxn>
                <a:cxn ang="0">
                  <a:pos x="17" y="14"/>
                </a:cxn>
                <a:cxn ang="0">
                  <a:pos x="14" y="24"/>
                </a:cxn>
                <a:cxn ang="0">
                  <a:pos x="11" y="4"/>
                </a:cxn>
                <a:cxn ang="0">
                  <a:pos x="19" y="24"/>
                </a:cxn>
              </a:cxnLst>
              <a:rect l="0" t="0" r="r" b="b"/>
              <a:pathLst>
                <a:path w="32" h="26">
                  <a:moveTo>
                    <a:pt x="19" y="24"/>
                  </a:moveTo>
                  <a:cubicBezTo>
                    <a:pt x="19" y="23"/>
                    <a:pt x="18" y="23"/>
                    <a:pt x="18" y="23"/>
                  </a:cubicBezTo>
                  <a:cubicBezTo>
                    <a:pt x="17" y="20"/>
                    <a:pt x="18" y="18"/>
                    <a:pt x="17" y="14"/>
                  </a:cubicBezTo>
                  <a:cubicBezTo>
                    <a:pt x="14" y="16"/>
                    <a:pt x="13" y="22"/>
                    <a:pt x="14" y="24"/>
                  </a:cubicBezTo>
                  <a:cubicBezTo>
                    <a:pt x="1" y="26"/>
                    <a:pt x="0" y="7"/>
                    <a:pt x="11" y="4"/>
                  </a:cubicBezTo>
                  <a:cubicBezTo>
                    <a:pt x="22" y="0"/>
                    <a:pt x="32" y="18"/>
                    <a:pt x="19" y="2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8" name="Freeform 2290"/>
            <p:cNvSpPr>
              <a:spLocks/>
            </p:cNvSpPr>
            <p:nvPr/>
          </p:nvSpPr>
          <p:spPr bwMode="auto">
            <a:xfrm>
              <a:off x="2785" y="3333"/>
              <a:ext cx="29" cy="3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7"/>
                </a:cxn>
                <a:cxn ang="0">
                  <a:pos x="17" y="10"/>
                </a:cxn>
                <a:cxn ang="0">
                  <a:pos x="7" y="22"/>
                </a:cxn>
              </a:cxnLst>
              <a:rect l="0" t="0" r="r" b="b"/>
              <a:pathLst>
                <a:path w="18" h="23">
                  <a:moveTo>
                    <a:pt x="7" y="22"/>
                  </a:moveTo>
                  <a:cubicBezTo>
                    <a:pt x="6" y="16"/>
                    <a:pt x="3" y="12"/>
                    <a:pt x="0" y="7"/>
                  </a:cubicBezTo>
                  <a:cubicBezTo>
                    <a:pt x="4" y="0"/>
                    <a:pt x="15" y="3"/>
                    <a:pt x="17" y="10"/>
                  </a:cubicBezTo>
                  <a:cubicBezTo>
                    <a:pt x="18" y="16"/>
                    <a:pt x="15" y="23"/>
                    <a:pt x="7" y="2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39" name="Freeform 2291"/>
            <p:cNvSpPr>
              <a:spLocks/>
            </p:cNvSpPr>
            <p:nvPr/>
          </p:nvSpPr>
          <p:spPr bwMode="auto">
            <a:xfrm>
              <a:off x="4031" y="3338"/>
              <a:ext cx="50" cy="50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7" y="20"/>
                </a:cxn>
                <a:cxn ang="0">
                  <a:pos x="3" y="20"/>
                </a:cxn>
                <a:cxn ang="0">
                  <a:pos x="13" y="2"/>
                </a:cxn>
              </a:cxnLst>
              <a:rect l="0" t="0" r="r" b="b"/>
              <a:pathLst>
                <a:path w="31" h="31">
                  <a:moveTo>
                    <a:pt x="13" y="2"/>
                  </a:moveTo>
                  <a:cubicBezTo>
                    <a:pt x="23" y="0"/>
                    <a:pt x="31" y="11"/>
                    <a:pt x="27" y="20"/>
                  </a:cubicBezTo>
                  <a:cubicBezTo>
                    <a:pt x="22" y="31"/>
                    <a:pt x="7" y="29"/>
                    <a:pt x="3" y="20"/>
                  </a:cubicBezTo>
                  <a:cubicBezTo>
                    <a:pt x="0" y="12"/>
                    <a:pt x="4" y="4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0" name="Freeform 2292"/>
            <p:cNvSpPr>
              <a:spLocks/>
            </p:cNvSpPr>
            <p:nvPr/>
          </p:nvSpPr>
          <p:spPr bwMode="auto">
            <a:xfrm>
              <a:off x="3856" y="3338"/>
              <a:ext cx="56" cy="5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0" y="29"/>
                </a:cxn>
                <a:cxn ang="0">
                  <a:pos x="3" y="12"/>
                </a:cxn>
                <a:cxn ang="0">
                  <a:pos x="15" y="3"/>
                </a:cxn>
              </a:cxnLst>
              <a:rect l="0" t="0" r="r" b="b"/>
              <a:pathLst>
                <a:path w="35" h="31">
                  <a:moveTo>
                    <a:pt x="15" y="3"/>
                  </a:moveTo>
                  <a:cubicBezTo>
                    <a:pt x="31" y="0"/>
                    <a:pt x="35" y="24"/>
                    <a:pt x="20" y="29"/>
                  </a:cubicBezTo>
                  <a:cubicBezTo>
                    <a:pt x="11" y="31"/>
                    <a:pt x="0" y="22"/>
                    <a:pt x="3" y="12"/>
                  </a:cubicBezTo>
                  <a:cubicBezTo>
                    <a:pt x="5" y="7"/>
                    <a:pt x="9" y="4"/>
                    <a:pt x="15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1" name="Freeform 2293"/>
            <p:cNvSpPr>
              <a:spLocks/>
            </p:cNvSpPr>
            <p:nvPr/>
          </p:nvSpPr>
          <p:spPr bwMode="auto">
            <a:xfrm>
              <a:off x="4201" y="3338"/>
              <a:ext cx="52" cy="4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2"/>
                </a:cxn>
                <a:cxn ang="0">
                  <a:pos x="19" y="25"/>
                </a:cxn>
                <a:cxn ang="0">
                  <a:pos x="14" y="3"/>
                </a:cxn>
              </a:cxnLst>
              <a:rect l="0" t="0" r="r" b="b"/>
              <a:pathLst>
                <a:path w="32" h="28">
                  <a:moveTo>
                    <a:pt x="14" y="3"/>
                  </a:moveTo>
                  <a:cubicBezTo>
                    <a:pt x="14" y="3"/>
                    <a:pt x="14" y="2"/>
                    <a:pt x="14" y="2"/>
                  </a:cubicBezTo>
                  <a:cubicBezTo>
                    <a:pt x="31" y="0"/>
                    <a:pt x="32" y="23"/>
                    <a:pt x="19" y="25"/>
                  </a:cubicBezTo>
                  <a:cubicBezTo>
                    <a:pt x="4" y="28"/>
                    <a:pt x="0" y="6"/>
                    <a:pt x="14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2" name="Freeform 2294"/>
            <p:cNvSpPr>
              <a:spLocks/>
            </p:cNvSpPr>
            <p:nvPr/>
          </p:nvSpPr>
          <p:spPr bwMode="auto">
            <a:xfrm>
              <a:off x="3509" y="3344"/>
              <a:ext cx="61" cy="5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7" y="2"/>
                </a:cxn>
                <a:cxn ang="0">
                  <a:pos x="13" y="26"/>
                </a:cxn>
                <a:cxn ang="0">
                  <a:pos x="17" y="0"/>
                </a:cxn>
              </a:cxnLst>
              <a:rect l="0" t="0" r="r" b="b"/>
              <a:pathLst>
                <a:path w="38" h="32">
                  <a:moveTo>
                    <a:pt x="17" y="0"/>
                  </a:moveTo>
                  <a:cubicBezTo>
                    <a:pt x="19" y="0"/>
                    <a:pt x="24" y="0"/>
                    <a:pt x="27" y="2"/>
                  </a:cubicBezTo>
                  <a:cubicBezTo>
                    <a:pt x="38" y="11"/>
                    <a:pt x="28" y="32"/>
                    <a:pt x="13" y="26"/>
                  </a:cubicBezTo>
                  <a:cubicBezTo>
                    <a:pt x="0" y="21"/>
                    <a:pt x="1" y="1"/>
                    <a:pt x="17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3" name="Freeform 2295"/>
            <p:cNvSpPr>
              <a:spLocks/>
            </p:cNvSpPr>
            <p:nvPr/>
          </p:nvSpPr>
          <p:spPr bwMode="auto">
            <a:xfrm>
              <a:off x="3339" y="3341"/>
              <a:ext cx="56" cy="4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6" y="29"/>
                </a:cxn>
                <a:cxn ang="0">
                  <a:pos x="14" y="4"/>
                </a:cxn>
              </a:cxnLst>
              <a:rect l="0" t="0" r="r" b="b"/>
              <a:pathLst>
                <a:path w="35" h="30">
                  <a:moveTo>
                    <a:pt x="14" y="4"/>
                  </a:moveTo>
                  <a:cubicBezTo>
                    <a:pt x="33" y="0"/>
                    <a:pt x="35" y="30"/>
                    <a:pt x="16" y="29"/>
                  </a:cubicBezTo>
                  <a:cubicBezTo>
                    <a:pt x="1" y="28"/>
                    <a:pt x="0" y="6"/>
                    <a:pt x="14" y="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4" name="Freeform 2296"/>
            <p:cNvSpPr>
              <a:spLocks/>
            </p:cNvSpPr>
            <p:nvPr/>
          </p:nvSpPr>
          <p:spPr bwMode="auto">
            <a:xfrm>
              <a:off x="2992" y="3346"/>
              <a:ext cx="53" cy="5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31" y="12"/>
                </a:cxn>
                <a:cxn ang="0">
                  <a:pos x="13" y="27"/>
                </a:cxn>
                <a:cxn ang="0">
                  <a:pos x="16" y="2"/>
                </a:cxn>
              </a:cxnLst>
              <a:rect l="0" t="0" r="r" b="b"/>
              <a:pathLst>
                <a:path w="33" h="31">
                  <a:moveTo>
                    <a:pt x="16" y="2"/>
                  </a:moveTo>
                  <a:cubicBezTo>
                    <a:pt x="21" y="0"/>
                    <a:pt x="30" y="4"/>
                    <a:pt x="31" y="12"/>
                  </a:cubicBezTo>
                  <a:cubicBezTo>
                    <a:pt x="33" y="21"/>
                    <a:pt x="23" y="31"/>
                    <a:pt x="13" y="27"/>
                  </a:cubicBezTo>
                  <a:cubicBezTo>
                    <a:pt x="0" y="22"/>
                    <a:pt x="2" y="4"/>
                    <a:pt x="16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5" name="Freeform 2297"/>
            <p:cNvSpPr>
              <a:spLocks/>
            </p:cNvSpPr>
            <p:nvPr/>
          </p:nvSpPr>
          <p:spPr bwMode="auto">
            <a:xfrm>
              <a:off x="3171" y="3347"/>
              <a:ext cx="49" cy="44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9" y="24"/>
                </a:cxn>
                <a:cxn ang="0">
                  <a:pos x="2" y="9"/>
                </a:cxn>
                <a:cxn ang="0">
                  <a:pos x="14" y="1"/>
                </a:cxn>
              </a:cxnLst>
              <a:rect l="0" t="0" r="r" b="b"/>
              <a:pathLst>
                <a:path w="31" h="27">
                  <a:moveTo>
                    <a:pt x="14" y="1"/>
                  </a:moveTo>
                  <a:cubicBezTo>
                    <a:pt x="27" y="0"/>
                    <a:pt x="31" y="19"/>
                    <a:pt x="19" y="24"/>
                  </a:cubicBezTo>
                  <a:cubicBezTo>
                    <a:pt x="11" y="27"/>
                    <a:pt x="0" y="21"/>
                    <a:pt x="2" y="9"/>
                  </a:cubicBezTo>
                  <a:cubicBezTo>
                    <a:pt x="3" y="5"/>
                    <a:pt x="7" y="1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6" name="Freeform 2298"/>
            <p:cNvSpPr>
              <a:spLocks/>
            </p:cNvSpPr>
            <p:nvPr/>
          </p:nvSpPr>
          <p:spPr bwMode="auto">
            <a:xfrm>
              <a:off x="2821" y="3347"/>
              <a:ext cx="53" cy="49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31" y="10"/>
                </a:cxn>
                <a:cxn ang="0">
                  <a:pos x="14" y="27"/>
                </a:cxn>
                <a:cxn ang="0">
                  <a:pos x="17" y="1"/>
                </a:cxn>
              </a:cxnLst>
              <a:rect l="0" t="0" r="r" b="b"/>
              <a:pathLst>
                <a:path w="33" h="30">
                  <a:moveTo>
                    <a:pt x="17" y="1"/>
                  </a:moveTo>
                  <a:cubicBezTo>
                    <a:pt x="22" y="0"/>
                    <a:pt x="29" y="4"/>
                    <a:pt x="31" y="10"/>
                  </a:cubicBezTo>
                  <a:cubicBezTo>
                    <a:pt x="33" y="20"/>
                    <a:pt x="24" y="30"/>
                    <a:pt x="14" y="27"/>
                  </a:cubicBezTo>
                  <a:cubicBezTo>
                    <a:pt x="2" y="23"/>
                    <a:pt x="0" y="3"/>
                    <a:pt x="17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7" name="Freeform 2299"/>
            <p:cNvSpPr>
              <a:spLocks/>
            </p:cNvSpPr>
            <p:nvPr/>
          </p:nvSpPr>
          <p:spPr bwMode="auto">
            <a:xfrm>
              <a:off x="3692" y="3346"/>
              <a:ext cx="34" cy="24"/>
            </a:xfrm>
            <a:custGeom>
              <a:avLst/>
              <a:gdLst/>
              <a:ahLst/>
              <a:cxnLst>
                <a:cxn ang="0">
                  <a:pos x="21" y="13"/>
                </a:cxn>
                <a:cxn ang="0">
                  <a:pos x="3" y="15"/>
                </a:cxn>
                <a:cxn ang="0">
                  <a:pos x="14" y="2"/>
                </a:cxn>
                <a:cxn ang="0">
                  <a:pos x="21" y="13"/>
                </a:cxn>
              </a:cxnLst>
              <a:rect l="0" t="0" r="r" b="b"/>
              <a:pathLst>
                <a:path w="21" h="15">
                  <a:moveTo>
                    <a:pt x="21" y="13"/>
                  </a:moveTo>
                  <a:cubicBezTo>
                    <a:pt x="15" y="12"/>
                    <a:pt x="11" y="14"/>
                    <a:pt x="3" y="15"/>
                  </a:cubicBezTo>
                  <a:cubicBezTo>
                    <a:pt x="0" y="8"/>
                    <a:pt x="6" y="0"/>
                    <a:pt x="14" y="2"/>
                  </a:cubicBezTo>
                  <a:cubicBezTo>
                    <a:pt x="18" y="3"/>
                    <a:pt x="21" y="8"/>
                    <a:pt x="21" y="1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8" name="Freeform 2300"/>
            <p:cNvSpPr>
              <a:spLocks/>
            </p:cNvSpPr>
            <p:nvPr/>
          </p:nvSpPr>
          <p:spPr bwMode="auto">
            <a:xfrm>
              <a:off x="4079" y="3354"/>
              <a:ext cx="57" cy="50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9" y="22"/>
                </a:cxn>
                <a:cxn ang="0">
                  <a:pos x="12" y="28"/>
                </a:cxn>
                <a:cxn ang="0">
                  <a:pos x="16" y="2"/>
                </a:cxn>
              </a:cxnLst>
              <a:rect l="0" t="0" r="r" b="b"/>
              <a:pathLst>
                <a:path w="35" h="31">
                  <a:moveTo>
                    <a:pt x="16" y="2"/>
                  </a:moveTo>
                  <a:cubicBezTo>
                    <a:pt x="26" y="0"/>
                    <a:pt x="35" y="13"/>
                    <a:pt x="29" y="22"/>
                  </a:cubicBezTo>
                  <a:cubicBezTo>
                    <a:pt x="26" y="27"/>
                    <a:pt x="19" y="31"/>
                    <a:pt x="12" y="28"/>
                  </a:cubicBezTo>
                  <a:cubicBezTo>
                    <a:pt x="0" y="23"/>
                    <a:pt x="1" y="4"/>
                    <a:pt x="16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49" name="Freeform 2301"/>
            <p:cNvSpPr>
              <a:spLocks/>
            </p:cNvSpPr>
            <p:nvPr/>
          </p:nvSpPr>
          <p:spPr bwMode="auto">
            <a:xfrm>
              <a:off x="3912" y="3359"/>
              <a:ext cx="45" cy="46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26" y="11"/>
                </a:cxn>
                <a:cxn ang="0">
                  <a:pos x="4" y="19"/>
                </a:cxn>
                <a:cxn ang="0">
                  <a:pos x="12" y="1"/>
                </a:cxn>
              </a:cxnLst>
              <a:rect l="0" t="0" r="r" b="b"/>
              <a:pathLst>
                <a:path w="28" h="29">
                  <a:moveTo>
                    <a:pt x="12" y="1"/>
                  </a:moveTo>
                  <a:cubicBezTo>
                    <a:pt x="18" y="0"/>
                    <a:pt x="25" y="3"/>
                    <a:pt x="26" y="11"/>
                  </a:cubicBezTo>
                  <a:cubicBezTo>
                    <a:pt x="28" y="25"/>
                    <a:pt x="9" y="29"/>
                    <a:pt x="4" y="19"/>
                  </a:cubicBezTo>
                  <a:cubicBezTo>
                    <a:pt x="0" y="13"/>
                    <a:pt x="2" y="3"/>
                    <a:pt x="12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0" name="Freeform 2302"/>
            <p:cNvSpPr>
              <a:spLocks/>
            </p:cNvSpPr>
            <p:nvPr/>
          </p:nvSpPr>
          <p:spPr bwMode="auto">
            <a:xfrm>
              <a:off x="3395" y="3360"/>
              <a:ext cx="49" cy="4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27" y="9"/>
                </a:cxn>
                <a:cxn ang="0">
                  <a:pos x="16" y="28"/>
                </a:cxn>
                <a:cxn ang="0">
                  <a:pos x="1" y="16"/>
                </a:cxn>
                <a:cxn ang="0">
                  <a:pos x="11" y="1"/>
                </a:cxn>
              </a:cxnLst>
              <a:rect l="0" t="0" r="r" b="b"/>
              <a:pathLst>
                <a:path w="30" h="28">
                  <a:moveTo>
                    <a:pt x="11" y="1"/>
                  </a:moveTo>
                  <a:cubicBezTo>
                    <a:pt x="18" y="0"/>
                    <a:pt x="25" y="3"/>
                    <a:pt x="27" y="9"/>
                  </a:cubicBezTo>
                  <a:cubicBezTo>
                    <a:pt x="30" y="17"/>
                    <a:pt x="24" y="26"/>
                    <a:pt x="16" y="28"/>
                  </a:cubicBezTo>
                  <a:cubicBezTo>
                    <a:pt x="10" y="28"/>
                    <a:pt x="2" y="25"/>
                    <a:pt x="1" y="16"/>
                  </a:cubicBezTo>
                  <a:cubicBezTo>
                    <a:pt x="0" y="8"/>
                    <a:pt x="4" y="3"/>
                    <a:pt x="11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1" name="Freeform 2303"/>
            <p:cNvSpPr>
              <a:spLocks/>
            </p:cNvSpPr>
            <p:nvPr/>
          </p:nvSpPr>
          <p:spPr bwMode="auto">
            <a:xfrm>
              <a:off x="3219" y="3364"/>
              <a:ext cx="54" cy="49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28" y="7"/>
                </a:cxn>
                <a:cxn ang="0">
                  <a:pos x="9" y="24"/>
                </a:cxn>
                <a:cxn ang="0">
                  <a:pos x="15" y="1"/>
                </a:cxn>
              </a:cxnLst>
              <a:rect l="0" t="0" r="r" b="b"/>
              <a:pathLst>
                <a:path w="34" h="31">
                  <a:moveTo>
                    <a:pt x="15" y="1"/>
                  </a:moveTo>
                  <a:cubicBezTo>
                    <a:pt x="17" y="0"/>
                    <a:pt x="25" y="1"/>
                    <a:pt x="28" y="7"/>
                  </a:cubicBezTo>
                  <a:cubicBezTo>
                    <a:pt x="34" y="19"/>
                    <a:pt x="20" y="31"/>
                    <a:pt x="9" y="24"/>
                  </a:cubicBezTo>
                  <a:cubicBezTo>
                    <a:pt x="0" y="18"/>
                    <a:pt x="3" y="3"/>
                    <a:pt x="15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2" name="Freeform 2304"/>
            <p:cNvSpPr>
              <a:spLocks/>
            </p:cNvSpPr>
            <p:nvPr/>
          </p:nvSpPr>
          <p:spPr bwMode="auto">
            <a:xfrm>
              <a:off x="3749" y="3352"/>
              <a:ext cx="43" cy="42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1"/>
                </a:cxn>
                <a:cxn ang="0">
                  <a:pos x="14" y="26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11" y="20"/>
                    <a:pt x="5" y="16"/>
                    <a:pt x="0" y="11"/>
                  </a:cubicBezTo>
                  <a:cubicBezTo>
                    <a:pt x="11" y="0"/>
                    <a:pt x="27" y="18"/>
                    <a:pt x="14" y="26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3" name="Freeform 2305"/>
            <p:cNvSpPr>
              <a:spLocks/>
            </p:cNvSpPr>
            <p:nvPr/>
          </p:nvSpPr>
          <p:spPr bwMode="auto">
            <a:xfrm>
              <a:off x="2874" y="3364"/>
              <a:ext cx="53" cy="46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0" y="10"/>
                </a:cxn>
                <a:cxn ang="0">
                  <a:pos x="15" y="28"/>
                </a:cxn>
                <a:cxn ang="0">
                  <a:pos x="14" y="2"/>
                </a:cxn>
              </a:cxnLst>
              <a:rect l="0" t="0" r="r" b="b"/>
              <a:pathLst>
                <a:path w="33" h="29">
                  <a:moveTo>
                    <a:pt x="14" y="2"/>
                  </a:moveTo>
                  <a:cubicBezTo>
                    <a:pt x="20" y="0"/>
                    <a:pt x="28" y="4"/>
                    <a:pt x="30" y="10"/>
                  </a:cubicBezTo>
                  <a:cubicBezTo>
                    <a:pt x="33" y="19"/>
                    <a:pt x="26" y="29"/>
                    <a:pt x="15" y="28"/>
                  </a:cubicBezTo>
                  <a:cubicBezTo>
                    <a:pt x="1" y="26"/>
                    <a:pt x="0" y="5"/>
                    <a:pt x="14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4" name="Freeform 2306"/>
            <p:cNvSpPr>
              <a:spLocks/>
            </p:cNvSpPr>
            <p:nvPr/>
          </p:nvSpPr>
          <p:spPr bwMode="auto">
            <a:xfrm>
              <a:off x="3049" y="3364"/>
              <a:ext cx="46" cy="49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8" y="15"/>
                </a:cxn>
                <a:cxn ang="0">
                  <a:pos x="3" y="19"/>
                </a:cxn>
                <a:cxn ang="0">
                  <a:pos x="13" y="2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23" y="0"/>
                    <a:pt x="29" y="7"/>
                    <a:pt x="28" y="15"/>
                  </a:cubicBezTo>
                  <a:cubicBezTo>
                    <a:pt x="27" y="29"/>
                    <a:pt x="9" y="31"/>
                    <a:pt x="3" y="19"/>
                  </a:cubicBezTo>
                  <a:cubicBezTo>
                    <a:pt x="0" y="11"/>
                    <a:pt x="6" y="3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5" name="Freeform 2307"/>
            <p:cNvSpPr>
              <a:spLocks/>
            </p:cNvSpPr>
            <p:nvPr/>
          </p:nvSpPr>
          <p:spPr bwMode="auto">
            <a:xfrm>
              <a:off x="3569" y="3364"/>
              <a:ext cx="35" cy="33"/>
            </a:xfrm>
            <a:custGeom>
              <a:avLst/>
              <a:gdLst/>
              <a:ahLst/>
              <a:cxnLst>
                <a:cxn ang="0">
                  <a:pos x="22" y="6"/>
                </a:cxn>
                <a:cxn ang="0">
                  <a:pos x="12" y="21"/>
                </a:cxn>
                <a:cxn ang="0">
                  <a:pos x="8" y="3"/>
                </a:cxn>
                <a:cxn ang="0">
                  <a:pos x="22" y="6"/>
                </a:cxn>
              </a:cxnLst>
              <a:rect l="0" t="0" r="r" b="b"/>
              <a:pathLst>
                <a:path w="22" h="21">
                  <a:moveTo>
                    <a:pt x="22" y="6"/>
                  </a:moveTo>
                  <a:cubicBezTo>
                    <a:pt x="21" y="13"/>
                    <a:pt x="13" y="16"/>
                    <a:pt x="12" y="21"/>
                  </a:cubicBezTo>
                  <a:cubicBezTo>
                    <a:pt x="3" y="21"/>
                    <a:pt x="0" y="8"/>
                    <a:pt x="8" y="3"/>
                  </a:cubicBezTo>
                  <a:cubicBezTo>
                    <a:pt x="12" y="0"/>
                    <a:pt x="19" y="2"/>
                    <a:pt x="22" y="6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6" name="Freeform 2308"/>
            <p:cNvSpPr>
              <a:spLocks/>
            </p:cNvSpPr>
            <p:nvPr/>
          </p:nvSpPr>
          <p:spPr bwMode="auto">
            <a:xfrm>
              <a:off x="1114" y="3365"/>
              <a:ext cx="32" cy="34"/>
            </a:xfrm>
            <a:custGeom>
              <a:avLst/>
              <a:gdLst/>
              <a:ahLst/>
              <a:cxnLst>
                <a:cxn ang="0">
                  <a:pos x="8" y="21"/>
                </a:cxn>
                <a:cxn ang="0">
                  <a:pos x="2" y="16"/>
                </a:cxn>
                <a:cxn ang="0">
                  <a:pos x="0" y="5"/>
                </a:cxn>
                <a:cxn ang="0">
                  <a:pos x="14" y="3"/>
                </a:cxn>
                <a:cxn ang="0">
                  <a:pos x="8" y="21"/>
                </a:cxn>
              </a:cxnLst>
              <a:rect l="0" t="0" r="r" b="b"/>
              <a:pathLst>
                <a:path w="20" h="21">
                  <a:moveTo>
                    <a:pt x="8" y="21"/>
                  </a:moveTo>
                  <a:cubicBezTo>
                    <a:pt x="6" y="20"/>
                    <a:pt x="4" y="18"/>
                    <a:pt x="2" y="16"/>
                  </a:cubicBezTo>
                  <a:cubicBezTo>
                    <a:pt x="1" y="13"/>
                    <a:pt x="2" y="9"/>
                    <a:pt x="0" y="5"/>
                  </a:cubicBezTo>
                  <a:cubicBezTo>
                    <a:pt x="3" y="1"/>
                    <a:pt x="10" y="0"/>
                    <a:pt x="14" y="3"/>
                  </a:cubicBezTo>
                  <a:cubicBezTo>
                    <a:pt x="20" y="8"/>
                    <a:pt x="18" y="20"/>
                    <a:pt x="8" y="2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7" name="Freeform 2309"/>
            <p:cNvSpPr>
              <a:spLocks/>
            </p:cNvSpPr>
            <p:nvPr/>
          </p:nvSpPr>
          <p:spPr bwMode="auto">
            <a:xfrm>
              <a:off x="4137" y="3373"/>
              <a:ext cx="47" cy="47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26" y="19"/>
                </a:cxn>
                <a:cxn ang="0">
                  <a:pos x="1" y="17"/>
                </a:cxn>
                <a:cxn ang="0">
                  <a:pos x="11" y="2"/>
                </a:cxn>
              </a:cxnLst>
              <a:rect l="0" t="0" r="r" b="b"/>
              <a:pathLst>
                <a:path w="29" h="29">
                  <a:moveTo>
                    <a:pt x="11" y="2"/>
                  </a:moveTo>
                  <a:cubicBezTo>
                    <a:pt x="21" y="0"/>
                    <a:pt x="29" y="9"/>
                    <a:pt x="26" y="19"/>
                  </a:cubicBezTo>
                  <a:cubicBezTo>
                    <a:pt x="22" y="29"/>
                    <a:pt x="3" y="29"/>
                    <a:pt x="1" y="17"/>
                  </a:cubicBezTo>
                  <a:cubicBezTo>
                    <a:pt x="0" y="9"/>
                    <a:pt x="4" y="3"/>
                    <a:pt x="11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8" name="Freeform 2310"/>
            <p:cNvSpPr>
              <a:spLocks/>
            </p:cNvSpPr>
            <p:nvPr/>
          </p:nvSpPr>
          <p:spPr bwMode="auto">
            <a:xfrm>
              <a:off x="3442" y="3376"/>
              <a:ext cx="59" cy="49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28" y="23"/>
                </a:cxn>
                <a:cxn ang="0">
                  <a:pos x="7" y="24"/>
                </a:cxn>
                <a:cxn ang="0">
                  <a:pos x="16" y="1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5" y="0"/>
                    <a:pt x="37" y="12"/>
                    <a:pt x="28" y="23"/>
                  </a:cubicBezTo>
                  <a:cubicBezTo>
                    <a:pt x="24" y="29"/>
                    <a:pt x="12" y="30"/>
                    <a:pt x="7" y="24"/>
                  </a:cubicBezTo>
                  <a:cubicBezTo>
                    <a:pt x="0" y="16"/>
                    <a:pt x="4" y="3"/>
                    <a:pt x="16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59" name="Freeform 2311"/>
            <p:cNvSpPr>
              <a:spLocks/>
            </p:cNvSpPr>
            <p:nvPr/>
          </p:nvSpPr>
          <p:spPr bwMode="auto">
            <a:xfrm>
              <a:off x="3792" y="3376"/>
              <a:ext cx="48" cy="44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24" y="20"/>
                </a:cxn>
                <a:cxn ang="0">
                  <a:pos x="7" y="24"/>
                </a:cxn>
                <a:cxn ang="0">
                  <a:pos x="4" y="5"/>
                </a:cxn>
                <a:cxn ang="0">
                  <a:pos x="12" y="1"/>
                </a:cxn>
              </a:cxnLst>
              <a:rect l="0" t="0" r="r" b="b"/>
              <a:pathLst>
                <a:path w="30" h="27">
                  <a:moveTo>
                    <a:pt x="12" y="1"/>
                  </a:moveTo>
                  <a:cubicBezTo>
                    <a:pt x="21" y="0"/>
                    <a:pt x="30" y="10"/>
                    <a:pt x="24" y="20"/>
                  </a:cubicBezTo>
                  <a:cubicBezTo>
                    <a:pt x="20" y="26"/>
                    <a:pt x="12" y="27"/>
                    <a:pt x="7" y="24"/>
                  </a:cubicBezTo>
                  <a:cubicBezTo>
                    <a:pt x="1" y="20"/>
                    <a:pt x="0" y="10"/>
                    <a:pt x="4" y="5"/>
                  </a:cubicBezTo>
                  <a:cubicBezTo>
                    <a:pt x="6" y="3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0" name="Freeform 2312"/>
            <p:cNvSpPr>
              <a:spLocks/>
            </p:cNvSpPr>
            <p:nvPr/>
          </p:nvSpPr>
          <p:spPr bwMode="auto">
            <a:xfrm>
              <a:off x="1151" y="3378"/>
              <a:ext cx="49" cy="50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30" y="12"/>
                </a:cxn>
                <a:cxn ang="0">
                  <a:pos x="8" y="24"/>
                </a:cxn>
                <a:cxn ang="0">
                  <a:pos x="15" y="1"/>
                </a:cxn>
              </a:cxnLst>
              <a:rect l="0" t="0" r="r" b="b"/>
              <a:pathLst>
                <a:path w="31" h="31">
                  <a:moveTo>
                    <a:pt x="15" y="1"/>
                  </a:moveTo>
                  <a:cubicBezTo>
                    <a:pt x="21" y="0"/>
                    <a:pt x="28" y="4"/>
                    <a:pt x="30" y="12"/>
                  </a:cubicBezTo>
                  <a:cubicBezTo>
                    <a:pt x="31" y="24"/>
                    <a:pt x="17" y="31"/>
                    <a:pt x="8" y="24"/>
                  </a:cubicBezTo>
                  <a:cubicBezTo>
                    <a:pt x="0" y="17"/>
                    <a:pt x="4" y="3"/>
                    <a:pt x="15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1" name="Freeform 2313"/>
            <p:cNvSpPr>
              <a:spLocks/>
            </p:cNvSpPr>
            <p:nvPr/>
          </p:nvSpPr>
          <p:spPr bwMode="auto">
            <a:xfrm>
              <a:off x="3959" y="3370"/>
              <a:ext cx="48" cy="45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23" y="7"/>
                </a:cxn>
                <a:cxn ang="0">
                  <a:pos x="26" y="22"/>
                </a:cxn>
                <a:cxn ang="0">
                  <a:pos x="11" y="25"/>
                </a:cxn>
              </a:cxnLst>
              <a:rect l="0" t="0" r="r" b="b"/>
              <a:pathLst>
                <a:path w="30" h="28">
                  <a:moveTo>
                    <a:pt x="11" y="25"/>
                  </a:moveTo>
                  <a:cubicBezTo>
                    <a:pt x="0" y="17"/>
                    <a:pt x="12" y="0"/>
                    <a:pt x="23" y="7"/>
                  </a:cubicBezTo>
                  <a:cubicBezTo>
                    <a:pt x="27" y="10"/>
                    <a:pt x="30" y="17"/>
                    <a:pt x="26" y="22"/>
                  </a:cubicBezTo>
                  <a:cubicBezTo>
                    <a:pt x="23" y="28"/>
                    <a:pt x="19" y="26"/>
                    <a:pt x="11" y="25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2" name="Freeform 2314"/>
            <p:cNvSpPr>
              <a:spLocks/>
            </p:cNvSpPr>
            <p:nvPr/>
          </p:nvSpPr>
          <p:spPr bwMode="auto">
            <a:xfrm>
              <a:off x="3270" y="3380"/>
              <a:ext cx="53" cy="48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30" y="10"/>
                </a:cxn>
                <a:cxn ang="0">
                  <a:pos x="12" y="26"/>
                </a:cxn>
                <a:cxn ang="0">
                  <a:pos x="16" y="1"/>
                </a:cxn>
              </a:cxnLst>
              <a:rect l="0" t="0" r="r" b="b"/>
              <a:pathLst>
                <a:path w="33" h="30">
                  <a:moveTo>
                    <a:pt x="16" y="1"/>
                  </a:moveTo>
                  <a:cubicBezTo>
                    <a:pt x="21" y="0"/>
                    <a:pt x="28" y="3"/>
                    <a:pt x="30" y="10"/>
                  </a:cubicBezTo>
                  <a:cubicBezTo>
                    <a:pt x="33" y="20"/>
                    <a:pt x="22" y="30"/>
                    <a:pt x="12" y="26"/>
                  </a:cubicBezTo>
                  <a:cubicBezTo>
                    <a:pt x="0" y="22"/>
                    <a:pt x="1" y="3"/>
                    <a:pt x="16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3" name="Freeform 2315"/>
            <p:cNvSpPr>
              <a:spLocks/>
            </p:cNvSpPr>
            <p:nvPr/>
          </p:nvSpPr>
          <p:spPr bwMode="auto">
            <a:xfrm>
              <a:off x="3100" y="3380"/>
              <a:ext cx="47" cy="54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9" y="14"/>
                </a:cxn>
                <a:cxn ang="0">
                  <a:pos x="2" y="14"/>
                </a:cxn>
                <a:cxn ang="0">
                  <a:pos x="6" y="5"/>
                </a:cxn>
                <a:cxn ang="0">
                  <a:pos x="13" y="2"/>
                </a:cxn>
              </a:cxnLst>
              <a:rect l="0" t="0" r="r" b="b"/>
              <a:pathLst>
                <a:path w="29" h="34">
                  <a:moveTo>
                    <a:pt x="13" y="2"/>
                  </a:moveTo>
                  <a:cubicBezTo>
                    <a:pt x="20" y="0"/>
                    <a:pt x="29" y="6"/>
                    <a:pt x="29" y="14"/>
                  </a:cubicBezTo>
                  <a:cubicBezTo>
                    <a:pt x="29" y="34"/>
                    <a:pt x="0" y="31"/>
                    <a:pt x="2" y="14"/>
                  </a:cubicBezTo>
                  <a:cubicBezTo>
                    <a:pt x="2" y="11"/>
                    <a:pt x="3" y="8"/>
                    <a:pt x="6" y="5"/>
                  </a:cubicBezTo>
                  <a:cubicBezTo>
                    <a:pt x="7" y="4"/>
                    <a:pt x="10" y="2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4" name="Freeform 2316"/>
            <p:cNvSpPr>
              <a:spLocks/>
            </p:cNvSpPr>
            <p:nvPr/>
          </p:nvSpPr>
          <p:spPr bwMode="auto">
            <a:xfrm>
              <a:off x="2930" y="3381"/>
              <a:ext cx="45" cy="5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27" y="16"/>
                </a:cxn>
                <a:cxn ang="0">
                  <a:pos x="2" y="12"/>
                </a:cxn>
                <a:cxn ang="0">
                  <a:pos x="11" y="2"/>
                </a:cxn>
              </a:cxnLst>
              <a:rect l="0" t="0" r="r" b="b"/>
              <a:pathLst>
                <a:path w="28" h="31">
                  <a:moveTo>
                    <a:pt x="11" y="2"/>
                  </a:moveTo>
                  <a:cubicBezTo>
                    <a:pt x="21" y="0"/>
                    <a:pt x="28" y="6"/>
                    <a:pt x="27" y="16"/>
                  </a:cubicBezTo>
                  <a:cubicBezTo>
                    <a:pt x="25" y="31"/>
                    <a:pt x="0" y="30"/>
                    <a:pt x="2" y="12"/>
                  </a:cubicBezTo>
                  <a:cubicBezTo>
                    <a:pt x="2" y="8"/>
                    <a:pt x="4" y="3"/>
                    <a:pt x="11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5" name="Freeform 2317"/>
            <p:cNvSpPr>
              <a:spLocks/>
            </p:cNvSpPr>
            <p:nvPr/>
          </p:nvSpPr>
          <p:spPr bwMode="auto">
            <a:xfrm>
              <a:off x="3498" y="3394"/>
              <a:ext cx="48" cy="51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8" y="18"/>
                </a:cxn>
                <a:cxn ang="0">
                  <a:pos x="1" y="18"/>
                </a:cxn>
                <a:cxn ang="0">
                  <a:pos x="2" y="7"/>
                </a:cxn>
                <a:cxn ang="0">
                  <a:pos x="14" y="1"/>
                </a:cxn>
              </a:cxnLst>
              <a:rect l="0" t="0" r="r" b="b"/>
              <a:pathLst>
                <a:path w="30" h="32">
                  <a:moveTo>
                    <a:pt x="14" y="1"/>
                  </a:moveTo>
                  <a:cubicBezTo>
                    <a:pt x="22" y="0"/>
                    <a:pt x="30" y="9"/>
                    <a:pt x="28" y="18"/>
                  </a:cubicBezTo>
                  <a:cubicBezTo>
                    <a:pt x="24" y="29"/>
                    <a:pt x="5" y="32"/>
                    <a:pt x="1" y="18"/>
                  </a:cubicBezTo>
                  <a:cubicBezTo>
                    <a:pt x="0" y="16"/>
                    <a:pt x="0" y="10"/>
                    <a:pt x="2" y="7"/>
                  </a:cubicBezTo>
                  <a:cubicBezTo>
                    <a:pt x="4" y="4"/>
                    <a:pt x="8" y="1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6" name="Freeform 2318"/>
            <p:cNvSpPr>
              <a:spLocks/>
            </p:cNvSpPr>
            <p:nvPr/>
          </p:nvSpPr>
          <p:spPr bwMode="auto">
            <a:xfrm>
              <a:off x="5234" y="3396"/>
              <a:ext cx="13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10"/>
                </a:cxn>
                <a:cxn ang="0">
                  <a:pos x="5" y="0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8" y="3"/>
                    <a:pt x="4" y="7"/>
                    <a:pt x="4" y="10"/>
                  </a:cubicBezTo>
                  <a:cubicBezTo>
                    <a:pt x="0" y="9"/>
                    <a:pt x="1" y="1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7" name="Freeform 2319"/>
            <p:cNvSpPr>
              <a:spLocks/>
            </p:cNvSpPr>
            <p:nvPr/>
          </p:nvSpPr>
          <p:spPr bwMode="auto">
            <a:xfrm>
              <a:off x="4022" y="3391"/>
              <a:ext cx="35" cy="38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0" y="13"/>
                </a:cxn>
                <a:cxn ang="0">
                  <a:pos x="20" y="11"/>
                </a:cxn>
                <a:cxn ang="0">
                  <a:pos x="12" y="24"/>
                </a:cxn>
              </a:cxnLst>
              <a:rect l="0" t="0" r="r" b="b"/>
              <a:pathLst>
                <a:path w="22" h="24">
                  <a:moveTo>
                    <a:pt x="12" y="24"/>
                  </a:moveTo>
                  <a:cubicBezTo>
                    <a:pt x="8" y="20"/>
                    <a:pt x="5" y="14"/>
                    <a:pt x="0" y="13"/>
                  </a:cubicBezTo>
                  <a:cubicBezTo>
                    <a:pt x="0" y="2"/>
                    <a:pt x="18" y="0"/>
                    <a:pt x="20" y="11"/>
                  </a:cubicBezTo>
                  <a:cubicBezTo>
                    <a:pt x="22" y="17"/>
                    <a:pt x="19" y="22"/>
                    <a:pt x="12" y="2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8" name="Freeform 2320"/>
            <p:cNvSpPr>
              <a:spLocks/>
            </p:cNvSpPr>
            <p:nvPr/>
          </p:nvSpPr>
          <p:spPr bwMode="auto">
            <a:xfrm>
              <a:off x="3326" y="3392"/>
              <a:ext cx="52" cy="49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6" y="29"/>
                </a:cxn>
                <a:cxn ang="0">
                  <a:pos x="1" y="18"/>
                </a:cxn>
                <a:cxn ang="0">
                  <a:pos x="12" y="4"/>
                </a:cxn>
              </a:cxnLst>
              <a:rect l="0" t="0" r="r" b="b"/>
              <a:pathLst>
                <a:path w="32" h="30">
                  <a:moveTo>
                    <a:pt x="12" y="4"/>
                  </a:moveTo>
                  <a:cubicBezTo>
                    <a:pt x="30" y="0"/>
                    <a:pt x="32" y="27"/>
                    <a:pt x="16" y="29"/>
                  </a:cubicBezTo>
                  <a:cubicBezTo>
                    <a:pt x="10" y="30"/>
                    <a:pt x="2" y="26"/>
                    <a:pt x="1" y="18"/>
                  </a:cubicBezTo>
                  <a:cubicBezTo>
                    <a:pt x="0" y="10"/>
                    <a:pt x="5" y="5"/>
                    <a:pt x="12" y="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69" name="Freeform 2321"/>
            <p:cNvSpPr>
              <a:spLocks/>
            </p:cNvSpPr>
            <p:nvPr/>
          </p:nvSpPr>
          <p:spPr bwMode="auto">
            <a:xfrm>
              <a:off x="3847" y="3389"/>
              <a:ext cx="48" cy="42"/>
            </a:xfrm>
            <a:custGeom>
              <a:avLst/>
              <a:gdLst/>
              <a:ahLst/>
              <a:cxnLst>
                <a:cxn ang="0">
                  <a:pos x="20" y="23"/>
                </a:cxn>
                <a:cxn ang="0">
                  <a:pos x="9" y="25"/>
                </a:cxn>
                <a:cxn ang="0">
                  <a:pos x="5" y="9"/>
                </a:cxn>
                <a:cxn ang="0">
                  <a:pos x="20" y="23"/>
                </a:cxn>
              </a:cxnLst>
              <a:rect l="0" t="0" r="r" b="b"/>
              <a:pathLst>
                <a:path w="30" h="26">
                  <a:moveTo>
                    <a:pt x="20" y="23"/>
                  </a:moveTo>
                  <a:cubicBezTo>
                    <a:pt x="16" y="23"/>
                    <a:pt x="13" y="26"/>
                    <a:pt x="9" y="25"/>
                  </a:cubicBezTo>
                  <a:cubicBezTo>
                    <a:pt x="2" y="24"/>
                    <a:pt x="0" y="14"/>
                    <a:pt x="5" y="9"/>
                  </a:cubicBezTo>
                  <a:cubicBezTo>
                    <a:pt x="13" y="0"/>
                    <a:pt x="30" y="12"/>
                    <a:pt x="20" y="2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0" name="Freeform 2322"/>
            <p:cNvSpPr>
              <a:spLocks/>
            </p:cNvSpPr>
            <p:nvPr/>
          </p:nvSpPr>
          <p:spPr bwMode="auto">
            <a:xfrm>
              <a:off x="3150" y="3394"/>
              <a:ext cx="54" cy="4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5" y="28"/>
                </a:cxn>
                <a:cxn ang="0">
                  <a:pos x="14" y="4"/>
                </a:cxn>
              </a:cxnLst>
              <a:rect l="0" t="0" r="r" b="b"/>
              <a:pathLst>
                <a:path w="34" h="30">
                  <a:moveTo>
                    <a:pt x="14" y="4"/>
                  </a:moveTo>
                  <a:cubicBezTo>
                    <a:pt x="34" y="0"/>
                    <a:pt x="34" y="30"/>
                    <a:pt x="15" y="28"/>
                  </a:cubicBezTo>
                  <a:cubicBezTo>
                    <a:pt x="2" y="27"/>
                    <a:pt x="0" y="7"/>
                    <a:pt x="14" y="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1" name="Freeform 2323"/>
            <p:cNvSpPr>
              <a:spLocks/>
            </p:cNvSpPr>
            <p:nvPr/>
          </p:nvSpPr>
          <p:spPr bwMode="auto">
            <a:xfrm>
              <a:off x="2983" y="3397"/>
              <a:ext cx="48" cy="4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20" y="25"/>
                </a:cxn>
                <a:cxn ang="0">
                  <a:pos x="10" y="27"/>
                </a:cxn>
                <a:cxn ang="0">
                  <a:pos x="3" y="9"/>
                </a:cxn>
                <a:cxn ang="0">
                  <a:pos x="11" y="3"/>
                </a:cxn>
              </a:cxnLst>
              <a:rect l="0" t="0" r="r" b="b"/>
              <a:pathLst>
                <a:path w="30" h="28">
                  <a:moveTo>
                    <a:pt x="11" y="3"/>
                  </a:moveTo>
                  <a:cubicBezTo>
                    <a:pt x="25" y="0"/>
                    <a:pt x="30" y="17"/>
                    <a:pt x="20" y="25"/>
                  </a:cubicBezTo>
                  <a:cubicBezTo>
                    <a:pt x="19" y="26"/>
                    <a:pt x="15" y="28"/>
                    <a:pt x="10" y="27"/>
                  </a:cubicBezTo>
                  <a:cubicBezTo>
                    <a:pt x="3" y="25"/>
                    <a:pt x="0" y="15"/>
                    <a:pt x="3" y="9"/>
                  </a:cubicBezTo>
                  <a:cubicBezTo>
                    <a:pt x="4" y="6"/>
                    <a:pt x="7" y="4"/>
                    <a:pt x="11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2" name="Freeform 2324"/>
            <p:cNvSpPr>
              <a:spLocks/>
            </p:cNvSpPr>
            <p:nvPr/>
          </p:nvSpPr>
          <p:spPr bwMode="auto">
            <a:xfrm>
              <a:off x="2821" y="3408"/>
              <a:ext cx="19" cy="1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1" y="7"/>
                </a:cxn>
                <a:cxn ang="0">
                  <a:pos x="1" y="8"/>
                </a:cxn>
                <a:cxn ang="0">
                  <a:pos x="12" y="4"/>
                </a:cxn>
              </a:cxnLst>
              <a:rect l="0" t="0" r="r" b="b"/>
              <a:pathLst>
                <a:path w="12" h="8">
                  <a:moveTo>
                    <a:pt x="12" y="4"/>
                  </a:moveTo>
                  <a:cubicBezTo>
                    <a:pt x="12" y="5"/>
                    <a:pt x="10" y="5"/>
                    <a:pt x="11" y="7"/>
                  </a:cubicBezTo>
                  <a:cubicBezTo>
                    <a:pt x="7" y="7"/>
                    <a:pt x="5" y="7"/>
                    <a:pt x="1" y="8"/>
                  </a:cubicBezTo>
                  <a:cubicBezTo>
                    <a:pt x="0" y="4"/>
                    <a:pt x="7" y="0"/>
                    <a:pt x="12" y="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3" name="Freeform 2325"/>
            <p:cNvSpPr>
              <a:spLocks/>
            </p:cNvSpPr>
            <p:nvPr/>
          </p:nvSpPr>
          <p:spPr bwMode="auto">
            <a:xfrm>
              <a:off x="4070" y="3407"/>
              <a:ext cx="45" cy="34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6" y="21"/>
                </a:cxn>
                <a:cxn ang="0">
                  <a:pos x="6" y="6"/>
                </a:cxn>
                <a:cxn ang="0">
                  <a:pos x="21" y="20"/>
                </a:cxn>
              </a:cxnLst>
              <a:rect l="0" t="0" r="r" b="b"/>
              <a:pathLst>
                <a:path w="28" h="21">
                  <a:moveTo>
                    <a:pt x="21" y="20"/>
                  </a:moveTo>
                  <a:cubicBezTo>
                    <a:pt x="16" y="20"/>
                    <a:pt x="12" y="20"/>
                    <a:pt x="6" y="21"/>
                  </a:cubicBezTo>
                  <a:cubicBezTo>
                    <a:pt x="0" y="18"/>
                    <a:pt x="2" y="9"/>
                    <a:pt x="6" y="6"/>
                  </a:cubicBezTo>
                  <a:cubicBezTo>
                    <a:pt x="14" y="0"/>
                    <a:pt x="28" y="10"/>
                    <a:pt x="21" y="2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4" name="Freeform 2326"/>
            <p:cNvSpPr>
              <a:spLocks/>
            </p:cNvSpPr>
            <p:nvPr/>
          </p:nvSpPr>
          <p:spPr bwMode="auto">
            <a:xfrm>
              <a:off x="3208" y="3412"/>
              <a:ext cx="48" cy="46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23" y="24"/>
                </a:cxn>
                <a:cxn ang="0">
                  <a:pos x="8" y="27"/>
                </a:cxn>
                <a:cxn ang="0">
                  <a:pos x="0" y="15"/>
                </a:cxn>
                <a:cxn ang="0">
                  <a:pos x="11" y="3"/>
                </a:cxn>
              </a:cxnLst>
              <a:rect l="0" t="0" r="r" b="b"/>
              <a:pathLst>
                <a:path w="30" h="29">
                  <a:moveTo>
                    <a:pt x="11" y="3"/>
                  </a:moveTo>
                  <a:cubicBezTo>
                    <a:pt x="24" y="0"/>
                    <a:pt x="30" y="16"/>
                    <a:pt x="23" y="24"/>
                  </a:cubicBezTo>
                  <a:cubicBezTo>
                    <a:pt x="19" y="29"/>
                    <a:pt x="12" y="29"/>
                    <a:pt x="8" y="27"/>
                  </a:cubicBezTo>
                  <a:cubicBezTo>
                    <a:pt x="4" y="26"/>
                    <a:pt x="0" y="20"/>
                    <a:pt x="0" y="15"/>
                  </a:cubicBezTo>
                  <a:cubicBezTo>
                    <a:pt x="0" y="8"/>
                    <a:pt x="5" y="4"/>
                    <a:pt x="11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5" name="Freeform 2327"/>
            <p:cNvSpPr>
              <a:spLocks/>
            </p:cNvSpPr>
            <p:nvPr/>
          </p:nvSpPr>
          <p:spPr bwMode="auto">
            <a:xfrm>
              <a:off x="3376" y="3413"/>
              <a:ext cx="53" cy="4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5" y="22"/>
                </a:cxn>
                <a:cxn ang="0">
                  <a:pos x="12" y="26"/>
                </a:cxn>
                <a:cxn ang="0">
                  <a:pos x="7" y="5"/>
                </a:cxn>
                <a:cxn ang="0">
                  <a:pos x="14" y="2"/>
                </a:cxn>
              </a:cxnLst>
              <a:rect l="0" t="0" r="r" b="b"/>
              <a:pathLst>
                <a:path w="33" h="28">
                  <a:moveTo>
                    <a:pt x="14" y="2"/>
                  </a:moveTo>
                  <a:cubicBezTo>
                    <a:pt x="23" y="0"/>
                    <a:pt x="33" y="13"/>
                    <a:pt x="25" y="22"/>
                  </a:cubicBezTo>
                  <a:cubicBezTo>
                    <a:pt x="23" y="25"/>
                    <a:pt x="17" y="28"/>
                    <a:pt x="12" y="26"/>
                  </a:cubicBezTo>
                  <a:cubicBezTo>
                    <a:pt x="3" y="23"/>
                    <a:pt x="0" y="12"/>
                    <a:pt x="7" y="5"/>
                  </a:cubicBezTo>
                  <a:cubicBezTo>
                    <a:pt x="9" y="3"/>
                    <a:pt x="10" y="3"/>
                    <a:pt x="14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6" name="Freeform 2328"/>
            <p:cNvSpPr>
              <a:spLocks/>
            </p:cNvSpPr>
            <p:nvPr/>
          </p:nvSpPr>
          <p:spPr bwMode="auto">
            <a:xfrm>
              <a:off x="3550" y="3415"/>
              <a:ext cx="49" cy="42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9" y="1"/>
                </a:cxn>
                <a:cxn ang="0">
                  <a:pos x="12" y="23"/>
                </a:cxn>
                <a:cxn ang="0">
                  <a:pos x="12" y="1"/>
                </a:cxn>
              </a:cxnLst>
              <a:rect l="0" t="0" r="r" b="b"/>
              <a:pathLst>
                <a:path w="31" h="26">
                  <a:moveTo>
                    <a:pt x="12" y="1"/>
                  </a:moveTo>
                  <a:cubicBezTo>
                    <a:pt x="15" y="0"/>
                    <a:pt x="17" y="0"/>
                    <a:pt x="19" y="1"/>
                  </a:cubicBezTo>
                  <a:cubicBezTo>
                    <a:pt x="31" y="5"/>
                    <a:pt x="28" y="26"/>
                    <a:pt x="12" y="23"/>
                  </a:cubicBezTo>
                  <a:cubicBezTo>
                    <a:pt x="2" y="21"/>
                    <a:pt x="0" y="4"/>
                    <a:pt x="12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7" name="Freeform 2329"/>
            <p:cNvSpPr>
              <a:spLocks/>
            </p:cNvSpPr>
            <p:nvPr/>
          </p:nvSpPr>
          <p:spPr bwMode="auto">
            <a:xfrm>
              <a:off x="3033" y="3413"/>
              <a:ext cx="49" cy="52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28" y="20"/>
                </a:cxn>
                <a:cxn ang="0">
                  <a:pos x="2" y="20"/>
                </a:cxn>
                <a:cxn ang="0">
                  <a:pos x="12" y="2"/>
                </a:cxn>
              </a:cxnLst>
              <a:rect l="0" t="0" r="r" b="b"/>
              <a:pathLst>
                <a:path w="31" h="32">
                  <a:moveTo>
                    <a:pt x="12" y="2"/>
                  </a:moveTo>
                  <a:cubicBezTo>
                    <a:pt x="23" y="0"/>
                    <a:pt x="31" y="10"/>
                    <a:pt x="28" y="20"/>
                  </a:cubicBezTo>
                  <a:cubicBezTo>
                    <a:pt x="24" y="31"/>
                    <a:pt x="6" y="32"/>
                    <a:pt x="2" y="20"/>
                  </a:cubicBezTo>
                  <a:cubicBezTo>
                    <a:pt x="0" y="12"/>
                    <a:pt x="3" y="4"/>
                    <a:pt x="12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8" name="Freeform 2330"/>
            <p:cNvSpPr>
              <a:spLocks/>
            </p:cNvSpPr>
            <p:nvPr/>
          </p:nvSpPr>
          <p:spPr bwMode="auto">
            <a:xfrm>
              <a:off x="2877" y="3425"/>
              <a:ext cx="17" cy="12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11" y="6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9" y="8"/>
                    <a:pt x="6" y="8"/>
                    <a:pt x="3" y="8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3" y="0"/>
                    <a:pt x="8" y="2"/>
                    <a:pt x="11" y="6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79" name="Freeform 2331"/>
            <p:cNvSpPr>
              <a:spLocks/>
            </p:cNvSpPr>
            <p:nvPr/>
          </p:nvSpPr>
          <p:spPr bwMode="auto">
            <a:xfrm>
              <a:off x="3429" y="3429"/>
              <a:ext cx="52" cy="47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24" y="23"/>
                </a:cxn>
                <a:cxn ang="0">
                  <a:pos x="2" y="18"/>
                </a:cxn>
                <a:cxn ang="0">
                  <a:pos x="13" y="2"/>
                </a:cxn>
              </a:cxnLst>
              <a:rect l="0" t="0" r="r" b="b"/>
              <a:pathLst>
                <a:path w="32" h="29">
                  <a:moveTo>
                    <a:pt x="13" y="2"/>
                  </a:moveTo>
                  <a:cubicBezTo>
                    <a:pt x="24" y="0"/>
                    <a:pt x="32" y="14"/>
                    <a:pt x="24" y="23"/>
                  </a:cubicBezTo>
                  <a:cubicBezTo>
                    <a:pt x="18" y="29"/>
                    <a:pt x="5" y="28"/>
                    <a:pt x="2" y="18"/>
                  </a:cubicBezTo>
                  <a:cubicBezTo>
                    <a:pt x="0" y="11"/>
                    <a:pt x="4" y="4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0" name="Freeform 2332"/>
            <p:cNvSpPr>
              <a:spLocks/>
            </p:cNvSpPr>
            <p:nvPr/>
          </p:nvSpPr>
          <p:spPr bwMode="auto">
            <a:xfrm>
              <a:off x="3084" y="3431"/>
              <a:ext cx="50" cy="53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8" y="18"/>
                </a:cxn>
                <a:cxn ang="0">
                  <a:pos x="2" y="19"/>
                </a:cxn>
                <a:cxn ang="0">
                  <a:pos x="14" y="1"/>
                </a:cxn>
              </a:cxnLst>
              <a:rect l="0" t="0" r="r" b="b"/>
              <a:pathLst>
                <a:path w="31" h="33">
                  <a:moveTo>
                    <a:pt x="14" y="1"/>
                  </a:moveTo>
                  <a:cubicBezTo>
                    <a:pt x="23" y="0"/>
                    <a:pt x="31" y="9"/>
                    <a:pt x="28" y="18"/>
                  </a:cubicBezTo>
                  <a:cubicBezTo>
                    <a:pt x="26" y="30"/>
                    <a:pt x="6" y="33"/>
                    <a:pt x="2" y="19"/>
                  </a:cubicBezTo>
                  <a:cubicBezTo>
                    <a:pt x="0" y="12"/>
                    <a:pt x="3" y="3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1" name="Freeform 2333"/>
            <p:cNvSpPr>
              <a:spLocks/>
            </p:cNvSpPr>
            <p:nvPr/>
          </p:nvSpPr>
          <p:spPr bwMode="auto">
            <a:xfrm>
              <a:off x="3256" y="3431"/>
              <a:ext cx="53" cy="47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26" y="21"/>
                </a:cxn>
                <a:cxn ang="0">
                  <a:pos x="5" y="21"/>
                </a:cxn>
                <a:cxn ang="0">
                  <a:pos x="14" y="1"/>
                </a:cxn>
              </a:cxnLst>
              <a:rect l="0" t="0" r="r" b="b"/>
              <a:pathLst>
                <a:path w="33" h="29">
                  <a:moveTo>
                    <a:pt x="14" y="1"/>
                  </a:moveTo>
                  <a:cubicBezTo>
                    <a:pt x="23" y="0"/>
                    <a:pt x="33" y="12"/>
                    <a:pt x="26" y="21"/>
                  </a:cubicBezTo>
                  <a:cubicBezTo>
                    <a:pt x="21" y="29"/>
                    <a:pt x="9" y="27"/>
                    <a:pt x="5" y="21"/>
                  </a:cubicBezTo>
                  <a:cubicBezTo>
                    <a:pt x="0" y="14"/>
                    <a:pt x="3" y="3"/>
                    <a:pt x="14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2" name="Freeform 2334"/>
            <p:cNvSpPr>
              <a:spLocks/>
            </p:cNvSpPr>
            <p:nvPr/>
          </p:nvSpPr>
          <p:spPr bwMode="auto">
            <a:xfrm>
              <a:off x="1138" y="3437"/>
              <a:ext cx="42" cy="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17"/>
                </a:cxn>
                <a:cxn ang="0">
                  <a:pos x="14" y="0"/>
                </a:cxn>
              </a:cxnLst>
              <a:rect l="0" t="0" r="r" b="b"/>
              <a:pathLst>
                <a:path w="26" h="20">
                  <a:moveTo>
                    <a:pt x="14" y="0"/>
                  </a:moveTo>
                  <a:cubicBezTo>
                    <a:pt x="24" y="0"/>
                    <a:pt x="26" y="16"/>
                    <a:pt x="16" y="17"/>
                  </a:cubicBezTo>
                  <a:cubicBezTo>
                    <a:pt x="4" y="20"/>
                    <a:pt x="0" y="1"/>
                    <a:pt x="14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3" name="Freeform 2335"/>
            <p:cNvSpPr>
              <a:spLocks/>
            </p:cNvSpPr>
            <p:nvPr/>
          </p:nvSpPr>
          <p:spPr bwMode="auto">
            <a:xfrm>
              <a:off x="3482" y="3444"/>
              <a:ext cx="53" cy="53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23" y="25"/>
                </a:cxn>
                <a:cxn ang="0">
                  <a:pos x="1" y="14"/>
                </a:cxn>
                <a:cxn ang="0">
                  <a:pos x="12" y="3"/>
                </a:cxn>
              </a:cxnLst>
              <a:rect l="0" t="0" r="r" b="b"/>
              <a:pathLst>
                <a:path w="33" h="33">
                  <a:moveTo>
                    <a:pt x="12" y="3"/>
                  </a:moveTo>
                  <a:cubicBezTo>
                    <a:pt x="24" y="0"/>
                    <a:pt x="33" y="16"/>
                    <a:pt x="23" y="25"/>
                  </a:cubicBezTo>
                  <a:cubicBezTo>
                    <a:pt x="16" y="33"/>
                    <a:pt x="0" y="27"/>
                    <a:pt x="1" y="14"/>
                  </a:cubicBezTo>
                  <a:cubicBezTo>
                    <a:pt x="2" y="9"/>
                    <a:pt x="5" y="4"/>
                    <a:pt x="12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4" name="Freeform 2336"/>
            <p:cNvSpPr>
              <a:spLocks/>
            </p:cNvSpPr>
            <p:nvPr/>
          </p:nvSpPr>
          <p:spPr bwMode="auto">
            <a:xfrm>
              <a:off x="3130" y="3447"/>
              <a:ext cx="61" cy="5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9" y="24"/>
                </a:cxn>
                <a:cxn ang="0">
                  <a:pos x="27" y="26"/>
                </a:cxn>
                <a:cxn ang="0">
                  <a:pos x="5" y="10"/>
                </a:cxn>
                <a:cxn ang="0">
                  <a:pos x="16" y="2"/>
                </a:cxn>
              </a:cxnLst>
              <a:rect l="0" t="0" r="r" b="b"/>
              <a:pathLst>
                <a:path w="38" h="34">
                  <a:moveTo>
                    <a:pt x="16" y="2"/>
                  </a:moveTo>
                  <a:cubicBezTo>
                    <a:pt x="26" y="0"/>
                    <a:pt x="38" y="13"/>
                    <a:pt x="29" y="24"/>
                  </a:cubicBezTo>
                  <a:cubicBezTo>
                    <a:pt x="28" y="25"/>
                    <a:pt x="27" y="26"/>
                    <a:pt x="27" y="26"/>
                  </a:cubicBezTo>
                  <a:cubicBezTo>
                    <a:pt x="17" y="34"/>
                    <a:pt x="0" y="24"/>
                    <a:pt x="5" y="10"/>
                  </a:cubicBezTo>
                  <a:cubicBezTo>
                    <a:pt x="7" y="6"/>
                    <a:pt x="11" y="3"/>
                    <a:pt x="16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5" name="Freeform 2337"/>
            <p:cNvSpPr>
              <a:spLocks/>
            </p:cNvSpPr>
            <p:nvPr/>
          </p:nvSpPr>
          <p:spPr bwMode="auto">
            <a:xfrm>
              <a:off x="3315" y="3450"/>
              <a:ext cx="26" cy="23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6" y="8"/>
                </a:cxn>
                <a:cxn ang="0">
                  <a:pos x="4" y="14"/>
                </a:cxn>
                <a:cxn ang="0">
                  <a:pos x="16" y="7"/>
                </a:cxn>
              </a:cxnLst>
              <a:rect l="0" t="0" r="r" b="b"/>
              <a:pathLst>
                <a:path w="16" h="14">
                  <a:moveTo>
                    <a:pt x="16" y="7"/>
                  </a:moveTo>
                  <a:cubicBezTo>
                    <a:pt x="12" y="9"/>
                    <a:pt x="10" y="7"/>
                    <a:pt x="6" y="8"/>
                  </a:cubicBezTo>
                  <a:cubicBezTo>
                    <a:pt x="4" y="9"/>
                    <a:pt x="4" y="13"/>
                    <a:pt x="4" y="14"/>
                  </a:cubicBezTo>
                  <a:cubicBezTo>
                    <a:pt x="0" y="9"/>
                    <a:pt x="11" y="0"/>
                    <a:pt x="16" y="7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6" name="Freeform 2338"/>
            <p:cNvSpPr>
              <a:spLocks/>
            </p:cNvSpPr>
            <p:nvPr/>
          </p:nvSpPr>
          <p:spPr bwMode="auto">
            <a:xfrm>
              <a:off x="2992" y="3463"/>
              <a:ext cx="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3" y="1"/>
                    <a:pt x="4" y="5"/>
                    <a:pt x="3" y="8"/>
                  </a:cubicBezTo>
                  <a:cubicBezTo>
                    <a:pt x="0" y="6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7" name="Freeform 2339"/>
            <p:cNvSpPr>
              <a:spLocks/>
            </p:cNvSpPr>
            <p:nvPr/>
          </p:nvSpPr>
          <p:spPr bwMode="auto">
            <a:xfrm>
              <a:off x="3534" y="3463"/>
              <a:ext cx="48" cy="43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3" y="25"/>
                </a:cxn>
                <a:cxn ang="0">
                  <a:pos x="12" y="3"/>
                </a:cxn>
              </a:cxnLst>
              <a:rect l="0" t="0" r="r" b="b"/>
              <a:pathLst>
                <a:path w="30" h="27">
                  <a:moveTo>
                    <a:pt x="12" y="3"/>
                  </a:moveTo>
                  <a:cubicBezTo>
                    <a:pt x="29" y="0"/>
                    <a:pt x="30" y="27"/>
                    <a:pt x="13" y="25"/>
                  </a:cubicBezTo>
                  <a:cubicBezTo>
                    <a:pt x="1" y="24"/>
                    <a:pt x="0" y="6"/>
                    <a:pt x="12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8" name="Freeform 2340"/>
            <p:cNvSpPr>
              <a:spLocks/>
            </p:cNvSpPr>
            <p:nvPr/>
          </p:nvSpPr>
          <p:spPr bwMode="auto">
            <a:xfrm>
              <a:off x="3185" y="3463"/>
              <a:ext cx="55" cy="4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8" y="28"/>
                </a:cxn>
                <a:cxn ang="0">
                  <a:pos x="8" y="7"/>
                </a:cxn>
                <a:cxn ang="0">
                  <a:pos x="14" y="4"/>
                </a:cxn>
              </a:cxnLst>
              <a:rect l="0" t="0" r="r" b="b"/>
              <a:pathLst>
                <a:path w="34" h="30"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32" y="0"/>
                    <a:pt x="34" y="27"/>
                    <a:pt x="18" y="28"/>
                  </a:cubicBezTo>
                  <a:cubicBezTo>
                    <a:pt x="6" y="30"/>
                    <a:pt x="0" y="14"/>
                    <a:pt x="8" y="7"/>
                  </a:cubicBezTo>
                  <a:cubicBezTo>
                    <a:pt x="10" y="5"/>
                    <a:pt x="12" y="4"/>
                    <a:pt x="14" y="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9" name="Freeform 2341"/>
            <p:cNvSpPr>
              <a:spLocks/>
            </p:cNvSpPr>
            <p:nvPr/>
          </p:nvSpPr>
          <p:spPr bwMode="auto">
            <a:xfrm>
              <a:off x="3020" y="3470"/>
              <a:ext cx="45" cy="41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17" y="23"/>
                </a:cxn>
                <a:cxn ang="0">
                  <a:pos x="1" y="16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12" y="1"/>
                </a:cxn>
              </a:cxnLst>
              <a:rect l="0" t="0" r="r" b="b"/>
              <a:pathLst>
                <a:path w="28" h="26">
                  <a:moveTo>
                    <a:pt x="12" y="1"/>
                  </a:moveTo>
                  <a:cubicBezTo>
                    <a:pt x="25" y="0"/>
                    <a:pt x="28" y="19"/>
                    <a:pt x="17" y="23"/>
                  </a:cubicBezTo>
                  <a:cubicBezTo>
                    <a:pt x="11" y="26"/>
                    <a:pt x="3" y="23"/>
                    <a:pt x="1" y="16"/>
                  </a:cubicBezTo>
                  <a:cubicBezTo>
                    <a:pt x="0" y="12"/>
                    <a:pt x="1" y="6"/>
                    <a:pt x="4" y="4"/>
                  </a:cubicBezTo>
                  <a:cubicBezTo>
                    <a:pt x="4" y="3"/>
                    <a:pt x="5" y="4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8" y="1"/>
                    <a:pt x="10" y="1"/>
                    <a:pt x="12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0" name="Freeform 2342"/>
            <p:cNvSpPr>
              <a:spLocks/>
            </p:cNvSpPr>
            <p:nvPr/>
          </p:nvSpPr>
          <p:spPr bwMode="auto">
            <a:xfrm>
              <a:off x="3069" y="3487"/>
              <a:ext cx="50" cy="4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1"/>
                </a:cxn>
                <a:cxn ang="0">
                  <a:pos x="11" y="24"/>
                </a:cxn>
                <a:cxn ang="0">
                  <a:pos x="1" y="15"/>
                </a:cxn>
                <a:cxn ang="0">
                  <a:pos x="11" y="0"/>
                </a:cxn>
              </a:cxnLst>
              <a:rect l="0" t="0" r="r" b="b"/>
              <a:pathLst>
                <a:path w="31" h="27">
                  <a:moveTo>
                    <a:pt x="11" y="0"/>
                  </a:moveTo>
                  <a:cubicBezTo>
                    <a:pt x="14" y="0"/>
                    <a:pt x="17" y="0"/>
                    <a:pt x="19" y="1"/>
                  </a:cubicBezTo>
                  <a:cubicBezTo>
                    <a:pt x="31" y="6"/>
                    <a:pt x="25" y="27"/>
                    <a:pt x="11" y="24"/>
                  </a:cubicBezTo>
                  <a:cubicBezTo>
                    <a:pt x="8" y="23"/>
                    <a:pt x="2" y="20"/>
                    <a:pt x="1" y="15"/>
                  </a:cubicBezTo>
                  <a:cubicBezTo>
                    <a:pt x="0" y="6"/>
                    <a:pt x="4" y="2"/>
                    <a:pt x="11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1" name="Freeform 2343"/>
            <p:cNvSpPr>
              <a:spLocks/>
            </p:cNvSpPr>
            <p:nvPr/>
          </p:nvSpPr>
          <p:spPr bwMode="auto">
            <a:xfrm>
              <a:off x="3244" y="3487"/>
              <a:ext cx="28" cy="24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6" y="15"/>
                </a:cxn>
                <a:cxn ang="0">
                  <a:pos x="17" y="5"/>
                </a:cxn>
              </a:cxnLst>
              <a:rect l="0" t="0" r="r" b="b"/>
              <a:pathLst>
                <a:path w="17" h="15">
                  <a:moveTo>
                    <a:pt x="17" y="5"/>
                  </a:moveTo>
                  <a:cubicBezTo>
                    <a:pt x="13" y="8"/>
                    <a:pt x="10" y="12"/>
                    <a:pt x="6" y="15"/>
                  </a:cubicBezTo>
                  <a:cubicBezTo>
                    <a:pt x="0" y="9"/>
                    <a:pt x="11" y="0"/>
                    <a:pt x="17" y="5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2" name="Freeform 2344"/>
            <p:cNvSpPr>
              <a:spLocks/>
            </p:cNvSpPr>
            <p:nvPr/>
          </p:nvSpPr>
          <p:spPr bwMode="auto">
            <a:xfrm>
              <a:off x="3119" y="3503"/>
              <a:ext cx="47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16"/>
                </a:cxn>
                <a:cxn ang="0">
                  <a:pos x="3" y="17"/>
                </a:cxn>
                <a:cxn ang="0">
                  <a:pos x="15" y="0"/>
                </a:cxn>
              </a:cxnLst>
              <a:rect l="0" t="0" r="r" b="b"/>
              <a:pathLst>
                <a:path w="29" h="27">
                  <a:moveTo>
                    <a:pt x="15" y="0"/>
                  </a:moveTo>
                  <a:cubicBezTo>
                    <a:pt x="24" y="0"/>
                    <a:pt x="29" y="9"/>
                    <a:pt x="27" y="16"/>
                  </a:cubicBezTo>
                  <a:cubicBezTo>
                    <a:pt x="23" y="27"/>
                    <a:pt x="7" y="27"/>
                    <a:pt x="3" y="17"/>
                  </a:cubicBezTo>
                  <a:cubicBezTo>
                    <a:pt x="0" y="9"/>
                    <a:pt x="6" y="1"/>
                    <a:pt x="15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3" name="Freeform 2345"/>
            <p:cNvSpPr>
              <a:spLocks/>
            </p:cNvSpPr>
            <p:nvPr/>
          </p:nvSpPr>
          <p:spPr bwMode="auto">
            <a:xfrm>
              <a:off x="3177" y="3521"/>
              <a:ext cx="34" cy="24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3" y="15"/>
                </a:cxn>
                <a:cxn ang="0">
                  <a:pos x="20" y="11"/>
                </a:cxn>
                <a:cxn ang="0">
                  <a:pos x="17" y="15"/>
                </a:cxn>
              </a:cxnLst>
              <a:rect l="0" t="0" r="r" b="b"/>
              <a:pathLst>
                <a:path w="21" h="15">
                  <a:moveTo>
                    <a:pt x="17" y="15"/>
                  </a:moveTo>
                  <a:cubicBezTo>
                    <a:pt x="11" y="15"/>
                    <a:pt x="11" y="15"/>
                    <a:pt x="3" y="15"/>
                  </a:cubicBezTo>
                  <a:cubicBezTo>
                    <a:pt x="0" y="1"/>
                    <a:pt x="19" y="0"/>
                    <a:pt x="20" y="11"/>
                  </a:cubicBezTo>
                  <a:cubicBezTo>
                    <a:pt x="21" y="12"/>
                    <a:pt x="19" y="13"/>
                    <a:pt x="17" y="15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4" name="Freeform 2346"/>
            <p:cNvSpPr>
              <a:spLocks/>
            </p:cNvSpPr>
            <p:nvPr/>
          </p:nvSpPr>
          <p:spPr bwMode="auto">
            <a:xfrm>
              <a:off x="5128" y="779"/>
              <a:ext cx="5" cy="1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7"/>
                </a:cxn>
                <a:cxn ang="0">
                  <a:pos x="1" y="0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2" y="0"/>
                    <a:pt x="3" y="4"/>
                    <a:pt x="2" y="7"/>
                  </a:cubicBezTo>
                  <a:cubicBezTo>
                    <a:pt x="0" y="5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5" name="Freeform 2347"/>
            <p:cNvSpPr>
              <a:spLocks/>
            </p:cNvSpPr>
            <p:nvPr/>
          </p:nvSpPr>
          <p:spPr bwMode="auto">
            <a:xfrm>
              <a:off x="2867" y="1194"/>
              <a:ext cx="5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0" y="1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0"/>
                    <a:pt x="2" y="2"/>
                    <a:pt x="3" y="3"/>
                  </a:cubicBezTo>
                  <a:cubicBezTo>
                    <a:pt x="2" y="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6" name="Freeform 2348"/>
            <p:cNvSpPr>
              <a:spLocks/>
            </p:cNvSpPr>
            <p:nvPr/>
          </p:nvSpPr>
          <p:spPr bwMode="auto">
            <a:xfrm>
              <a:off x="4711" y="1343"/>
              <a:ext cx="14" cy="1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6"/>
                </a:cxn>
                <a:cxn ang="0">
                  <a:pos x="9" y="1"/>
                </a:cxn>
              </a:cxnLst>
              <a:rect l="0" t="0" r="r" b="b"/>
              <a:pathLst>
                <a:path w="9" h="7">
                  <a:moveTo>
                    <a:pt x="9" y="1"/>
                  </a:moveTo>
                  <a:cubicBezTo>
                    <a:pt x="9" y="5"/>
                    <a:pt x="2" y="7"/>
                    <a:pt x="0" y="6"/>
                  </a:cubicBezTo>
                  <a:cubicBezTo>
                    <a:pt x="1" y="4"/>
                    <a:pt x="6" y="0"/>
                    <a:pt x="9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7" name="Freeform 2349"/>
            <p:cNvSpPr>
              <a:spLocks noEditPoints="1"/>
            </p:cNvSpPr>
            <p:nvPr/>
          </p:nvSpPr>
          <p:spPr bwMode="auto">
            <a:xfrm>
              <a:off x="4104" y="1353"/>
              <a:ext cx="51" cy="49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6" y="11"/>
                </a:cxn>
                <a:cxn ang="0">
                  <a:pos x="21" y="23"/>
                </a:cxn>
                <a:cxn ang="0">
                  <a:pos x="21" y="22"/>
                </a:cxn>
                <a:cxn ang="0">
                  <a:pos x="17" y="12"/>
                </a:cxn>
                <a:cxn ang="0">
                  <a:pos x="14" y="18"/>
                </a:cxn>
                <a:cxn ang="0">
                  <a:pos x="21" y="22"/>
                </a:cxn>
              </a:cxnLst>
              <a:rect l="0" t="0" r="r" b="b"/>
              <a:pathLst>
                <a:path w="32" h="31">
                  <a:moveTo>
                    <a:pt x="21" y="23"/>
                  </a:moveTo>
                  <a:cubicBezTo>
                    <a:pt x="13" y="31"/>
                    <a:pt x="0" y="20"/>
                    <a:pt x="6" y="11"/>
                  </a:cubicBezTo>
                  <a:cubicBezTo>
                    <a:pt x="12" y="0"/>
                    <a:pt x="32" y="12"/>
                    <a:pt x="21" y="23"/>
                  </a:cubicBezTo>
                  <a:close/>
                  <a:moveTo>
                    <a:pt x="21" y="22"/>
                  </a:moveTo>
                  <a:cubicBezTo>
                    <a:pt x="18" y="21"/>
                    <a:pt x="19" y="15"/>
                    <a:pt x="17" y="12"/>
                  </a:cubicBezTo>
                  <a:cubicBezTo>
                    <a:pt x="15" y="14"/>
                    <a:pt x="14" y="16"/>
                    <a:pt x="14" y="18"/>
                  </a:cubicBezTo>
                  <a:cubicBezTo>
                    <a:pt x="16" y="19"/>
                    <a:pt x="19" y="23"/>
                    <a:pt x="21" y="2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8" name="Freeform 2350"/>
            <p:cNvSpPr>
              <a:spLocks/>
            </p:cNvSpPr>
            <p:nvPr/>
          </p:nvSpPr>
          <p:spPr bwMode="auto">
            <a:xfrm>
              <a:off x="5223" y="1549"/>
              <a:ext cx="5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1" y="0"/>
                    <a:pt x="3" y="5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9" name="Freeform 2351"/>
            <p:cNvSpPr>
              <a:spLocks/>
            </p:cNvSpPr>
            <p:nvPr/>
          </p:nvSpPr>
          <p:spPr bwMode="auto">
            <a:xfrm>
              <a:off x="5382" y="1553"/>
              <a:ext cx="3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0" name="Freeform 2352"/>
            <p:cNvSpPr>
              <a:spLocks/>
            </p:cNvSpPr>
            <p:nvPr/>
          </p:nvSpPr>
          <p:spPr bwMode="auto">
            <a:xfrm>
              <a:off x="4235" y="1587"/>
              <a:ext cx="7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3" y="0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4" y="0"/>
                    <a:pt x="2" y="2"/>
                    <a:pt x="2" y="3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1" name="Freeform 2353"/>
            <p:cNvSpPr>
              <a:spLocks/>
            </p:cNvSpPr>
            <p:nvPr/>
          </p:nvSpPr>
          <p:spPr bwMode="auto">
            <a:xfrm>
              <a:off x="3429" y="1603"/>
              <a:ext cx="3" cy="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4"/>
                </a:cxn>
                <a:cxn ang="0">
                  <a:pos x="2" y="1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0"/>
                    <a:pt x="2" y="3"/>
                    <a:pt x="2" y="4"/>
                  </a:cubicBezTo>
                  <a:cubicBezTo>
                    <a:pt x="0" y="4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2" name="Freeform 2354"/>
            <p:cNvSpPr>
              <a:spLocks/>
            </p:cNvSpPr>
            <p:nvPr/>
          </p:nvSpPr>
          <p:spPr bwMode="auto">
            <a:xfrm>
              <a:off x="5414" y="1621"/>
              <a:ext cx="8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8"/>
                </a:cxn>
                <a:cxn ang="0">
                  <a:pos x="4" y="0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5" y="1"/>
                    <a:pt x="4" y="6"/>
                    <a:pt x="4" y="8"/>
                  </a:cubicBezTo>
                  <a:cubicBezTo>
                    <a:pt x="0" y="7"/>
                    <a:pt x="1" y="1"/>
                    <a:pt x="4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3" name="Freeform 2355"/>
            <p:cNvSpPr>
              <a:spLocks/>
            </p:cNvSpPr>
            <p:nvPr/>
          </p:nvSpPr>
          <p:spPr bwMode="auto">
            <a:xfrm>
              <a:off x="5287" y="1685"/>
              <a:ext cx="13" cy="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12"/>
                </a:cxn>
                <a:cxn ang="0">
                  <a:pos x="0" y="1"/>
                </a:cxn>
              </a:cxnLst>
              <a:rect l="0" t="0" r="r" b="b"/>
              <a:pathLst>
                <a:path w="8" h="12">
                  <a:moveTo>
                    <a:pt x="0" y="1"/>
                  </a:moveTo>
                  <a:cubicBezTo>
                    <a:pt x="4" y="0"/>
                    <a:pt x="8" y="7"/>
                    <a:pt x="5" y="12"/>
                  </a:cubicBezTo>
                  <a:cubicBezTo>
                    <a:pt x="2" y="9"/>
                    <a:pt x="2" y="4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4" name="Freeform 2356"/>
            <p:cNvSpPr>
              <a:spLocks/>
            </p:cNvSpPr>
            <p:nvPr/>
          </p:nvSpPr>
          <p:spPr bwMode="auto">
            <a:xfrm>
              <a:off x="3649" y="1730"/>
              <a:ext cx="16" cy="1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" y="9"/>
                </a:cxn>
                <a:cxn ang="0">
                  <a:pos x="10" y="1"/>
                </a:cxn>
              </a:cxnLst>
              <a:rect l="0" t="0" r="r" b="b"/>
              <a:pathLst>
                <a:path w="10" h="9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5"/>
                    <a:pt x="6" y="0"/>
                    <a:pt x="1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5" name="Freeform 2357"/>
            <p:cNvSpPr>
              <a:spLocks/>
            </p:cNvSpPr>
            <p:nvPr/>
          </p:nvSpPr>
          <p:spPr bwMode="auto">
            <a:xfrm>
              <a:off x="5529" y="1764"/>
              <a:ext cx="26" cy="29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3" y="13"/>
                </a:cxn>
                <a:cxn ang="0">
                  <a:pos x="4" y="15"/>
                </a:cxn>
                <a:cxn ang="0">
                  <a:pos x="5" y="18"/>
                </a:cxn>
                <a:cxn ang="0">
                  <a:pos x="1" y="10"/>
                </a:cxn>
                <a:cxn ang="0">
                  <a:pos x="16" y="6"/>
                </a:cxn>
              </a:cxnLst>
              <a:rect l="0" t="0" r="r" b="b"/>
              <a:pathLst>
                <a:path w="16" h="18">
                  <a:moveTo>
                    <a:pt x="16" y="6"/>
                  </a:moveTo>
                  <a:cubicBezTo>
                    <a:pt x="15" y="9"/>
                    <a:pt x="14" y="10"/>
                    <a:pt x="13" y="13"/>
                  </a:cubicBezTo>
                  <a:cubicBezTo>
                    <a:pt x="10" y="13"/>
                    <a:pt x="7" y="14"/>
                    <a:pt x="4" y="15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2" y="17"/>
                    <a:pt x="0" y="13"/>
                    <a:pt x="1" y="10"/>
                  </a:cubicBezTo>
                  <a:cubicBezTo>
                    <a:pt x="1" y="3"/>
                    <a:pt x="11" y="0"/>
                    <a:pt x="16" y="6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6" name="Freeform 2358"/>
            <p:cNvSpPr>
              <a:spLocks/>
            </p:cNvSpPr>
            <p:nvPr/>
          </p:nvSpPr>
          <p:spPr bwMode="auto">
            <a:xfrm>
              <a:off x="2835" y="1822"/>
              <a:ext cx="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1"/>
                    <a:pt x="1" y="2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7" name="Freeform 2359"/>
            <p:cNvSpPr>
              <a:spLocks/>
            </p:cNvSpPr>
            <p:nvPr/>
          </p:nvSpPr>
          <p:spPr bwMode="auto">
            <a:xfrm>
              <a:off x="2939" y="1851"/>
              <a:ext cx="5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8" name="Freeform 2360"/>
            <p:cNvSpPr>
              <a:spLocks/>
            </p:cNvSpPr>
            <p:nvPr/>
          </p:nvSpPr>
          <p:spPr bwMode="auto">
            <a:xfrm>
              <a:off x="3102" y="1855"/>
              <a:ext cx="24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15" y="1"/>
                </a:cxn>
                <a:cxn ang="0">
                  <a:pos x="0" y="1"/>
                </a:cxn>
              </a:cxnLst>
              <a:rect l="0" t="0" r="r" b="b"/>
              <a:pathLst>
                <a:path w="15" h="7">
                  <a:moveTo>
                    <a:pt x="0" y="1"/>
                  </a:moveTo>
                  <a:cubicBezTo>
                    <a:pt x="1" y="1"/>
                    <a:pt x="5" y="2"/>
                    <a:pt x="6" y="3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10" y="2"/>
                    <a:pt x="12" y="0"/>
                    <a:pt x="15" y="1"/>
                  </a:cubicBezTo>
                  <a:cubicBezTo>
                    <a:pt x="11" y="7"/>
                    <a:pt x="3" y="6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9" name="Freeform 2361"/>
            <p:cNvSpPr>
              <a:spLocks/>
            </p:cNvSpPr>
            <p:nvPr/>
          </p:nvSpPr>
          <p:spPr bwMode="auto">
            <a:xfrm>
              <a:off x="2034" y="1963"/>
              <a:ext cx="5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5"/>
                </a:cxn>
                <a:cxn ang="0">
                  <a:pos x="0" y="1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0"/>
                    <a:pt x="2" y="4"/>
                    <a:pt x="3" y="5"/>
                  </a:cubicBezTo>
                  <a:cubicBezTo>
                    <a:pt x="2" y="6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0" name="Freeform 2362"/>
            <p:cNvSpPr>
              <a:spLocks/>
            </p:cNvSpPr>
            <p:nvPr/>
          </p:nvSpPr>
          <p:spPr bwMode="auto">
            <a:xfrm>
              <a:off x="2209" y="1968"/>
              <a:ext cx="1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2" y="0"/>
                    <a:pt x="6" y="1"/>
                    <a:pt x="10" y="1"/>
                  </a:cubicBezTo>
                  <a:cubicBezTo>
                    <a:pt x="7" y="5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1" name="Freeform 2363"/>
            <p:cNvSpPr>
              <a:spLocks/>
            </p:cNvSpPr>
            <p:nvPr/>
          </p:nvSpPr>
          <p:spPr bwMode="auto">
            <a:xfrm>
              <a:off x="2859" y="2043"/>
              <a:ext cx="37" cy="3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0" y="21"/>
                </a:cxn>
                <a:cxn ang="0">
                  <a:pos x="0" y="15"/>
                </a:cxn>
              </a:cxnLst>
              <a:rect l="0" t="0" r="r" b="b"/>
              <a:pathLst>
                <a:path w="23" h="22">
                  <a:moveTo>
                    <a:pt x="0" y="15"/>
                  </a:moveTo>
                  <a:cubicBezTo>
                    <a:pt x="0" y="8"/>
                    <a:pt x="8" y="5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23" y="1"/>
                    <a:pt x="22" y="20"/>
                    <a:pt x="10" y="21"/>
                  </a:cubicBezTo>
                  <a:cubicBezTo>
                    <a:pt x="5" y="22"/>
                    <a:pt x="2" y="19"/>
                    <a:pt x="0" y="15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2" name="Freeform 2364"/>
            <p:cNvSpPr>
              <a:spLocks/>
            </p:cNvSpPr>
            <p:nvPr/>
          </p:nvSpPr>
          <p:spPr bwMode="auto">
            <a:xfrm>
              <a:off x="5672" y="2061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2" y="0"/>
                    <a:pt x="3" y="3"/>
                    <a:pt x="4" y="3"/>
                  </a:cubicBezTo>
                  <a:cubicBezTo>
                    <a:pt x="3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3" name="Freeform 2365"/>
            <p:cNvSpPr>
              <a:spLocks/>
            </p:cNvSpPr>
            <p:nvPr/>
          </p:nvSpPr>
          <p:spPr bwMode="auto">
            <a:xfrm>
              <a:off x="2837" y="2146"/>
              <a:ext cx="12" cy="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3"/>
                </a:cxn>
                <a:cxn ang="0">
                  <a:pos x="1" y="4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cubicBezTo>
                    <a:pt x="0" y="0"/>
                    <a:pt x="8" y="4"/>
                    <a:pt x="5" y="3"/>
                  </a:cubicBezTo>
                  <a:cubicBezTo>
                    <a:pt x="4" y="4"/>
                    <a:pt x="2" y="4"/>
                    <a:pt x="1" y="4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4" name="Freeform 2366"/>
            <p:cNvSpPr>
              <a:spLocks/>
            </p:cNvSpPr>
            <p:nvPr/>
          </p:nvSpPr>
          <p:spPr bwMode="auto">
            <a:xfrm>
              <a:off x="2902" y="2236"/>
              <a:ext cx="20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9"/>
                </a:cxn>
                <a:cxn ang="0">
                  <a:pos x="7" y="0"/>
                </a:cxn>
              </a:cxnLst>
              <a:rect l="0" t="0" r="r" b="b"/>
              <a:pathLst>
                <a:path w="12" h="19">
                  <a:moveTo>
                    <a:pt x="7" y="0"/>
                  </a:moveTo>
                  <a:cubicBezTo>
                    <a:pt x="9" y="6"/>
                    <a:pt x="4" y="14"/>
                    <a:pt x="12" y="19"/>
                  </a:cubicBezTo>
                  <a:cubicBezTo>
                    <a:pt x="4" y="18"/>
                    <a:pt x="0" y="6"/>
                    <a:pt x="7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5" name="Freeform 2367"/>
            <p:cNvSpPr>
              <a:spLocks/>
            </p:cNvSpPr>
            <p:nvPr/>
          </p:nvSpPr>
          <p:spPr bwMode="auto">
            <a:xfrm>
              <a:off x="2811" y="2267"/>
              <a:ext cx="10" cy="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7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6" y="1"/>
                    <a:pt x="3" y="5"/>
                    <a:pt x="2" y="7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6" name="Freeform 2368"/>
            <p:cNvSpPr>
              <a:spLocks/>
            </p:cNvSpPr>
            <p:nvPr/>
          </p:nvSpPr>
          <p:spPr bwMode="auto">
            <a:xfrm>
              <a:off x="4913" y="2430"/>
              <a:ext cx="8" cy="2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13"/>
                </a:cxn>
                <a:cxn ang="0">
                  <a:pos x="5" y="0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4" y="2"/>
                    <a:pt x="4" y="8"/>
                    <a:pt x="4" y="13"/>
                  </a:cubicBezTo>
                  <a:cubicBezTo>
                    <a:pt x="0" y="10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7" name="Freeform 2369"/>
            <p:cNvSpPr>
              <a:spLocks/>
            </p:cNvSpPr>
            <p:nvPr/>
          </p:nvSpPr>
          <p:spPr bwMode="auto">
            <a:xfrm>
              <a:off x="5279" y="2564"/>
              <a:ext cx="5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1" y="1"/>
                </a:cxn>
              </a:cxnLst>
              <a:rect l="0" t="0" r="r" b="b"/>
              <a:pathLst>
                <a:path w="3" h="4">
                  <a:moveTo>
                    <a:pt x="1" y="1"/>
                  </a:moveTo>
                  <a:cubicBezTo>
                    <a:pt x="0" y="0"/>
                    <a:pt x="3" y="3"/>
                    <a:pt x="3" y="4"/>
                  </a:cubicBezTo>
                  <a:cubicBezTo>
                    <a:pt x="2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8" name="Freeform 2370"/>
            <p:cNvSpPr>
              <a:spLocks/>
            </p:cNvSpPr>
            <p:nvPr/>
          </p:nvSpPr>
          <p:spPr bwMode="auto">
            <a:xfrm>
              <a:off x="1109" y="2572"/>
              <a:ext cx="8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3" y="0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5" y="2"/>
                    <a:pt x="2" y="5"/>
                    <a:pt x="0" y="7"/>
                  </a:cubicBezTo>
                  <a:cubicBezTo>
                    <a:pt x="0" y="5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9" name="Freeform 2371"/>
            <p:cNvSpPr>
              <a:spLocks/>
            </p:cNvSpPr>
            <p:nvPr/>
          </p:nvSpPr>
          <p:spPr bwMode="auto">
            <a:xfrm>
              <a:off x="5048" y="2607"/>
              <a:ext cx="5" cy="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3"/>
                    <a:pt x="1" y="2"/>
                    <a:pt x="1" y="3"/>
                  </a:cubicBezTo>
                  <a:cubicBezTo>
                    <a:pt x="0" y="2"/>
                    <a:pt x="2" y="0"/>
                    <a:pt x="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0" name="Freeform 2372"/>
            <p:cNvSpPr>
              <a:spLocks/>
            </p:cNvSpPr>
            <p:nvPr/>
          </p:nvSpPr>
          <p:spPr bwMode="auto">
            <a:xfrm>
              <a:off x="4921" y="2613"/>
              <a:ext cx="22" cy="18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0" y="8"/>
                </a:cxn>
                <a:cxn ang="0">
                  <a:pos x="13" y="2"/>
                </a:cxn>
              </a:cxnLst>
              <a:rect l="0" t="0" r="r" b="b"/>
              <a:pathLst>
                <a:path w="14" h="11">
                  <a:moveTo>
                    <a:pt x="13" y="2"/>
                  </a:moveTo>
                  <a:cubicBezTo>
                    <a:pt x="14" y="7"/>
                    <a:pt x="5" y="11"/>
                    <a:pt x="0" y="8"/>
                  </a:cubicBezTo>
                  <a:cubicBezTo>
                    <a:pt x="4" y="0"/>
                    <a:pt x="9" y="8"/>
                    <a:pt x="13" y="2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1" name="Freeform 2373"/>
            <p:cNvSpPr>
              <a:spLocks/>
            </p:cNvSpPr>
            <p:nvPr/>
          </p:nvSpPr>
          <p:spPr bwMode="auto">
            <a:xfrm>
              <a:off x="5488" y="2805"/>
              <a:ext cx="17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11" y="3"/>
                </a:cxn>
                <a:cxn ang="0">
                  <a:pos x="1" y="1"/>
                </a:cxn>
              </a:cxnLst>
              <a:rect l="0" t="0" r="r" b="b"/>
              <a:pathLst>
                <a:path w="11" h="5">
                  <a:moveTo>
                    <a:pt x="1" y="1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6" y="3"/>
                    <a:pt x="7" y="2"/>
                    <a:pt x="11" y="3"/>
                  </a:cubicBezTo>
                  <a:cubicBezTo>
                    <a:pt x="9" y="5"/>
                    <a:pt x="3" y="4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2" name="Freeform 2374"/>
            <p:cNvSpPr>
              <a:spLocks/>
            </p:cNvSpPr>
            <p:nvPr/>
          </p:nvSpPr>
          <p:spPr bwMode="auto">
            <a:xfrm>
              <a:off x="5544" y="2819"/>
              <a:ext cx="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0"/>
                    <a:pt x="3" y="2"/>
                    <a:pt x="5" y="2"/>
                  </a:cubicBezTo>
                  <a:cubicBezTo>
                    <a:pt x="4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3" name="Freeform 2375"/>
            <p:cNvSpPr>
              <a:spLocks/>
            </p:cNvSpPr>
            <p:nvPr/>
          </p:nvSpPr>
          <p:spPr bwMode="auto">
            <a:xfrm>
              <a:off x="1472" y="2904"/>
              <a:ext cx="53" cy="45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14" y="21"/>
                </a:cxn>
                <a:cxn ang="0">
                  <a:pos x="12" y="26"/>
                </a:cxn>
                <a:cxn ang="0">
                  <a:pos x="25" y="8"/>
                </a:cxn>
                <a:cxn ang="0">
                  <a:pos x="23" y="28"/>
                </a:cxn>
                <a:cxn ang="0">
                  <a:pos x="24" y="25"/>
                </a:cxn>
              </a:cxnLst>
              <a:rect l="0" t="0" r="r" b="b"/>
              <a:pathLst>
                <a:path w="33" h="28">
                  <a:moveTo>
                    <a:pt x="24" y="25"/>
                  </a:moveTo>
                  <a:cubicBezTo>
                    <a:pt x="21" y="22"/>
                    <a:pt x="19" y="20"/>
                    <a:pt x="14" y="21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0" y="17"/>
                    <a:pt x="14" y="0"/>
                    <a:pt x="25" y="8"/>
                  </a:cubicBezTo>
                  <a:cubicBezTo>
                    <a:pt x="33" y="13"/>
                    <a:pt x="32" y="24"/>
                    <a:pt x="23" y="28"/>
                  </a:cubicBezTo>
                  <a:cubicBezTo>
                    <a:pt x="22" y="28"/>
                    <a:pt x="23" y="25"/>
                    <a:pt x="24" y="25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4" name="Freeform 2376"/>
            <p:cNvSpPr>
              <a:spLocks/>
            </p:cNvSpPr>
            <p:nvPr/>
          </p:nvSpPr>
          <p:spPr bwMode="auto">
            <a:xfrm>
              <a:off x="4577" y="2948"/>
              <a:ext cx="18" cy="6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1" y="3"/>
                </a:cxn>
              </a:cxnLst>
              <a:rect l="0" t="0" r="r" b="b"/>
              <a:pathLst>
                <a:path w="11" h="4">
                  <a:moveTo>
                    <a:pt x="11" y="3"/>
                  </a:moveTo>
                  <a:cubicBezTo>
                    <a:pt x="8" y="4"/>
                    <a:pt x="4" y="1"/>
                    <a:pt x="1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4" y="0"/>
                    <a:pt x="8" y="0"/>
                    <a:pt x="11" y="3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5" name="Freeform 2377"/>
            <p:cNvSpPr>
              <a:spLocks/>
            </p:cNvSpPr>
            <p:nvPr/>
          </p:nvSpPr>
          <p:spPr bwMode="auto">
            <a:xfrm>
              <a:off x="1420" y="3134"/>
              <a:ext cx="7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9"/>
                </a:cxn>
                <a:cxn ang="0">
                  <a:pos x="2" y="0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3" y="2"/>
                    <a:pt x="3" y="7"/>
                    <a:pt x="4" y="9"/>
                  </a:cubicBezTo>
                  <a:cubicBezTo>
                    <a:pt x="2" y="9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6" name="Freeform 2378"/>
            <p:cNvSpPr>
              <a:spLocks/>
            </p:cNvSpPr>
            <p:nvPr/>
          </p:nvSpPr>
          <p:spPr bwMode="auto">
            <a:xfrm>
              <a:off x="976" y="3152"/>
              <a:ext cx="4" cy="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7"/>
                </a:cxn>
                <a:cxn ang="0">
                  <a:pos x="0" y="1"/>
                </a:cxn>
              </a:cxnLst>
              <a:rect l="0" t="0" r="r" b="b"/>
              <a:pathLst>
                <a:path w="3" h="7">
                  <a:moveTo>
                    <a:pt x="0" y="1"/>
                  </a:moveTo>
                  <a:cubicBezTo>
                    <a:pt x="2" y="0"/>
                    <a:pt x="3" y="4"/>
                    <a:pt x="3" y="7"/>
                  </a:cubicBezTo>
                  <a:cubicBezTo>
                    <a:pt x="1" y="6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7" name="Freeform 2379"/>
            <p:cNvSpPr>
              <a:spLocks/>
            </p:cNvSpPr>
            <p:nvPr/>
          </p:nvSpPr>
          <p:spPr bwMode="auto">
            <a:xfrm>
              <a:off x="1406" y="3195"/>
              <a:ext cx="6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4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0"/>
                    <a:pt x="3" y="3"/>
                    <a:pt x="4" y="4"/>
                  </a:cubicBezTo>
                  <a:cubicBezTo>
                    <a:pt x="3" y="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8" name="Freeform 2380"/>
            <p:cNvSpPr>
              <a:spLocks/>
            </p:cNvSpPr>
            <p:nvPr/>
          </p:nvSpPr>
          <p:spPr bwMode="auto">
            <a:xfrm>
              <a:off x="2766" y="3274"/>
              <a:ext cx="1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3"/>
                </a:cxn>
                <a:cxn ang="0">
                  <a:pos x="0" y="0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6" y="0"/>
                    <a:pt x="7" y="11"/>
                    <a:pt x="2" y="13"/>
                  </a:cubicBezTo>
                  <a:cubicBezTo>
                    <a:pt x="1" y="9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9" name="Freeform 2381"/>
            <p:cNvSpPr>
              <a:spLocks/>
            </p:cNvSpPr>
            <p:nvPr/>
          </p:nvSpPr>
          <p:spPr bwMode="auto">
            <a:xfrm>
              <a:off x="4285" y="3314"/>
              <a:ext cx="8" cy="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1" y="3"/>
                    <a:pt x="0" y="5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0" name="Freeform 2382"/>
            <p:cNvSpPr>
              <a:spLocks/>
            </p:cNvSpPr>
            <p:nvPr/>
          </p:nvSpPr>
          <p:spPr bwMode="auto">
            <a:xfrm>
              <a:off x="3167" y="1802"/>
              <a:ext cx="34" cy="2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0" y="7"/>
                </a:cxn>
                <a:cxn ang="0">
                  <a:pos x="8" y="3"/>
                </a:cxn>
                <a:cxn ang="0">
                  <a:pos x="9" y="0"/>
                </a:cxn>
              </a:cxnLst>
              <a:rect l="0" t="0" r="r" b="b"/>
              <a:pathLst>
                <a:path w="21" h="18">
                  <a:moveTo>
                    <a:pt x="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21" y="1"/>
                    <a:pt x="20" y="17"/>
                    <a:pt x="10" y="18"/>
                  </a:cubicBezTo>
                  <a:cubicBezTo>
                    <a:pt x="4" y="18"/>
                    <a:pt x="0" y="14"/>
                    <a:pt x="0" y="7"/>
                  </a:cubicBezTo>
                  <a:cubicBezTo>
                    <a:pt x="2" y="5"/>
                    <a:pt x="4" y="2"/>
                    <a:pt x="8" y="3"/>
                  </a:cubicBezTo>
                  <a:cubicBezTo>
                    <a:pt x="9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1" name="Freeform 2383"/>
            <p:cNvSpPr>
              <a:spLocks/>
            </p:cNvSpPr>
            <p:nvPr/>
          </p:nvSpPr>
          <p:spPr bwMode="auto">
            <a:xfrm>
              <a:off x="5114" y="1976"/>
              <a:ext cx="35" cy="3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5" y="7"/>
                </a:cxn>
                <a:cxn ang="0">
                  <a:pos x="5" y="11"/>
                </a:cxn>
                <a:cxn ang="0">
                  <a:pos x="2" y="13"/>
                </a:cxn>
                <a:cxn ang="0">
                  <a:pos x="12" y="0"/>
                </a:cxn>
                <a:cxn ang="0">
                  <a:pos x="20" y="6"/>
                </a:cxn>
                <a:cxn ang="0">
                  <a:pos x="12" y="19"/>
                </a:cxn>
                <a:cxn ang="0">
                  <a:pos x="16" y="5"/>
                </a:cxn>
              </a:cxnLst>
              <a:rect l="0" t="0" r="r" b="b"/>
              <a:pathLst>
                <a:path w="22" h="19">
                  <a:moveTo>
                    <a:pt x="16" y="5"/>
                  </a:moveTo>
                  <a:cubicBezTo>
                    <a:pt x="13" y="6"/>
                    <a:pt x="8" y="7"/>
                    <a:pt x="5" y="7"/>
                  </a:cubicBezTo>
                  <a:cubicBezTo>
                    <a:pt x="6" y="8"/>
                    <a:pt x="4" y="10"/>
                    <a:pt x="5" y="11"/>
                  </a:cubicBezTo>
                  <a:cubicBezTo>
                    <a:pt x="5" y="12"/>
                    <a:pt x="3" y="12"/>
                    <a:pt x="2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6" y="0"/>
                    <a:pt x="17" y="3"/>
                    <a:pt x="20" y="6"/>
                  </a:cubicBezTo>
                  <a:cubicBezTo>
                    <a:pt x="22" y="13"/>
                    <a:pt x="19" y="18"/>
                    <a:pt x="12" y="19"/>
                  </a:cubicBezTo>
                  <a:cubicBezTo>
                    <a:pt x="13" y="15"/>
                    <a:pt x="13" y="8"/>
                    <a:pt x="16" y="5"/>
                  </a:cubicBez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Номер слайда 5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/>
              <a:t> </a:t>
            </a:r>
            <a:fld id="{6A55593E-38F3-4BEB-B329-A2115F1C14A6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Региональная сеть</a:t>
            </a:r>
            <a:r>
              <a:rPr lang="en-US" dirty="0"/>
              <a:t> 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ru-RU" b="0" dirty="0">
                <a:solidFill>
                  <a:schemeClr val="bg1">
                    <a:lumMod val="50000"/>
                  </a:schemeClr>
                </a:solidFill>
              </a:rPr>
              <a:t>данные ФССН, 2010 г.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4016896" y="3563412"/>
            <a:ext cx="1740114" cy="1161732"/>
            <a:chOff x="3914287" y="3681028"/>
            <a:chExt cx="1740114" cy="1161732"/>
          </a:xfrm>
        </p:grpSpPr>
        <p:sp>
          <p:nvSpPr>
            <p:cNvPr id="7" name="TextBox 6"/>
            <p:cNvSpPr txBox="1"/>
            <p:nvPr/>
          </p:nvSpPr>
          <p:spPr>
            <a:xfrm>
              <a:off x="3914287" y="3681028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chemeClr val="accent1"/>
                  </a:solidFill>
                  <a:latin typeface="+mn-lt"/>
                </a:rPr>
                <a:t>4,5%</a:t>
              </a:r>
              <a:endParaRPr lang="ru-RU" sz="6000" b="1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9129" y="4534983"/>
              <a:ext cx="1695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+mn-lt"/>
                </a:rPr>
                <a:t>Доля ВСК по России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8564" y="2096852"/>
            <a:ext cx="149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Северо-Западный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Федеральный округ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7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1928664" y="2816932"/>
            <a:ext cx="360040" cy="36004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1136576" y="2816931"/>
            <a:ext cx="792088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45734" y="1772816"/>
            <a:ext cx="149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Центральный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Федеральный округ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9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2461185" y="2644451"/>
            <a:ext cx="1044116" cy="7410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53746" y="2492896"/>
            <a:ext cx="684076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987" y="3863199"/>
            <a:ext cx="149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Южный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Федеральный округ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76536" y="4601863"/>
            <a:ext cx="997649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7462" y="5247787"/>
            <a:ext cx="149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latin typeface="+mn-lt"/>
              </a:rPr>
              <a:t>Приволжский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Федеральный округ</a:t>
            </a:r>
          </a:p>
          <a:p>
            <a:pPr algn="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2036895" y="4563494"/>
            <a:ext cx="935669" cy="43204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982455" y="5552800"/>
            <a:ext cx="612503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16795" y="5355796"/>
            <a:ext cx="149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Уральский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Федеральный округ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2144740" y="5071325"/>
            <a:ext cx="1830250" cy="1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694789" y="1394192"/>
            <a:ext cx="149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Сибирский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Федеральный округ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4613578" y="2599817"/>
            <a:ext cx="2162423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18040" y="5570656"/>
            <a:ext cx="14912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latin typeface="+mn-lt"/>
              </a:rPr>
              <a:t>Дальневосточный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Федеральный округ</a:t>
            </a:r>
          </a:p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8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9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7321942" y="4804911"/>
            <a:ext cx="935669" cy="5609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7203033" y="5859052"/>
            <a:ext cx="612503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ВСК_презентация_2007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Цвета ВСК">
      <a:dk1>
        <a:srgbClr val="262626"/>
      </a:dk1>
      <a:lt1>
        <a:sysClr val="window" lastClr="FFFFFF"/>
      </a:lt1>
      <a:dk2>
        <a:srgbClr val="646B86"/>
      </a:dk2>
      <a:lt2>
        <a:srgbClr val="C5D1D7"/>
      </a:lt2>
      <a:accent1>
        <a:srgbClr val="0596D5"/>
      </a:accent1>
      <a:accent2>
        <a:srgbClr val="9DEBFC"/>
      </a:accent2>
      <a:accent3>
        <a:srgbClr val="FE4B28"/>
      </a:accent3>
      <a:accent4>
        <a:srgbClr val="999999"/>
      </a:accent4>
      <a:accent5>
        <a:srgbClr val="03497E"/>
      </a:accent5>
      <a:accent6>
        <a:srgbClr val="7591A0"/>
      </a:accent6>
      <a:hlink>
        <a:srgbClr val="FF7F7F"/>
      </a:hlink>
      <a:folHlink>
        <a:srgbClr val="ACBD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Цвета ВСК">
    <a:dk1>
      <a:srgbClr val="262626"/>
    </a:dk1>
    <a:lt1>
      <a:sysClr val="window" lastClr="FFFFFF"/>
    </a:lt1>
    <a:dk2>
      <a:srgbClr val="646B86"/>
    </a:dk2>
    <a:lt2>
      <a:srgbClr val="C5D1D7"/>
    </a:lt2>
    <a:accent1>
      <a:srgbClr val="0596D5"/>
    </a:accent1>
    <a:accent2>
      <a:srgbClr val="9DEBFC"/>
    </a:accent2>
    <a:accent3>
      <a:srgbClr val="FE4B28"/>
    </a:accent3>
    <a:accent4>
      <a:srgbClr val="999999"/>
    </a:accent4>
    <a:accent5>
      <a:srgbClr val="03497E"/>
    </a:accent5>
    <a:accent6>
      <a:srgbClr val="7591A0"/>
    </a:accent6>
    <a:hlink>
      <a:srgbClr val="FF7F7F"/>
    </a:hlink>
    <a:folHlink>
      <a:srgbClr val="ACBDC6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Цвета ВСК">
    <a:dk1>
      <a:srgbClr val="262626"/>
    </a:dk1>
    <a:lt1>
      <a:sysClr val="window" lastClr="FFFFFF"/>
    </a:lt1>
    <a:dk2>
      <a:srgbClr val="646B86"/>
    </a:dk2>
    <a:lt2>
      <a:srgbClr val="C5D1D7"/>
    </a:lt2>
    <a:accent1>
      <a:srgbClr val="0596D5"/>
    </a:accent1>
    <a:accent2>
      <a:srgbClr val="9DEBFC"/>
    </a:accent2>
    <a:accent3>
      <a:srgbClr val="FE4B28"/>
    </a:accent3>
    <a:accent4>
      <a:srgbClr val="999999"/>
    </a:accent4>
    <a:accent5>
      <a:srgbClr val="03497E"/>
    </a:accent5>
    <a:accent6>
      <a:srgbClr val="7591A0"/>
    </a:accent6>
    <a:hlink>
      <a:srgbClr val="FF7F7F"/>
    </a:hlink>
    <a:folHlink>
      <a:srgbClr val="ACBDC6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FA24F54DEFA5A42B0AA1F4B674D6ED2" ma:contentTypeVersion="0" ma:contentTypeDescription="Создание документа." ma:contentTypeScope="" ma:versionID="cc04a5cef76ec0a4b97d01e52fbff91e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B5E1A07-C392-4EEB-9CFD-5B07440E7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EDFF457-05B8-4789-9A75-CBC78E2DB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66350B-0315-4F39-BB19-F8BD1F65A3B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Шаблон_ВСК_презентация_2007</Template>
  <TotalTime>4529</TotalTime>
  <Words>1101</Words>
  <Application>Microsoft Office PowerPoint</Application>
  <PresentationFormat>Лист A4 (210x297 мм)</PresentationFormat>
  <Paragraphs>342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Шаблон_ВСК_презентация_2007</vt:lpstr>
      <vt:lpstr>Специальное оформление</vt:lpstr>
      <vt:lpstr>ВСК СЕГОДНЯ</vt:lpstr>
      <vt:lpstr>История развития</vt:lpstr>
      <vt:lpstr>ВСК сегодня</vt:lpstr>
      <vt:lpstr>Заслуги и признание</vt:lpstr>
      <vt:lpstr>Рейтинги ВСК</vt:lpstr>
      <vt:lpstr>Результаты деятельности ведущих страховых компаний РФ (всего без ОМС, млн руб.)  / данные ФССН, 2010 г.</vt:lpstr>
      <vt:lpstr>Рост рынка и ВСК по видам страхования /данные ФССН, 2010 г.</vt:lpstr>
      <vt:lpstr>Структура портфелей ведущих страховых компаний           по данным ФССН / 2010 г.</vt:lpstr>
      <vt:lpstr>Региональная сеть / данные ФССН, 2010 г.</vt:lpstr>
      <vt:lpstr>Региональная сеть / 2010 г.</vt:lpstr>
      <vt:lpstr>Крупнейшие выплаты</vt:lpstr>
      <vt:lpstr>Клиенты и партнеры</vt:lpstr>
      <vt:lpstr>Клиенты и партнеры</vt:lpstr>
      <vt:lpstr>Клиенты и партнеры о ВСК</vt:lpstr>
      <vt:lpstr>Каналы продаж</vt:lpstr>
      <vt:lpstr>Перестрахование</vt:lpstr>
      <vt:lpstr>Контакты</vt:lpstr>
    </vt:vector>
  </TitlesOfParts>
  <Company>VSK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компании</dc:title>
  <dc:creator>Петошин</dc:creator>
  <cp:keywords>презентация, 2008, годовая, итоги</cp:keywords>
  <cp:lastModifiedBy>kaigorodova</cp:lastModifiedBy>
  <cp:revision>859</cp:revision>
  <dcterms:created xsi:type="dcterms:W3CDTF">2010-03-23T08:55:21Z</dcterms:created>
  <dcterms:modified xsi:type="dcterms:W3CDTF">2011-08-10T08:20:52Z</dcterms:modified>
  <cp:category>презентация</cp:category>
  <cp:contentType>Документ</cp:contentType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0x010100AFA24F54DEFA5A42B0AA1F4B674D6ED2</vt:lpwstr>
  </property>
</Properties>
</file>